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5" r:id="rId2"/>
    <p:sldMasterId id="2147483724" r:id="rId3"/>
    <p:sldMasterId id="2147483856" r:id="rId4"/>
  </p:sldMasterIdLst>
  <p:notesMasterIdLst>
    <p:notesMasterId r:id="rId34"/>
  </p:notesMasterIdLst>
  <p:sldIdLst>
    <p:sldId id="2147377104" r:id="rId5"/>
    <p:sldId id="2147379747" r:id="rId6"/>
    <p:sldId id="2147379743" r:id="rId7"/>
    <p:sldId id="2147379745" r:id="rId8"/>
    <p:sldId id="2147379746" r:id="rId9"/>
    <p:sldId id="2147379742" r:id="rId10"/>
    <p:sldId id="5179" r:id="rId11"/>
    <p:sldId id="2147379748" r:id="rId12"/>
    <p:sldId id="2145963422" r:id="rId13"/>
    <p:sldId id="2147480266" r:id="rId14"/>
    <p:sldId id="2147480299" r:id="rId15"/>
    <p:sldId id="2145962309" r:id="rId16"/>
    <p:sldId id="2145962014" r:id="rId17"/>
    <p:sldId id="2147379641" r:id="rId18"/>
    <p:sldId id="2147480260" r:id="rId19"/>
    <p:sldId id="2147480206" r:id="rId20"/>
    <p:sldId id="2147480247" r:id="rId21"/>
    <p:sldId id="2147480296" r:id="rId22"/>
    <p:sldId id="2147480251" r:id="rId23"/>
    <p:sldId id="2147479735" r:id="rId24"/>
    <p:sldId id="2147479834" r:id="rId25"/>
    <p:sldId id="2147480297" r:id="rId26"/>
    <p:sldId id="2147479736" r:id="rId27"/>
    <p:sldId id="2147379590" r:id="rId28"/>
    <p:sldId id="2147480263" r:id="rId29"/>
    <p:sldId id="2147480598" r:id="rId30"/>
    <p:sldId id="2147480601" r:id="rId31"/>
    <p:sldId id="2147480298" r:id="rId32"/>
    <p:sldId id="2147480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8C56B5-2584-4B6E-AA17-56BB5033A331}">
          <p14:sldIdLst>
            <p14:sldId id="2147377104"/>
            <p14:sldId id="2147379747"/>
            <p14:sldId id="2147379743"/>
            <p14:sldId id="2147379745"/>
            <p14:sldId id="2147379746"/>
            <p14:sldId id="2147379742"/>
            <p14:sldId id="5179"/>
            <p14:sldId id="2147379748"/>
            <p14:sldId id="2145963422"/>
            <p14:sldId id="2147480266"/>
            <p14:sldId id="2147480299"/>
            <p14:sldId id="2145962309"/>
            <p14:sldId id="2145962014"/>
            <p14:sldId id="2147379641"/>
            <p14:sldId id="2147480260"/>
            <p14:sldId id="2147480206"/>
            <p14:sldId id="2147480247"/>
            <p14:sldId id="2147480296"/>
            <p14:sldId id="2147480251"/>
            <p14:sldId id="2147479735"/>
            <p14:sldId id="2147479834"/>
            <p14:sldId id="2147480297"/>
            <p14:sldId id="2147479736"/>
            <p14:sldId id="2147379590"/>
            <p14:sldId id="2147480263"/>
            <p14:sldId id="2147480598"/>
            <p14:sldId id="2147480601"/>
            <p14:sldId id="2147480298"/>
            <p14:sldId id="2147480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46B11-6DFC-44F9-80F0-1BBCB5216111}" v="2" dt="2024-11-28T12:36:24.765"/>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16"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0A9A7-F99D-4A26-85FA-147A661DEDB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FBB7E5-21A5-4A32-9401-C119D264EC3E}">
      <dgm:prSet custT="1"/>
      <dgm:spPr/>
      <dgm:t>
        <a:bodyPr/>
        <a:lstStyle/>
        <a:p>
          <a:pPr>
            <a:lnSpc>
              <a:spcPct val="100000"/>
            </a:lnSpc>
          </a:pPr>
          <a:r>
            <a:rPr lang="en-US" sz="3200">
              <a:latin typeface="微软雅黑" panose="020B0503020204020204" pitchFamily="34" charset="-122"/>
              <a:ea typeface="微软雅黑" panose="020B0503020204020204" pitchFamily="34" charset="-122"/>
            </a:rPr>
            <a:t>AI</a:t>
          </a:r>
          <a:r>
            <a:rPr lang="zh-CN" sz="3200">
              <a:latin typeface="微软雅黑" panose="020B0503020204020204" pitchFamily="34" charset="-122"/>
              <a:ea typeface="微软雅黑" panose="020B0503020204020204" pitchFamily="34" charset="-122"/>
            </a:rPr>
            <a:t>应用于教育</a:t>
          </a:r>
          <a:r>
            <a:rPr lang="en-US" sz="3200">
              <a:latin typeface="微软雅黑" panose="020B0503020204020204" pitchFamily="34" charset="-122"/>
              <a:ea typeface="微软雅黑" panose="020B0503020204020204" pitchFamily="34" charset="-122"/>
            </a:rPr>
            <a:t>&amp;</a:t>
          </a:r>
          <a:r>
            <a:rPr lang="zh-CN" sz="3200">
              <a:latin typeface="微软雅黑" panose="020B0503020204020204" pitchFamily="34" charset="-122"/>
              <a:ea typeface="微软雅黑" panose="020B0503020204020204" pitchFamily="34" charset="-122"/>
            </a:rPr>
            <a:t>科研的挑战和政策要求</a:t>
          </a:r>
          <a:endParaRPr lang="en-US" sz="3200">
            <a:latin typeface="微软雅黑" panose="020B0503020204020204" pitchFamily="34" charset="-122"/>
            <a:ea typeface="微软雅黑" panose="020B0503020204020204" pitchFamily="34" charset="-122"/>
          </a:endParaRPr>
        </a:p>
      </dgm:t>
    </dgm:pt>
    <dgm:pt modelId="{C08859EB-6F5E-484A-8E4C-45E9B2703EC5}" type="parTrans" cxnId="{AAF86250-1ED9-421C-80BD-7E9CA68CBC39}">
      <dgm:prSet/>
      <dgm:spPr/>
      <dgm:t>
        <a:bodyPr/>
        <a:lstStyle/>
        <a:p>
          <a:endParaRPr lang="en-US" sz="2400">
            <a:latin typeface="微软雅黑" panose="020B0503020204020204" pitchFamily="34" charset="-122"/>
            <a:ea typeface="微软雅黑" panose="020B0503020204020204" pitchFamily="34" charset="-122"/>
          </a:endParaRPr>
        </a:p>
      </dgm:t>
    </dgm:pt>
    <dgm:pt modelId="{3993E98E-ED5A-4A84-BBF2-F7B068C1C25B}" type="sibTrans" cxnId="{AAF86250-1ED9-421C-80BD-7E9CA68CBC39}">
      <dgm:prSet/>
      <dgm:spPr/>
      <dgm:t>
        <a:bodyPr/>
        <a:lstStyle/>
        <a:p>
          <a:endParaRPr lang="en-US" sz="2400">
            <a:latin typeface="微软雅黑" panose="020B0503020204020204" pitchFamily="34" charset="-122"/>
            <a:ea typeface="微软雅黑" panose="020B0503020204020204" pitchFamily="34" charset="-122"/>
          </a:endParaRPr>
        </a:p>
      </dgm:t>
    </dgm:pt>
    <dgm:pt modelId="{796B814D-2A39-40D7-BE4A-74F8678A42D6}">
      <dgm:prSet custT="1"/>
      <dgm:spPr/>
      <dgm:t>
        <a:bodyPr/>
        <a:lstStyle/>
        <a:p>
          <a:pPr>
            <a:lnSpc>
              <a:spcPct val="100000"/>
            </a:lnSpc>
          </a:pPr>
          <a:r>
            <a:rPr lang="zh-CN" sz="3200">
              <a:latin typeface="微软雅黑" panose="020B0503020204020204" pitchFamily="34" charset="-122"/>
              <a:ea typeface="微软雅黑" panose="020B0503020204020204" pitchFamily="34" charset="-122"/>
            </a:rPr>
            <a:t>爱思唯尔如何应对</a:t>
          </a:r>
          <a:r>
            <a:rPr lang="en-US" sz="3200">
              <a:latin typeface="微软雅黑" panose="020B0503020204020204" pitchFamily="34" charset="-122"/>
              <a:ea typeface="微软雅黑" panose="020B0503020204020204" pitchFamily="34" charset="-122"/>
            </a:rPr>
            <a:t>AI</a:t>
          </a:r>
          <a:r>
            <a:rPr lang="zh-CN" sz="3200">
              <a:latin typeface="微软雅黑" panose="020B0503020204020204" pitchFamily="34" charset="-122"/>
              <a:ea typeface="微软雅黑" panose="020B0503020204020204" pitchFamily="34" charset="-122"/>
            </a:rPr>
            <a:t>的新挑战和新机遇</a:t>
          </a:r>
          <a:endParaRPr lang="en-US" sz="3200">
            <a:latin typeface="微软雅黑" panose="020B0503020204020204" pitchFamily="34" charset="-122"/>
            <a:ea typeface="微软雅黑" panose="020B0503020204020204" pitchFamily="34" charset="-122"/>
          </a:endParaRPr>
        </a:p>
      </dgm:t>
    </dgm:pt>
    <dgm:pt modelId="{519593D0-3CA5-4C9F-B0C4-EBF3EC59A19C}" type="parTrans" cxnId="{5D89119B-D887-4E18-BF4B-3CE39E57FB62}">
      <dgm:prSet/>
      <dgm:spPr/>
      <dgm:t>
        <a:bodyPr/>
        <a:lstStyle/>
        <a:p>
          <a:endParaRPr lang="en-US" sz="2400">
            <a:latin typeface="微软雅黑" panose="020B0503020204020204" pitchFamily="34" charset="-122"/>
            <a:ea typeface="微软雅黑" panose="020B0503020204020204" pitchFamily="34" charset="-122"/>
          </a:endParaRPr>
        </a:p>
      </dgm:t>
    </dgm:pt>
    <dgm:pt modelId="{5175C134-44B1-4C1B-A7A1-9B950D9F7C66}" type="sibTrans" cxnId="{5D89119B-D887-4E18-BF4B-3CE39E57FB62}">
      <dgm:prSet/>
      <dgm:spPr/>
      <dgm:t>
        <a:bodyPr/>
        <a:lstStyle/>
        <a:p>
          <a:endParaRPr lang="en-US" sz="2400">
            <a:latin typeface="微软雅黑" panose="020B0503020204020204" pitchFamily="34" charset="-122"/>
            <a:ea typeface="微软雅黑" panose="020B0503020204020204" pitchFamily="34" charset="-122"/>
          </a:endParaRPr>
        </a:p>
      </dgm:t>
    </dgm:pt>
    <dgm:pt modelId="{79DE4BD6-CE62-4F90-9B17-4A5126D2CB49}">
      <dgm:prSet custT="1"/>
      <dgm:spPr/>
      <dgm:t>
        <a:bodyPr/>
        <a:lstStyle/>
        <a:p>
          <a:pPr>
            <a:lnSpc>
              <a:spcPct val="100000"/>
            </a:lnSpc>
          </a:pPr>
          <a:r>
            <a:rPr lang="zh-CN" sz="3200">
              <a:latin typeface="微软雅黑" panose="020B0503020204020204" pitchFamily="34" charset="-122"/>
              <a:ea typeface="微软雅黑" panose="020B0503020204020204" pitchFamily="34" charset="-122"/>
            </a:rPr>
            <a:t>新一代</a:t>
          </a:r>
          <a:r>
            <a:rPr lang="en-US" sz="3200">
              <a:latin typeface="微软雅黑" panose="020B0503020204020204" pitchFamily="34" charset="-122"/>
              <a:ea typeface="微软雅黑" panose="020B0503020204020204" pitchFamily="34" charset="-122"/>
            </a:rPr>
            <a:t>AI </a:t>
          </a:r>
          <a:r>
            <a:rPr lang="zh-CN" sz="3200">
              <a:latin typeface="微软雅黑" panose="020B0503020204020204" pitchFamily="34" charset="-122"/>
              <a:ea typeface="微软雅黑" panose="020B0503020204020204" pitchFamily="34" charset="-122"/>
            </a:rPr>
            <a:t>科研工具</a:t>
          </a:r>
          <a:r>
            <a:rPr lang="zh-CN" altLang="en-US" sz="3200">
              <a:latin typeface="微软雅黑" panose="020B0503020204020204" pitchFamily="34" charset="-122"/>
              <a:ea typeface="微软雅黑" panose="020B0503020204020204" pitchFamily="34" charset="-122"/>
            </a:rPr>
            <a:t>及</a:t>
          </a:r>
          <a:r>
            <a:rPr lang="zh-CN" sz="3200">
              <a:latin typeface="微软雅黑" panose="020B0503020204020204" pitchFamily="34" charset="-122"/>
              <a:ea typeface="微软雅黑" panose="020B0503020204020204" pitchFamily="34" charset="-122"/>
            </a:rPr>
            <a:t>应用场景</a:t>
          </a:r>
          <a:endParaRPr lang="en-US" sz="3200">
            <a:latin typeface="微软雅黑" panose="020B0503020204020204" pitchFamily="34" charset="-122"/>
            <a:ea typeface="微软雅黑" panose="020B0503020204020204" pitchFamily="34" charset="-122"/>
          </a:endParaRPr>
        </a:p>
      </dgm:t>
    </dgm:pt>
    <dgm:pt modelId="{FF25993A-8423-4328-AA1D-CB54823FF00D}" type="parTrans" cxnId="{EFE70648-F511-412D-A0AB-1FF28B2231E3}">
      <dgm:prSet/>
      <dgm:spPr/>
      <dgm:t>
        <a:bodyPr/>
        <a:lstStyle/>
        <a:p>
          <a:endParaRPr lang="en-US" sz="2400">
            <a:latin typeface="微软雅黑" panose="020B0503020204020204" pitchFamily="34" charset="-122"/>
            <a:ea typeface="微软雅黑" panose="020B0503020204020204" pitchFamily="34" charset="-122"/>
          </a:endParaRPr>
        </a:p>
      </dgm:t>
    </dgm:pt>
    <dgm:pt modelId="{96CA5287-AA85-4DBA-9020-2991EC5C0D5B}" type="sibTrans" cxnId="{EFE70648-F511-412D-A0AB-1FF28B2231E3}">
      <dgm:prSet/>
      <dgm:spPr/>
      <dgm:t>
        <a:bodyPr/>
        <a:lstStyle/>
        <a:p>
          <a:endParaRPr lang="en-US" sz="2400">
            <a:latin typeface="微软雅黑" panose="020B0503020204020204" pitchFamily="34" charset="-122"/>
            <a:ea typeface="微软雅黑" panose="020B0503020204020204" pitchFamily="34" charset="-122"/>
          </a:endParaRPr>
        </a:p>
      </dgm:t>
    </dgm:pt>
    <dgm:pt modelId="{BD42E6B5-8E06-43E2-8D2B-89D44A92D0CF}" type="pres">
      <dgm:prSet presAssocID="{0EE0A9A7-F99D-4A26-85FA-147A661DEDBC}" presName="root" presStyleCnt="0">
        <dgm:presLayoutVars>
          <dgm:dir/>
          <dgm:resizeHandles val="exact"/>
        </dgm:presLayoutVars>
      </dgm:prSet>
      <dgm:spPr/>
    </dgm:pt>
    <dgm:pt modelId="{14FBCBF1-A4E1-4305-9BD8-F57508689A9D}" type="pres">
      <dgm:prSet presAssocID="{6CFBB7E5-21A5-4A32-9401-C119D264EC3E}" presName="compNode" presStyleCnt="0"/>
      <dgm:spPr/>
    </dgm:pt>
    <dgm:pt modelId="{EDCF375E-3AB9-4BD5-8401-871112FD7F59}" type="pres">
      <dgm:prSet presAssocID="{6CFBB7E5-21A5-4A32-9401-C119D264EC3E}" presName="bgRect" presStyleLbl="bgShp" presStyleIdx="0" presStyleCnt="3"/>
      <dgm:spPr/>
    </dgm:pt>
    <dgm:pt modelId="{2CE08EEB-43A1-430F-9969-EF43D22742BF}" type="pres">
      <dgm:prSet presAssocID="{6CFBB7E5-21A5-4A32-9401-C119D264EC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FE3F755B-3156-47EF-AB6A-0EC788911D92}" type="pres">
      <dgm:prSet presAssocID="{6CFBB7E5-21A5-4A32-9401-C119D264EC3E}" presName="spaceRect" presStyleCnt="0"/>
      <dgm:spPr/>
    </dgm:pt>
    <dgm:pt modelId="{9A4F07EF-4613-4CC5-B942-170C7A85ACE8}" type="pres">
      <dgm:prSet presAssocID="{6CFBB7E5-21A5-4A32-9401-C119D264EC3E}" presName="parTx" presStyleLbl="revTx" presStyleIdx="0" presStyleCnt="3">
        <dgm:presLayoutVars>
          <dgm:chMax val="0"/>
          <dgm:chPref val="0"/>
        </dgm:presLayoutVars>
      </dgm:prSet>
      <dgm:spPr/>
    </dgm:pt>
    <dgm:pt modelId="{D4113766-4E9F-44B8-8A99-7F636CE3214B}" type="pres">
      <dgm:prSet presAssocID="{3993E98E-ED5A-4A84-BBF2-F7B068C1C25B}" presName="sibTrans" presStyleCnt="0"/>
      <dgm:spPr/>
    </dgm:pt>
    <dgm:pt modelId="{983021B7-E125-4248-912C-6587E7A86413}" type="pres">
      <dgm:prSet presAssocID="{796B814D-2A39-40D7-BE4A-74F8678A42D6}" presName="compNode" presStyleCnt="0"/>
      <dgm:spPr/>
    </dgm:pt>
    <dgm:pt modelId="{F9A7E378-05A7-4E85-9145-8151B52B7915}" type="pres">
      <dgm:prSet presAssocID="{796B814D-2A39-40D7-BE4A-74F8678A42D6}" presName="bgRect" presStyleLbl="bgShp" presStyleIdx="1" presStyleCnt="3"/>
      <dgm:spPr/>
    </dgm:pt>
    <dgm:pt modelId="{CB751B11-45DF-4C7B-A554-50D1CD89E14E}" type="pres">
      <dgm:prSet presAssocID="{796B814D-2A39-40D7-BE4A-74F8678A42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4CEB77B1-6124-49AA-B8DB-A2BE9F1CC7F2}" type="pres">
      <dgm:prSet presAssocID="{796B814D-2A39-40D7-BE4A-74F8678A42D6}" presName="spaceRect" presStyleCnt="0"/>
      <dgm:spPr/>
    </dgm:pt>
    <dgm:pt modelId="{087F9846-8BBC-45F4-A8DB-4C333581D016}" type="pres">
      <dgm:prSet presAssocID="{796B814D-2A39-40D7-BE4A-74F8678A42D6}" presName="parTx" presStyleLbl="revTx" presStyleIdx="1" presStyleCnt="3">
        <dgm:presLayoutVars>
          <dgm:chMax val="0"/>
          <dgm:chPref val="0"/>
        </dgm:presLayoutVars>
      </dgm:prSet>
      <dgm:spPr/>
    </dgm:pt>
    <dgm:pt modelId="{B0F51AE6-D492-4F3E-8B43-F5A4A9266207}" type="pres">
      <dgm:prSet presAssocID="{5175C134-44B1-4C1B-A7A1-9B950D9F7C66}" presName="sibTrans" presStyleCnt="0"/>
      <dgm:spPr/>
    </dgm:pt>
    <dgm:pt modelId="{72740384-1457-4B17-B63D-E25E5DB5F4FB}" type="pres">
      <dgm:prSet presAssocID="{79DE4BD6-CE62-4F90-9B17-4A5126D2CB49}" presName="compNode" presStyleCnt="0"/>
      <dgm:spPr/>
    </dgm:pt>
    <dgm:pt modelId="{8A42E007-8794-473C-BF3F-0D391A5E5BAE}" type="pres">
      <dgm:prSet presAssocID="{79DE4BD6-CE62-4F90-9B17-4A5126D2CB49}" presName="bgRect" presStyleLbl="bgShp" presStyleIdx="2" presStyleCnt="3"/>
      <dgm:spPr/>
    </dgm:pt>
    <dgm:pt modelId="{BAF77EAB-52F2-4AA5-A6A4-AF1D88D41069}" type="pres">
      <dgm:prSet presAssocID="{79DE4BD6-CE62-4F90-9B17-4A5126D2CB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8344FE31-699C-4432-831A-BD2C45D04CA1}" type="pres">
      <dgm:prSet presAssocID="{79DE4BD6-CE62-4F90-9B17-4A5126D2CB49}" presName="spaceRect" presStyleCnt="0"/>
      <dgm:spPr/>
    </dgm:pt>
    <dgm:pt modelId="{9BCC708D-E659-44D9-B86A-0E022BD31B0D}" type="pres">
      <dgm:prSet presAssocID="{79DE4BD6-CE62-4F90-9B17-4A5126D2CB49}" presName="parTx" presStyleLbl="revTx" presStyleIdx="2" presStyleCnt="3">
        <dgm:presLayoutVars>
          <dgm:chMax val="0"/>
          <dgm:chPref val="0"/>
        </dgm:presLayoutVars>
      </dgm:prSet>
      <dgm:spPr/>
    </dgm:pt>
  </dgm:ptLst>
  <dgm:cxnLst>
    <dgm:cxn modelId="{55E9282A-4BBC-449F-97EB-FB49D4F2DFD2}" type="presOf" srcId="{6CFBB7E5-21A5-4A32-9401-C119D264EC3E}" destId="{9A4F07EF-4613-4CC5-B942-170C7A85ACE8}" srcOrd="0" destOrd="0" presId="urn:microsoft.com/office/officeart/2018/2/layout/IconVerticalSolidList"/>
    <dgm:cxn modelId="{EFE70648-F511-412D-A0AB-1FF28B2231E3}" srcId="{0EE0A9A7-F99D-4A26-85FA-147A661DEDBC}" destId="{79DE4BD6-CE62-4F90-9B17-4A5126D2CB49}" srcOrd="2" destOrd="0" parTransId="{FF25993A-8423-4328-AA1D-CB54823FF00D}" sibTransId="{96CA5287-AA85-4DBA-9020-2991EC5C0D5B}"/>
    <dgm:cxn modelId="{AAF86250-1ED9-421C-80BD-7E9CA68CBC39}" srcId="{0EE0A9A7-F99D-4A26-85FA-147A661DEDBC}" destId="{6CFBB7E5-21A5-4A32-9401-C119D264EC3E}" srcOrd="0" destOrd="0" parTransId="{C08859EB-6F5E-484A-8E4C-45E9B2703EC5}" sibTransId="{3993E98E-ED5A-4A84-BBF2-F7B068C1C25B}"/>
    <dgm:cxn modelId="{5D89119B-D887-4E18-BF4B-3CE39E57FB62}" srcId="{0EE0A9A7-F99D-4A26-85FA-147A661DEDBC}" destId="{796B814D-2A39-40D7-BE4A-74F8678A42D6}" srcOrd="1" destOrd="0" parTransId="{519593D0-3CA5-4C9F-B0C4-EBF3EC59A19C}" sibTransId="{5175C134-44B1-4C1B-A7A1-9B950D9F7C66}"/>
    <dgm:cxn modelId="{6323BCCF-74B3-4C93-9CE7-51B9E34706AB}" type="presOf" srcId="{0EE0A9A7-F99D-4A26-85FA-147A661DEDBC}" destId="{BD42E6B5-8E06-43E2-8D2B-89D44A92D0CF}" srcOrd="0" destOrd="0" presId="urn:microsoft.com/office/officeart/2018/2/layout/IconVerticalSolidList"/>
    <dgm:cxn modelId="{E0C54FEE-74D3-4C36-B144-2377EE20B227}" type="presOf" srcId="{79DE4BD6-CE62-4F90-9B17-4A5126D2CB49}" destId="{9BCC708D-E659-44D9-B86A-0E022BD31B0D}" srcOrd="0" destOrd="0" presId="urn:microsoft.com/office/officeart/2018/2/layout/IconVerticalSolidList"/>
    <dgm:cxn modelId="{F3A324F8-34D6-40B9-9539-225A95A8F347}" type="presOf" srcId="{796B814D-2A39-40D7-BE4A-74F8678A42D6}" destId="{087F9846-8BBC-45F4-A8DB-4C333581D016}" srcOrd="0" destOrd="0" presId="urn:microsoft.com/office/officeart/2018/2/layout/IconVerticalSolidList"/>
    <dgm:cxn modelId="{DA3D1D91-F296-493C-9457-7D69F9C1333D}" type="presParOf" srcId="{BD42E6B5-8E06-43E2-8D2B-89D44A92D0CF}" destId="{14FBCBF1-A4E1-4305-9BD8-F57508689A9D}" srcOrd="0" destOrd="0" presId="urn:microsoft.com/office/officeart/2018/2/layout/IconVerticalSolidList"/>
    <dgm:cxn modelId="{9FF1A4BE-03CB-4AAC-994E-443976CB8F87}" type="presParOf" srcId="{14FBCBF1-A4E1-4305-9BD8-F57508689A9D}" destId="{EDCF375E-3AB9-4BD5-8401-871112FD7F59}" srcOrd="0" destOrd="0" presId="urn:microsoft.com/office/officeart/2018/2/layout/IconVerticalSolidList"/>
    <dgm:cxn modelId="{5DA20B20-CAB3-4846-AD33-393BDC3695BA}" type="presParOf" srcId="{14FBCBF1-A4E1-4305-9BD8-F57508689A9D}" destId="{2CE08EEB-43A1-430F-9969-EF43D22742BF}" srcOrd="1" destOrd="0" presId="urn:microsoft.com/office/officeart/2018/2/layout/IconVerticalSolidList"/>
    <dgm:cxn modelId="{36CB0E56-3784-4C34-AE94-9C14AA24A6D2}" type="presParOf" srcId="{14FBCBF1-A4E1-4305-9BD8-F57508689A9D}" destId="{FE3F755B-3156-47EF-AB6A-0EC788911D92}" srcOrd="2" destOrd="0" presId="urn:microsoft.com/office/officeart/2018/2/layout/IconVerticalSolidList"/>
    <dgm:cxn modelId="{53D63F3E-19F3-402A-B799-021DDDF147ED}" type="presParOf" srcId="{14FBCBF1-A4E1-4305-9BD8-F57508689A9D}" destId="{9A4F07EF-4613-4CC5-B942-170C7A85ACE8}" srcOrd="3" destOrd="0" presId="urn:microsoft.com/office/officeart/2018/2/layout/IconVerticalSolidList"/>
    <dgm:cxn modelId="{1258B31B-8C3C-45BD-BAD0-3D4EDFC2448E}" type="presParOf" srcId="{BD42E6B5-8E06-43E2-8D2B-89D44A92D0CF}" destId="{D4113766-4E9F-44B8-8A99-7F636CE3214B}" srcOrd="1" destOrd="0" presId="urn:microsoft.com/office/officeart/2018/2/layout/IconVerticalSolidList"/>
    <dgm:cxn modelId="{DD3FDC1E-68A0-4CD9-B14F-BA3EC6406EE6}" type="presParOf" srcId="{BD42E6B5-8E06-43E2-8D2B-89D44A92D0CF}" destId="{983021B7-E125-4248-912C-6587E7A86413}" srcOrd="2" destOrd="0" presId="urn:microsoft.com/office/officeart/2018/2/layout/IconVerticalSolidList"/>
    <dgm:cxn modelId="{B66BAFA8-4EC5-4A99-A8F6-7321238204FE}" type="presParOf" srcId="{983021B7-E125-4248-912C-6587E7A86413}" destId="{F9A7E378-05A7-4E85-9145-8151B52B7915}" srcOrd="0" destOrd="0" presId="urn:microsoft.com/office/officeart/2018/2/layout/IconVerticalSolidList"/>
    <dgm:cxn modelId="{B6BC976B-CA3E-4228-915A-155AA438B75D}" type="presParOf" srcId="{983021B7-E125-4248-912C-6587E7A86413}" destId="{CB751B11-45DF-4C7B-A554-50D1CD89E14E}" srcOrd="1" destOrd="0" presId="urn:microsoft.com/office/officeart/2018/2/layout/IconVerticalSolidList"/>
    <dgm:cxn modelId="{E95331FE-9A2E-4FF5-9EE0-E7804B6722A7}" type="presParOf" srcId="{983021B7-E125-4248-912C-6587E7A86413}" destId="{4CEB77B1-6124-49AA-B8DB-A2BE9F1CC7F2}" srcOrd="2" destOrd="0" presId="urn:microsoft.com/office/officeart/2018/2/layout/IconVerticalSolidList"/>
    <dgm:cxn modelId="{8DC8033A-AF9D-4269-AA7E-2647C125AFCF}" type="presParOf" srcId="{983021B7-E125-4248-912C-6587E7A86413}" destId="{087F9846-8BBC-45F4-A8DB-4C333581D016}" srcOrd="3" destOrd="0" presId="urn:microsoft.com/office/officeart/2018/2/layout/IconVerticalSolidList"/>
    <dgm:cxn modelId="{F52DD99D-21E7-44DE-91F9-49D31FF2F390}" type="presParOf" srcId="{BD42E6B5-8E06-43E2-8D2B-89D44A92D0CF}" destId="{B0F51AE6-D492-4F3E-8B43-F5A4A9266207}" srcOrd="3" destOrd="0" presId="urn:microsoft.com/office/officeart/2018/2/layout/IconVerticalSolidList"/>
    <dgm:cxn modelId="{B017770E-59A7-41CB-8C10-92D84A0D1977}" type="presParOf" srcId="{BD42E6B5-8E06-43E2-8D2B-89D44A92D0CF}" destId="{72740384-1457-4B17-B63D-E25E5DB5F4FB}" srcOrd="4" destOrd="0" presId="urn:microsoft.com/office/officeart/2018/2/layout/IconVerticalSolidList"/>
    <dgm:cxn modelId="{1AD5DA8B-4B11-4C5A-AF5B-1E529B5996B7}" type="presParOf" srcId="{72740384-1457-4B17-B63D-E25E5DB5F4FB}" destId="{8A42E007-8794-473C-BF3F-0D391A5E5BAE}" srcOrd="0" destOrd="0" presId="urn:microsoft.com/office/officeart/2018/2/layout/IconVerticalSolidList"/>
    <dgm:cxn modelId="{456F15FF-5FF7-4610-A159-43F0647BE23D}" type="presParOf" srcId="{72740384-1457-4B17-B63D-E25E5DB5F4FB}" destId="{BAF77EAB-52F2-4AA5-A6A4-AF1D88D41069}" srcOrd="1" destOrd="0" presId="urn:microsoft.com/office/officeart/2018/2/layout/IconVerticalSolidList"/>
    <dgm:cxn modelId="{FE3F468C-FCC2-4C7E-9E2C-605EAD2B752D}" type="presParOf" srcId="{72740384-1457-4B17-B63D-E25E5DB5F4FB}" destId="{8344FE31-699C-4432-831A-BD2C45D04CA1}" srcOrd="2" destOrd="0" presId="urn:microsoft.com/office/officeart/2018/2/layout/IconVerticalSolidList"/>
    <dgm:cxn modelId="{19D04FA4-7C62-40FF-A493-8B446A704BCC}" type="presParOf" srcId="{72740384-1457-4B17-B63D-E25E5DB5F4FB}" destId="{9BCC708D-E659-44D9-B86A-0E022BD31B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FC6F8-93A7-4652-B355-136A822001ED}"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en-US"/>
        </a:p>
      </dgm:t>
    </dgm:pt>
    <dgm:pt modelId="{763C5AF2-E45B-40D3-BA39-CD6CFEC618E3}">
      <dgm:prSet custT="1"/>
      <dgm:spPr/>
      <dgm:t>
        <a:bodyPr/>
        <a:lstStyle/>
        <a:p>
          <a:r>
            <a:rPr lang="zh-CN" sz="2800" b="1">
              <a:latin typeface="微软雅黑 Light" panose="020B0502040204020203" pitchFamily="34" charset="-122"/>
              <a:ea typeface="微软雅黑 Light" panose="020B0502040204020203" pitchFamily="34" charset="-122"/>
            </a:rPr>
            <a:t>学生</a:t>
          </a:r>
          <a:endParaRPr lang="en-US" sz="2800">
            <a:latin typeface="微软雅黑 Light" panose="020B0502040204020203" pitchFamily="34" charset="-122"/>
            <a:ea typeface="微软雅黑 Light" panose="020B0502040204020203" pitchFamily="34" charset="-122"/>
          </a:endParaRPr>
        </a:p>
      </dgm:t>
    </dgm:pt>
    <dgm:pt modelId="{7F1D1593-0D6A-4517-BD2B-3E35B8B3A886}" type="parTrans" cxnId="{5D6FFD60-1C31-4BD0-9E33-BECE44D266BB}">
      <dgm:prSet/>
      <dgm:spPr/>
      <dgm:t>
        <a:bodyPr/>
        <a:lstStyle/>
        <a:p>
          <a:endParaRPr lang="en-US">
            <a:latin typeface="微软雅黑 Light" panose="020B0502040204020203" pitchFamily="34" charset="-122"/>
            <a:ea typeface="微软雅黑 Light" panose="020B0502040204020203" pitchFamily="34" charset="-122"/>
          </a:endParaRPr>
        </a:p>
      </dgm:t>
    </dgm:pt>
    <dgm:pt modelId="{6BE72DFF-748D-4002-BD6C-3E9C1700A3B3}" type="sibTrans" cxnId="{5D6FFD60-1C31-4BD0-9E33-BECE44D266BB}">
      <dgm:prSet/>
      <dgm:spPr/>
      <dgm:t>
        <a:bodyPr/>
        <a:lstStyle/>
        <a:p>
          <a:endParaRPr lang="en-US">
            <a:latin typeface="微软雅黑 Light" panose="020B0502040204020203" pitchFamily="34" charset="-122"/>
            <a:ea typeface="微软雅黑 Light" panose="020B0502040204020203" pitchFamily="34" charset="-122"/>
          </a:endParaRPr>
        </a:p>
      </dgm:t>
    </dgm:pt>
    <dgm:pt modelId="{AD7944BE-27A4-4341-A0DC-A007DC1A875D}">
      <dgm:prSet/>
      <dgm:spPr/>
      <dgm:t>
        <a:bodyPr/>
        <a:lstStyle/>
        <a:p>
          <a:r>
            <a:rPr lang="zh-CN" altLang="en-US">
              <a:latin typeface="微软雅黑 Light" panose="020B0502040204020203" pitchFamily="34" charset="-122"/>
              <a:ea typeface="微软雅黑 Light" panose="020B0502040204020203" pitchFamily="34" charset="-122"/>
            </a:rPr>
            <a:t>科研新手</a:t>
          </a:r>
          <a:r>
            <a:rPr lang="zh-CN">
              <a:latin typeface="微软雅黑 Light" panose="020B0502040204020203" pitchFamily="34" charset="-122"/>
              <a:ea typeface="微软雅黑 Light" panose="020B0502040204020203" pitchFamily="34" charset="-122"/>
            </a:rPr>
            <a:t>快速了解</a:t>
          </a:r>
          <a:r>
            <a:rPr lang="zh-CN" altLang="en-US">
              <a:latin typeface="微软雅黑 Light" panose="020B0502040204020203" pitchFamily="34" charset="-122"/>
              <a:ea typeface="微软雅黑 Light" panose="020B0502040204020203" pitchFamily="34" charset="-122"/>
            </a:rPr>
            <a:t>一个</a:t>
          </a:r>
          <a:r>
            <a:rPr lang="zh-CN">
              <a:latin typeface="微软雅黑 Light" panose="020B0502040204020203" pitchFamily="34" charset="-122"/>
              <a:ea typeface="微软雅黑 Light" panose="020B0502040204020203" pitchFamily="34" charset="-122"/>
            </a:rPr>
            <a:t>科学问题</a:t>
          </a:r>
          <a:endParaRPr lang="en-US">
            <a:latin typeface="微软雅黑 Light" panose="020B0502040204020203" pitchFamily="34" charset="-122"/>
            <a:ea typeface="微软雅黑 Light" panose="020B0502040204020203" pitchFamily="34" charset="-122"/>
          </a:endParaRPr>
        </a:p>
      </dgm:t>
    </dgm:pt>
    <dgm:pt modelId="{1D685135-DB0B-4079-971E-794673A1FCF2}" type="parTrans" cxnId="{DD598490-8DC1-4AC6-B538-BCCEE5948B52}">
      <dgm:prSet/>
      <dgm:spPr/>
      <dgm:t>
        <a:bodyPr/>
        <a:lstStyle/>
        <a:p>
          <a:endParaRPr lang="en-US">
            <a:latin typeface="微软雅黑 Light" panose="020B0502040204020203" pitchFamily="34" charset="-122"/>
            <a:ea typeface="微软雅黑 Light" panose="020B0502040204020203" pitchFamily="34" charset="-122"/>
          </a:endParaRPr>
        </a:p>
      </dgm:t>
    </dgm:pt>
    <dgm:pt modelId="{D8FEF9C3-DAA6-4C1E-A4AF-ABBBB0175C69}" type="sibTrans" cxnId="{DD598490-8DC1-4AC6-B538-BCCEE5948B52}">
      <dgm:prSet/>
      <dgm:spPr/>
      <dgm:t>
        <a:bodyPr/>
        <a:lstStyle/>
        <a:p>
          <a:endParaRPr lang="en-US">
            <a:latin typeface="微软雅黑 Light" panose="020B0502040204020203" pitchFamily="34" charset="-122"/>
            <a:ea typeface="微软雅黑 Light" panose="020B0502040204020203" pitchFamily="34" charset="-122"/>
          </a:endParaRPr>
        </a:p>
      </dgm:t>
    </dgm:pt>
    <dgm:pt modelId="{92F5C489-A998-4430-9B59-30CED07B1354}">
      <dgm:prSet/>
      <dgm:spPr/>
      <dgm:t>
        <a:bodyPr/>
        <a:lstStyle/>
        <a:p>
          <a:r>
            <a:rPr lang="zh-CN" altLang="en-US">
              <a:latin typeface="微软雅黑 Light" panose="020B0502040204020203" pitchFamily="34" charset="-122"/>
              <a:ea typeface="微软雅黑 Light" panose="020B0502040204020203" pitchFamily="34" charset="-122"/>
            </a:rPr>
            <a:t>开题过程中辅助梳理研究脉络</a:t>
          </a:r>
          <a:endParaRPr lang="en-US">
            <a:latin typeface="微软雅黑 Light" panose="020B0502040204020203" pitchFamily="34" charset="-122"/>
            <a:ea typeface="微软雅黑 Light" panose="020B0502040204020203" pitchFamily="34" charset="-122"/>
          </a:endParaRPr>
        </a:p>
      </dgm:t>
    </dgm:pt>
    <dgm:pt modelId="{EE863829-C1DA-4CE0-A6A7-09713CD8F416}" type="parTrans" cxnId="{55CD5348-E1BE-4BD5-8ABB-E9224AF6C30E}">
      <dgm:prSet/>
      <dgm:spPr/>
      <dgm:t>
        <a:bodyPr/>
        <a:lstStyle/>
        <a:p>
          <a:endParaRPr lang="en-US">
            <a:latin typeface="微软雅黑 Light" panose="020B0502040204020203" pitchFamily="34" charset="-122"/>
            <a:ea typeface="微软雅黑 Light" panose="020B0502040204020203" pitchFamily="34" charset="-122"/>
          </a:endParaRPr>
        </a:p>
      </dgm:t>
    </dgm:pt>
    <dgm:pt modelId="{D1D60B6D-99D3-4803-A6FF-7A045E6CCE83}" type="sibTrans" cxnId="{55CD5348-E1BE-4BD5-8ABB-E9224AF6C30E}">
      <dgm:prSet/>
      <dgm:spPr/>
      <dgm:t>
        <a:bodyPr/>
        <a:lstStyle/>
        <a:p>
          <a:endParaRPr lang="en-US">
            <a:latin typeface="微软雅黑 Light" panose="020B0502040204020203" pitchFamily="34" charset="-122"/>
            <a:ea typeface="微软雅黑 Light" panose="020B0502040204020203" pitchFamily="34" charset="-122"/>
          </a:endParaRPr>
        </a:p>
      </dgm:t>
    </dgm:pt>
    <dgm:pt modelId="{486A0F83-EA2A-41B3-804B-D829178146FC}">
      <dgm:prSet/>
      <dgm:spPr/>
      <dgm:t>
        <a:bodyPr/>
        <a:lstStyle/>
        <a:p>
          <a:r>
            <a:rPr lang="zh-CN" altLang="en-US">
              <a:latin typeface="微软雅黑 Light" panose="020B0502040204020203" pitchFamily="34" charset="-122"/>
              <a:ea typeface="微软雅黑 Light" panose="020B0502040204020203" pitchFamily="34" charset="-122"/>
            </a:rPr>
            <a:t>为论文</a:t>
          </a:r>
          <a:r>
            <a:rPr lang="en-US" altLang="zh-CN">
              <a:latin typeface="微软雅黑 Light" panose="020B0502040204020203" pitchFamily="34" charset="-122"/>
              <a:ea typeface="微软雅黑 Light" panose="020B0502040204020203" pitchFamily="34" charset="-122"/>
            </a:rPr>
            <a:t>/</a:t>
          </a:r>
          <a:r>
            <a:rPr lang="zh-CN" altLang="en-US">
              <a:latin typeface="微软雅黑 Light" panose="020B0502040204020203" pitchFamily="34" charset="-122"/>
              <a:ea typeface="微软雅黑 Light" panose="020B0502040204020203" pitchFamily="34" charset="-122"/>
            </a:rPr>
            <a:t>文章撰写查找关键参考文献</a:t>
          </a:r>
          <a:endParaRPr lang="en-US">
            <a:latin typeface="微软雅黑 Light" panose="020B0502040204020203" pitchFamily="34" charset="-122"/>
            <a:ea typeface="微软雅黑 Light" panose="020B0502040204020203" pitchFamily="34" charset="-122"/>
          </a:endParaRPr>
        </a:p>
      </dgm:t>
    </dgm:pt>
    <dgm:pt modelId="{AFD217B6-D8B1-44BF-BBEA-C264D12296E5}" type="parTrans" cxnId="{8F50F6E8-67A8-4683-9A00-FD4CE5355F72}">
      <dgm:prSet/>
      <dgm:spPr/>
      <dgm:t>
        <a:bodyPr/>
        <a:lstStyle/>
        <a:p>
          <a:endParaRPr lang="en-US">
            <a:latin typeface="微软雅黑 Light" panose="020B0502040204020203" pitchFamily="34" charset="-122"/>
            <a:ea typeface="微软雅黑 Light" panose="020B0502040204020203" pitchFamily="34" charset="-122"/>
          </a:endParaRPr>
        </a:p>
      </dgm:t>
    </dgm:pt>
    <dgm:pt modelId="{A30D6F0F-2CF8-4C46-90E7-888632221399}" type="sibTrans" cxnId="{8F50F6E8-67A8-4683-9A00-FD4CE5355F72}">
      <dgm:prSet/>
      <dgm:spPr/>
      <dgm:t>
        <a:bodyPr/>
        <a:lstStyle/>
        <a:p>
          <a:endParaRPr lang="en-US">
            <a:latin typeface="微软雅黑 Light" panose="020B0502040204020203" pitchFamily="34" charset="-122"/>
            <a:ea typeface="微软雅黑 Light" panose="020B0502040204020203" pitchFamily="34" charset="-122"/>
          </a:endParaRPr>
        </a:p>
      </dgm:t>
    </dgm:pt>
    <dgm:pt modelId="{A28C63E8-DBD6-482A-87A6-652D03C8DF6C}">
      <dgm:prSet custT="1"/>
      <dgm:spPr/>
      <dgm:t>
        <a:bodyPr/>
        <a:lstStyle/>
        <a:p>
          <a:r>
            <a:rPr lang="zh-CN" sz="2800" b="1">
              <a:latin typeface="微软雅黑 Light" panose="020B0502040204020203" pitchFamily="34" charset="-122"/>
              <a:ea typeface="微软雅黑 Light" panose="020B0502040204020203" pitchFamily="34" charset="-122"/>
            </a:rPr>
            <a:t>教师</a:t>
          </a:r>
          <a:endParaRPr lang="en-US" sz="2800">
            <a:latin typeface="微软雅黑 Light" panose="020B0502040204020203" pitchFamily="34" charset="-122"/>
            <a:ea typeface="微软雅黑 Light" panose="020B0502040204020203" pitchFamily="34" charset="-122"/>
          </a:endParaRPr>
        </a:p>
      </dgm:t>
    </dgm:pt>
    <dgm:pt modelId="{05FEDE6A-7BBB-4658-A3F9-112505EDC48A}" type="parTrans" cxnId="{118E37CD-E235-4B29-A5E7-ACE9E3C7AAD6}">
      <dgm:prSet/>
      <dgm:spPr/>
      <dgm:t>
        <a:bodyPr/>
        <a:lstStyle/>
        <a:p>
          <a:endParaRPr lang="en-US">
            <a:latin typeface="微软雅黑 Light" panose="020B0502040204020203" pitchFamily="34" charset="-122"/>
            <a:ea typeface="微软雅黑 Light" panose="020B0502040204020203" pitchFamily="34" charset="-122"/>
          </a:endParaRPr>
        </a:p>
      </dgm:t>
    </dgm:pt>
    <dgm:pt modelId="{A19E300B-A3B4-4E06-B6FB-B15430498B50}" type="sibTrans" cxnId="{118E37CD-E235-4B29-A5E7-ACE9E3C7AAD6}">
      <dgm:prSet/>
      <dgm:spPr/>
      <dgm:t>
        <a:bodyPr/>
        <a:lstStyle/>
        <a:p>
          <a:endParaRPr lang="en-US">
            <a:latin typeface="微软雅黑 Light" panose="020B0502040204020203" pitchFamily="34" charset="-122"/>
            <a:ea typeface="微软雅黑 Light" panose="020B0502040204020203" pitchFamily="34" charset="-122"/>
          </a:endParaRPr>
        </a:p>
      </dgm:t>
    </dgm:pt>
    <dgm:pt modelId="{BFE536A6-6398-45E0-A598-6C4305E607C1}">
      <dgm:prSet/>
      <dgm:spPr/>
      <dgm:t>
        <a:bodyPr/>
        <a:lstStyle/>
        <a:p>
          <a:r>
            <a:rPr lang="zh-CN">
              <a:latin typeface="微软雅黑 Light" panose="020B0502040204020203" pitchFamily="34" charset="-122"/>
              <a:ea typeface="微软雅黑 Light" panose="020B0502040204020203" pitchFamily="34" charset="-122"/>
            </a:rPr>
            <a:t>了解陌生领域发展现状，促进</a:t>
          </a:r>
          <a:r>
            <a:rPr lang="zh-CN" b="1">
              <a:latin typeface="微软雅黑 Light" panose="020B0502040204020203" pitchFamily="34" charset="-122"/>
              <a:ea typeface="微软雅黑 Light" panose="020B0502040204020203" pitchFamily="34" charset="-122"/>
            </a:rPr>
            <a:t>交叉</a:t>
          </a:r>
          <a:r>
            <a:rPr lang="zh-CN">
              <a:latin typeface="微软雅黑 Light" panose="020B0502040204020203" pitchFamily="34" charset="-122"/>
              <a:ea typeface="微软雅黑 Light" panose="020B0502040204020203" pitchFamily="34" charset="-122"/>
            </a:rPr>
            <a:t>研究</a:t>
          </a:r>
          <a:endParaRPr lang="en-US">
            <a:latin typeface="微软雅黑 Light" panose="020B0502040204020203" pitchFamily="34" charset="-122"/>
            <a:ea typeface="微软雅黑 Light" panose="020B0502040204020203" pitchFamily="34" charset="-122"/>
          </a:endParaRPr>
        </a:p>
      </dgm:t>
    </dgm:pt>
    <dgm:pt modelId="{F1A010DA-C70C-4247-AD7C-A7C43C66C91C}" type="parTrans" cxnId="{489BEABD-66F7-4DA3-9691-B0C343FD7454}">
      <dgm:prSet/>
      <dgm:spPr/>
      <dgm:t>
        <a:bodyPr/>
        <a:lstStyle/>
        <a:p>
          <a:endParaRPr lang="en-US">
            <a:latin typeface="微软雅黑 Light" panose="020B0502040204020203" pitchFamily="34" charset="-122"/>
            <a:ea typeface="微软雅黑 Light" panose="020B0502040204020203" pitchFamily="34" charset="-122"/>
          </a:endParaRPr>
        </a:p>
      </dgm:t>
    </dgm:pt>
    <dgm:pt modelId="{B172DF9B-2645-4D31-B6F2-DC06758CCAA8}" type="sibTrans" cxnId="{489BEABD-66F7-4DA3-9691-B0C343FD7454}">
      <dgm:prSet/>
      <dgm:spPr/>
      <dgm:t>
        <a:bodyPr/>
        <a:lstStyle/>
        <a:p>
          <a:endParaRPr lang="en-US">
            <a:latin typeface="微软雅黑 Light" panose="020B0502040204020203" pitchFamily="34" charset="-122"/>
            <a:ea typeface="微软雅黑 Light" panose="020B0502040204020203" pitchFamily="34" charset="-122"/>
          </a:endParaRPr>
        </a:p>
      </dgm:t>
    </dgm:pt>
    <dgm:pt modelId="{59F2CF92-2B03-4FEC-8A48-4E7E671CBE28}">
      <dgm:prSet/>
      <dgm:spPr/>
      <dgm:t>
        <a:bodyPr/>
        <a:lstStyle/>
        <a:p>
          <a:r>
            <a:rPr lang="zh-CN">
              <a:latin typeface="微软雅黑 Light" panose="020B0502040204020203" pitchFamily="34" charset="-122"/>
              <a:ea typeface="微软雅黑 Light" panose="020B0502040204020203" pitchFamily="34" charset="-122"/>
            </a:rPr>
            <a:t>梳理研究脉络</a:t>
          </a:r>
          <a:r>
            <a:rPr lang="zh-CN" altLang="en-US">
              <a:latin typeface="微软雅黑 Light" panose="020B0502040204020203" pitchFamily="34" charset="-122"/>
              <a:ea typeface="微软雅黑 Light" panose="020B0502040204020203" pitchFamily="34" charset="-122"/>
            </a:rPr>
            <a:t>，描述科学假设</a:t>
          </a:r>
          <a:r>
            <a:rPr lang="zh-CN">
              <a:latin typeface="微软雅黑 Light" panose="020B0502040204020203" pitchFamily="34" charset="-122"/>
              <a:ea typeface="微软雅黑 Light" panose="020B0502040204020203" pitchFamily="34" charset="-122"/>
            </a:rPr>
            <a:t>，助力基金申请</a:t>
          </a:r>
          <a:endParaRPr lang="en-US">
            <a:latin typeface="微软雅黑 Light" panose="020B0502040204020203" pitchFamily="34" charset="-122"/>
            <a:ea typeface="微软雅黑 Light" panose="020B0502040204020203" pitchFamily="34" charset="-122"/>
          </a:endParaRPr>
        </a:p>
      </dgm:t>
    </dgm:pt>
    <dgm:pt modelId="{2BC3C86B-EE64-48B9-A6BC-E59923F1A093}" type="parTrans" cxnId="{D7B3C5C9-FD10-491D-9235-690C6C3CDB69}">
      <dgm:prSet/>
      <dgm:spPr/>
      <dgm:t>
        <a:bodyPr/>
        <a:lstStyle/>
        <a:p>
          <a:endParaRPr lang="en-US">
            <a:latin typeface="微软雅黑 Light" panose="020B0502040204020203" pitchFamily="34" charset="-122"/>
            <a:ea typeface="微软雅黑 Light" panose="020B0502040204020203" pitchFamily="34" charset="-122"/>
          </a:endParaRPr>
        </a:p>
      </dgm:t>
    </dgm:pt>
    <dgm:pt modelId="{79419DA2-9D9C-4658-A596-CF0CBEEF9567}" type="sibTrans" cxnId="{D7B3C5C9-FD10-491D-9235-690C6C3CDB69}">
      <dgm:prSet/>
      <dgm:spPr/>
      <dgm:t>
        <a:bodyPr/>
        <a:lstStyle/>
        <a:p>
          <a:endParaRPr lang="en-US">
            <a:latin typeface="微软雅黑 Light" panose="020B0502040204020203" pitchFamily="34" charset="-122"/>
            <a:ea typeface="微软雅黑 Light" panose="020B0502040204020203" pitchFamily="34" charset="-122"/>
          </a:endParaRPr>
        </a:p>
      </dgm:t>
    </dgm:pt>
    <dgm:pt modelId="{28B5562C-7497-49A2-8498-A5D5A6CF0314}">
      <dgm:prSet/>
      <dgm:spPr/>
      <dgm:t>
        <a:bodyPr/>
        <a:lstStyle/>
        <a:p>
          <a:r>
            <a:rPr lang="zh-CN">
              <a:latin typeface="微软雅黑 Light" panose="020B0502040204020203" pitchFamily="34" charset="-122"/>
              <a:ea typeface="微软雅黑 Light" panose="020B0502040204020203" pitchFamily="34" charset="-122"/>
            </a:rPr>
            <a:t>课程设计</a:t>
          </a:r>
          <a:r>
            <a:rPr lang="zh-CN" altLang="en-US">
              <a:latin typeface="微软雅黑 Light" panose="020B0502040204020203" pitchFamily="34" charset="-122"/>
              <a:ea typeface="微软雅黑 Light" panose="020B0502040204020203" pitchFamily="34" charset="-122"/>
            </a:rPr>
            <a:t>、</a:t>
          </a:r>
          <a:r>
            <a:rPr lang="zh-CN">
              <a:latin typeface="微软雅黑 Light" panose="020B0502040204020203" pitchFamily="34" charset="-122"/>
              <a:ea typeface="微软雅黑 Light" panose="020B0502040204020203" pitchFamily="34" charset="-122"/>
            </a:rPr>
            <a:t>知识图谱拓展</a:t>
          </a:r>
          <a:r>
            <a:rPr lang="zh-CN" altLang="en-US">
              <a:latin typeface="微软雅黑 Light" panose="020B0502040204020203" pitchFamily="34" charset="-122"/>
              <a:ea typeface="微软雅黑 Light" panose="020B0502040204020203" pitchFamily="34" charset="-122"/>
            </a:rPr>
            <a:t>、科普</a:t>
          </a:r>
          <a:endParaRPr lang="en-US">
            <a:latin typeface="微软雅黑 Light" panose="020B0502040204020203" pitchFamily="34" charset="-122"/>
            <a:ea typeface="微软雅黑 Light" panose="020B0502040204020203" pitchFamily="34" charset="-122"/>
          </a:endParaRPr>
        </a:p>
      </dgm:t>
    </dgm:pt>
    <dgm:pt modelId="{DB62EFB5-8729-4840-A6A2-776610F01041}" type="parTrans" cxnId="{3625ABE8-B547-4533-BA59-943E191077CC}">
      <dgm:prSet/>
      <dgm:spPr/>
      <dgm:t>
        <a:bodyPr/>
        <a:lstStyle/>
        <a:p>
          <a:endParaRPr lang="en-US">
            <a:latin typeface="微软雅黑 Light" panose="020B0502040204020203" pitchFamily="34" charset="-122"/>
            <a:ea typeface="微软雅黑 Light" panose="020B0502040204020203" pitchFamily="34" charset="-122"/>
          </a:endParaRPr>
        </a:p>
      </dgm:t>
    </dgm:pt>
    <dgm:pt modelId="{9E9D4E83-E85C-498D-8750-E38FEB62554A}" type="sibTrans" cxnId="{3625ABE8-B547-4533-BA59-943E191077CC}">
      <dgm:prSet/>
      <dgm:spPr/>
      <dgm:t>
        <a:bodyPr/>
        <a:lstStyle/>
        <a:p>
          <a:endParaRPr lang="en-US">
            <a:latin typeface="微软雅黑 Light" panose="020B0502040204020203" pitchFamily="34" charset="-122"/>
            <a:ea typeface="微软雅黑 Light" panose="020B0502040204020203" pitchFamily="34" charset="-122"/>
          </a:endParaRPr>
        </a:p>
      </dgm:t>
    </dgm:pt>
    <dgm:pt modelId="{462D58D4-D188-4A08-AC2C-DA92D65ABCD2}">
      <dgm:prSet custT="1"/>
      <dgm:spPr/>
      <dgm:t>
        <a:bodyPr/>
        <a:lstStyle/>
        <a:p>
          <a:r>
            <a:rPr lang="zh-CN" sz="2800" b="1">
              <a:latin typeface="微软雅黑 Light" panose="020B0502040204020203" pitchFamily="34" charset="-122"/>
              <a:ea typeface="微软雅黑 Light" panose="020B0502040204020203" pitchFamily="34" charset="-122"/>
            </a:rPr>
            <a:t>图书馆员</a:t>
          </a:r>
          <a:endParaRPr lang="en-US" sz="2800">
            <a:latin typeface="微软雅黑 Light" panose="020B0502040204020203" pitchFamily="34" charset="-122"/>
            <a:ea typeface="微软雅黑 Light" panose="020B0502040204020203" pitchFamily="34" charset="-122"/>
          </a:endParaRPr>
        </a:p>
      </dgm:t>
    </dgm:pt>
    <dgm:pt modelId="{15AF3AE8-3AB7-4C3B-8FE8-4D0A5D493A04}" type="parTrans" cxnId="{8751CF0B-F207-4B1B-AC85-A37DAC931B14}">
      <dgm:prSet/>
      <dgm:spPr/>
      <dgm:t>
        <a:bodyPr/>
        <a:lstStyle/>
        <a:p>
          <a:endParaRPr lang="en-US">
            <a:latin typeface="微软雅黑 Light" panose="020B0502040204020203" pitchFamily="34" charset="-122"/>
            <a:ea typeface="微软雅黑 Light" panose="020B0502040204020203" pitchFamily="34" charset="-122"/>
          </a:endParaRPr>
        </a:p>
      </dgm:t>
    </dgm:pt>
    <dgm:pt modelId="{80111EC4-B3B0-4D2A-A46D-07435385AC7A}" type="sibTrans" cxnId="{8751CF0B-F207-4B1B-AC85-A37DAC931B14}">
      <dgm:prSet/>
      <dgm:spPr/>
      <dgm:t>
        <a:bodyPr/>
        <a:lstStyle/>
        <a:p>
          <a:endParaRPr lang="en-US">
            <a:latin typeface="微软雅黑 Light" panose="020B0502040204020203" pitchFamily="34" charset="-122"/>
            <a:ea typeface="微软雅黑 Light" panose="020B0502040204020203" pitchFamily="34" charset="-122"/>
          </a:endParaRPr>
        </a:p>
      </dgm:t>
    </dgm:pt>
    <dgm:pt modelId="{310C0479-C111-473F-8800-DA40EC02A359}">
      <dgm:prSet/>
      <dgm:spPr/>
      <dgm:t>
        <a:bodyPr/>
        <a:lstStyle/>
        <a:p>
          <a:r>
            <a:rPr lang="zh-CN">
              <a:latin typeface="微软雅黑 Light" panose="020B0502040204020203" pitchFamily="34" charset="-122"/>
              <a:ea typeface="微软雅黑 Light" panose="020B0502040204020203" pitchFamily="34" charset="-122"/>
            </a:rPr>
            <a:t>快速找到相关论文，提高科技查新效率</a:t>
          </a:r>
          <a:endParaRPr lang="en-US">
            <a:latin typeface="微软雅黑 Light" panose="020B0502040204020203" pitchFamily="34" charset="-122"/>
            <a:ea typeface="微软雅黑 Light" panose="020B0502040204020203" pitchFamily="34" charset="-122"/>
          </a:endParaRPr>
        </a:p>
      </dgm:t>
    </dgm:pt>
    <dgm:pt modelId="{608FAF3C-E146-4CCB-81D5-758D270DFAD5}" type="parTrans" cxnId="{1B1CDC56-6679-45F4-B6FC-A5227B14C020}">
      <dgm:prSet/>
      <dgm:spPr/>
      <dgm:t>
        <a:bodyPr/>
        <a:lstStyle/>
        <a:p>
          <a:endParaRPr lang="en-US">
            <a:latin typeface="微软雅黑 Light" panose="020B0502040204020203" pitchFamily="34" charset="-122"/>
            <a:ea typeface="微软雅黑 Light" panose="020B0502040204020203" pitchFamily="34" charset="-122"/>
          </a:endParaRPr>
        </a:p>
      </dgm:t>
    </dgm:pt>
    <dgm:pt modelId="{51A14E2D-4A97-429E-A596-847D4A221604}" type="sibTrans" cxnId="{1B1CDC56-6679-45F4-B6FC-A5227B14C020}">
      <dgm:prSet/>
      <dgm:spPr/>
      <dgm:t>
        <a:bodyPr/>
        <a:lstStyle/>
        <a:p>
          <a:endParaRPr lang="en-US">
            <a:latin typeface="微软雅黑 Light" panose="020B0502040204020203" pitchFamily="34" charset="-122"/>
            <a:ea typeface="微软雅黑 Light" panose="020B0502040204020203" pitchFamily="34" charset="-122"/>
          </a:endParaRPr>
        </a:p>
      </dgm:t>
    </dgm:pt>
    <dgm:pt modelId="{81F91A93-05EC-4927-9D5B-466DDA643E0B}">
      <dgm:prSet/>
      <dgm:spPr/>
      <dgm:t>
        <a:bodyPr/>
        <a:lstStyle/>
        <a:p>
          <a:r>
            <a:rPr lang="zh-CN">
              <a:latin typeface="微软雅黑 Light" panose="020B0502040204020203" pitchFamily="34" charset="-122"/>
              <a:ea typeface="微软雅黑 Light" panose="020B0502040204020203" pitchFamily="34" charset="-122"/>
            </a:rPr>
            <a:t>辅助凝炼学科前沿热点</a:t>
          </a:r>
          <a:endParaRPr lang="en-US">
            <a:latin typeface="微软雅黑 Light" panose="020B0502040204020203" pitchFamily="34" charset="-122"/>
            <a:ea typeface="微软雅黑 Light" panose="020B0502040204020203" pitchFamily="34" charset="-122"/>
          </a:endParaRPr>
        </a:p>
      </dgm:t>
    </dgm:pt>
    <dgm:pt modelId="{81C310B7-BD2F-4F3A-B648-ECFA5AB472E9}" type="parTrans" cxnId="{1DE48360-9C19-4ACE-B36A-8F8CE6E26CCC}">
      <dgm:prSet/>
      <dgm:spPr/>
      <dgm:t>
        <a:bodyPr/>
        <a:lstStyle/>
        <a:p>
          <a:endParaRPr lang="en-US">
            <a:latin typeface="微软雅黑 Light" panose="020B0502040204020203" pitchFamily="34" charset="-122"/>
            <a:ea typeface="微软雅黑 Light" panose="020B0502040204020203" pitchFamily="34" charset="-122"/>
          </a:endParaRPr>
        </a:p>
      </dgm:t>
    </dgm:pt>
    <dgm:pt modelId="{2F8D0EBC-9D2B-4E2F-8662-8E07B09E34F5}" type="sibTrans" cxnId="{1DE48360-9C19-4ACE-B36A-8F8CE6E26CCC}">
      <dgm:prSet/>
      <dgm:spPr/>
      <dgm:t>
        <a:bodyPr/>
        <a:lstStyle/>
        <a:p>
          <a:endParaRPr lang="en-US">
            <a:latin typeface="微软雅黑 Light" panose="020B0502040204020203" pitchFamily="34" charset="-122"/>
            <a:ea typeface="微软雅黑 Light" panose="020B0502040204020203" pitchFamily="34" charset="-122"/>
          </a:endParaRPr>
        </a:p>
      </dgm:t>
    </dgm:pt>
    <dgm:pt modelId="{B52A9B16-118E-48EA-BAA5-070AA276140A}">
      <dgm:prSet/>
      <dgm:spPr/>
      <dgm:t>
        <a:bodyPr/>
        <a:lstStyle/>
        <a:p>
          <a:r>
            <a:rPr lang="zh-CN">
              <a:latin typeface="微软雅黑 Light" panose="020B0502040204020203" pitchFamily="34" charset="-122"/>
              <a:ea typeface="微软雅黑 Light" panose="020B0502040204020203" pitchFamily="34" charset="-122"/>
            </a:rPr>
            <a:t>文</a:t>
          </a:r>
          <a:r>
            <a:rPr lang="zh-CN" altLang="en-US">
              <a:latin typeface="微软雅黑 Light" panose="020B0502040204020203" pitchFamily="34" charset="-122"/>
              <a:ea typeface="微软雅黑 Light" panose="020B0502040204020203" pitchFamily="34" charset="-122"/>
            </a:rPr>
            <a:t>检课</a:t>
          </a:r>
          <a:r>
            <a:rPr lang="zh-CN">
              <a:latin typeface="微软雅黑 Light" panose="020B0502040204020203" pitchFamily="34" charset="-122"/>
              <a:ea typeface="微软雅黑 Light" panose="020B0502040204020203" pitchFamily="34" charset="-122"/>
            </a:rPr>
            <a:t>内容</a:t>
          </a:r>
          <a:r>
            <a:rPr lang="zh-CN" altLang="en-US">
              <a:latin typeface="微软雅黑 Light" panose="020B0502040204020203" pitchFamily="34" charset="-122"/>
              <a:ea typeface="微软雅黑 Light" panose="020B0502040204020203" pitchFamily="34" charset="-122"/>
            </a:rPr>
            <a:t>优化</a:t>
          </a:r>
          <a:r>
            <a:rPr lang="zh-CN">
              <a:latin typeface="微软雅黑 Light" panose="020B0502040204020203" pitchFamily="34" charset="-122"/>
              <a:ea typeface="微软雅黑 Light" panose="020B0502040204020203" pitchFamily="34" charset="-122"/>
            </a:rPr>
            <a:t>，学生</a:t>
          </a:r>
          <a:r>
            <a:rPr lang="zh-CN" altLang="en-US">
              <a:latin typeface="微软雅黑 Light" panose="020B0502040204020203" pitchFamily="34" charset="-122"/>
              <a:ea typeface="微软雅黑 Light" panose="020B0502040204020203" pitchFamily="34" charset="-122"/>
            </a:rPr>
            <a:t>数据</a:t>
          </a:r>
          <a:r>
            <a:rPr lang="zh-CN">
              <a:latin typeface="微软雅黑 Light" panose="020B0502040204020203" pitchFamily="34" charset="-122"/>
              <a:ea typeface="微软雅黑 Light" panose="020B0502040204020203" pitchFamily="34" charset="-122"/>
            </a:rPr>
            <a:t>素养提升</a:t>
          </a:r>
          <a:endParaRPr lang="en-US">
            <a:latin typeface="微软雅黑 Light" panose="020B0502040204020203" pitchFamily="34" charset="-122"/>
            <a:ea typeface="微软雅黑 Light" panose="020B0502040204020203" pitchFamily="34" charset="-122"/>
          </a:endParaRPr>
        </a:p>
      </dgm:t>
    </dgm:pt>
    <dgm:pt modelId="{137BD016-454E-4B1A-9062-8CDE2BE9C62B}" type="parTrans" cxnId="{132DC300-B090-49B5-AAC4-E8ED5C6033FC}">
      <dgm:prSet/>
      <dgm:spPr/>
      <dgm:t>
        <a:bodyPr/>
        <a:lstStyle/>
        <a:p>
          <a:endParaRPr lang="en-US">
            <a:latin typeface="微软雅黑 Light" panose="020B0502040204020203" pitchFamily="34" charset="-122"/>
            <a:ea typeface="微软雅黑 Light" panose="020B0502040204020203" pitchFamily="34" charset="-122"/>
          </a:endParaRPr>
        </a:p>
      </dgm:t>
    </dgm:pt>
    <dgm:pt modelId="{1A479F7C-B965-4937-8BF5-88F8DCE38DE3}" type="sibTrans" cxnId="{132DC300-B090-49B5-AAC4-E8ED5C6033FC}">
      <dgm:prSet/>
      <dgm:spPr/>
      <dgm:t>
        <a:bodyPr/>
        <a:lstStyle/>
        <a:p>
          <a:endParaRPr lang="en-US">
            <a:latin typeface="微软雅黑 Light" panose="020B0502040204020203" pitchFamily="34" charset="-122"/>
            <a:ea typeface="微软雅黑 Light" panose="020B0502040204020203" pitchFamily="34" charset="-122"/>
          </a:endParaRPr>
        </a:p>
      </dgm:t>
    </dgm:pt>
    <dgm:pt modelId="{388D082C-AEEC-4FC7-B3A0-C686817D2933}" type="pres">
      <dgm:prSet presAssocID="{1FEFC6F8-93A7-4652-B355-136A822001ED}" presName="diagram" presStyleCnt="0">
        <dgm:presLayoutVars>
          <dgm:dir/>
          <dgm:resizeHandles val="exact"/>
        </dgm:presLayoutVars>
      </dgm:prSet>
      <dgm:spPr/>
    </dgm:pt>
    <dgm:pt modelId="{67056010-8699-4A6C-8A7B-EC02A88A2451}" type="pres">
      <dgm:prSet presAssocID="{763C5AF2-E45B-40D3-BA39-CD6CFEC618E3}" presName="node" presStyleLbl="node1" presStyleIdx="0" presStyleCnt="12">
        <dgm:presLayoutVars>
          <dgm:bulletEnabled val="1"/>
        </dgm:presLayoutVars>
      </dgm:prSet>
      <dgm:spPr/>
    </dgm:pt>
    <dgm:pt modelId="{09A0C1F1-6A70-4AD6-999F-5D06D4C4D279}" type="pres">
      <dgm:prSet presAssocID="{6BE72DFF-748D-4002-BD6C-3E9C1700A3B3}" presName="sibTrans" presStyleCnt="0"/>
      <dgm:spPr/>
    </dgm:pt>
    <dgm:pt modelId="{99CF93CE-0AFD-4034-97D3-3E8500C50F43}" type="pres">
      <dgm:prSet presAssocID="{AD7944BE-27A4-4341-A0DC-A007DC1A875D}" presName="node" presStyleLbl="node1" presStyleIdx="1" presStyleCnt="12" custScaleX="122586">
        <dgm:presLayoutVars>
          <dgm:bulletEnabled val="1"/>
        </dgm:presLayoutVars>
      </dgm:prSet>
      <dgm:spPr/>
    </dgm:pt>
    <dgm:pt modelId="{9668B8CE-8569-4794-83A1-F77D6AF729DF}" type="pres">
      <dgm:prSet presAssocID="{D8FEF9C3-DAA6-4C1E-A4AF-ABBBB0175C69}" presName="sibTrans" presStyleCnt="0"/>
      <dgm:spPr/>
    </dgm:pt>
    <dgm:pt modelId="{24C88415-E4F9-41F3-A6A5-9C7F8BAC9058}" type="pres">
      <dgm:prSet presAssocID="{92F5C489-A998-4430-9B59-30CED07B1354}" presName="node" presStyleLbl="node1" presStyleIdx="2" presStyleCnt="12">
        <dgm:presLayoutVars>
          <dgm:bulletEnabled val="1"/>
        </dgm:presLayoutVars>
      </dgm:prSet>
      <dgm:spPr/>
    </dgm:pt>
    <dgm:pt modelId="{E5EF1DCE-5595-4EFC-A112-D6F15FCA737F}" type="pres">
      <dgm:prSet presAssocID="{D1D60B6D-99D3-4803-A6FF-7A045E6CCE83}" presName="sibTrans" presStyleCnt="0"/>
      <dgm:spPr/>
    </dgm:pt>
    <dgm:pt modelId="{DDB8EF1E-6F8B-4B1F-A412-FBD7B2AC2F3C}" type="pres">
      <dgm:prSet presAssocID="{486A0F83-EA2A-41B3-804B-D829178146FC}" presName="node" presStyleLbl="node1" presStyleIdx="3" presStyleCnt="12" custScaleX="117263">
        <dgm:presLayoutVars>
          <dgm:bulletEnabled val="1"/>
        </dgm:presLayoutVars>
      </dgm:prSet>
      <dgm:spPr/>
    </dgm:pt>
    <dgm:pt modelId="{EF98FCB7-3A54-4ACB-BA4B-909AF9B21F38}" type="pres">
      <dgm:prSet presAssocID="{A30D6F0F-2CF8-4C46-90E7-888632221399}" presName="sibTrans" presStyleCnt="0"/>
      <dgm:spPr/>
    </dgm:pt>
    <dgm:pt modelId="{A08BD118-117A-45AA-A4C4-CDB384F42C09}" type="pres">
      <dgm:prSet presAssocID="{A28C63E8-DBD6-482A-87A6-652D03C8DF6C}" presName="node" presStyleLbl="node1" presStyleIdx="4" presStyleCnt="12">
        <dgm:presLayoutVars>
          <dgm:bulletEnabled val="1"/>
        </dgm:presLayoutVars>
      </dgm:prSet>
      <dgm:spPr/>
    </dgm:pt>
    <dgm:pt modelId="{1193AC96-4372-4276-B597-FCF317E1A56D}" type="pres">
      <dgm:prSet presAssocID="{A19E300B-A3B4-4E06-B6FB-B15430498B50}" presName="sibTrans" presStyleCnt="0"/>
      <dgm:spPr/>
    </dgm:pt>
    <dgm:pt modelId="{FF72B9F3-B6E1-44B8-8A3A-0AEE323ACCE2}" type="pres">
      <dgm:prSet presAssocID="{BFE536A6-6398-45E0-A598-6C4305E607C1}" presName="node" presStyleLbl="node1" presStyleIdx="5" presStyleCnt="12" custScaleX="125566">
        <dgm:presLayoutVars>
          <dgm:bulletEnabled val="1"/>
        </dgm:presLayoutVars>
      </dgm:prSet>
      <dgm:spPr/>
    </dgm:pt>
    <dgm:pt modelId="{0B0C7472-1D34-4F28-A135-4CB2C7D1889C}" type="pres">
      <dgm:prSet presAssocID="{B172DF9B-2645-4D31-B6F2-DC06758CCAA8}" presName="sibTrans" presStyleCnt="0"/>
      <dgm:spPr/>
    </dgm:pt>
    <dgm:pt modelId="{D1B964F0-793F-4275-A5B7-DB764A11B02E}" type="pres">
      <dgm:prSet presAssocID="{59F2CF92-2B03-4FEC-8A48-4E7E671CBE28}" presName="node" presStyleLbl="node1" presStyleIdx="6" presStyleCnt="12">
        <dgm:presLayoutVars>
          <dgm:bulletEnabled val="1"/>
        </dgm:presLayoutVars>
      </dgm:prSet>
      <dgm:spPr/>
    </dgm:pt>
    <dgm:pt modelId="{F11B50A7-D4B2-4C15-9267-2F71448A932C}" type="pres">
      <dgm:prSet presAssocID="{79419DA2-9D9C-4658-A596-CF0CBEEF9567}" presName="sibTrans" presStyleCnt="0"/>
      <dgm:spPr/>
    </dgm:pt>
    <dgm:pt modelId="{874CA7C2-299B-462C-AAE1-1371A9BA5FB9}" type="pres">
      <dgm:prSet presAssocID="{28B5562C-7497-49A2-8498-A5D5A6CF0314}" presName="node" presStyleLbl="node1" presStyleIdx="7" presStyleCnt="12" custScaleX="117263">
        <dgm:presLayoutVars>
          <dgm:bulletEnabled val="1"/>
        </dgm:presLayoutVars>
      </dgm:prSet>
      <dgm:spPr/>
    </dgm:pt>
    <dgm:pt modelId="{5769B48B-2645-418D-BDD5-4DE3B19DC9BD}" type="pres">
      <dgm:prSet presAssocID="{9E9D4E83-E85C-498D-8750-E38FEB62554A}" presName="sibTrans" presStyleCnt="0"/>
      <dgm:spPr/>
    </dgm:pt>
    <dgm:pt modelId="{0B3B6DE2-73B6-4440-A348-EF2829B81E0B}" type="pres">
      <dgm:prSet presAssocID="{462D58D4-D188-4A08-AC2C-DA92D65ABCD2}" presName="node" presStyleLbl="node1" presStyleIdx="8" presStyleCnt="12">
        <dgm:presLayoutVars>
          <dgm:bulletEnabled val="1"/>
        </dgm:presLayoutVars>
      </dgm:prSet>
      <dgm:spPr/>
    </dgm:pt>
    <dgm:pt modelId="{5D20E6F2-8BDF-4F1D-B057-B56B22D5170D}" type="pres">
      <dgm:prSet presAssocID="{80111EC4-B3B0-4D2A-A46D-07435385AC7A}" presName="sibTrans" presStyleCnt="0"/>
      <dgm:spPr/>
    </dgm:pt>
    <dgm:pt modelId="{F2C083F2-4626-4107-9CB6-DE5A31D06313}" type="pres">
      <dgm:prSet presAssocID="{310C0479-C111-473F-8800-DA40EC02A359}" presName="node" presStyleLbl="node1" presStyleIdx="9" presStyleCnt="12" custScaleX="124573">
        <dgm:presLayoutVars>
          <dgm:bulletEnabled val="1"/>
        </dgm:presLayoutVars>
      </dgm:prSet>
      <dgm:spPr/>
    </dgm:pt>
    <dgm:pt modelId="{B2643D3D-CD13-4837-91D7-82CD93E080A2}" type="pres">
      <dgm:prSet presAssocID="{51A14E2D-4A97-429E-A596-847D4A221604}" presName="sibTrans" presStyleCnt="0"/>
      <dgm:spPr/>
    </dgm:pt>
    <dgm:pt modelId="{9432E94C-E950-44BB-B498-AE4BEBB8AB92}" type="pres">
      <dgm:prSet presAssocID="{81F91A93-05EC-4927-9D5B-466DDA643E0B}" presName="node" presStyleLbl="node1" presStyleIdx="10" presStyleCnt="12">
        <dgm:presLayoutVars>
          <dgm:bulletEnabled val="1"/>
        </dgm:presLayoutVars>
      </dgm:prSet>
      <dgm:spPr/>
    </dgm:pt>
    <dgm:pt modelId="{FB15CA5E-7837-4612-A5E5-B5FFA946500C}" type="pres">
      <dgm:prSet presAssocID="{2F8D0EBC-9D2B-4E2F-8662-8E07B09E34F5}" presName="sibTrans" presStyleCnt="0"/>
      <dgm:spPr/>
    </dgm:pt>
    <dgm:pt modelId="{0EC5D94C-E87E-4935-988E-6C9286144E2F}" type="pres">
      <dgm:prSet presAssocID="{B52A9B16-118E-48EA-BAA5-070AA276140A}" presName="node" presStyleLbl="node1" presStyleIdx="11" presStyleCnt="12" custScaleX="116270">
        <dgm:presLayoutVars>
          <dgm:bulletEnabled val="1"/>
        </dgm:presLayoutVars>
      </dgm:prSet>
      <dgm:spPr/>
    </dgm:pt>
  </dgm:ptLst>
  <dgm:cxnLst>
    <dgm:cxn modelId="{132DC300-B090-49B5-AAC4-E8ED5C6033FC}" srcId="{1FEFC6F8-93A7-4652-B355-136A822001ED}" destId="{B52A9B16-118E-48EA-BAA5-070AA276140A}" srcOrd="11" destOrd="0" parTransId="{137BD016-454E-4B1A-9062-8CDE2BE9C62B}" sibTransId="{1A479F7C-B965-4937-8BF5-88F8DCE38DE3}"/>
    <dgm:cxn modelId="{8751CF0B-F207-4B1B-AC85-A37DAC931B14}" srcId="{1FEFC6F8-93A7-4652-B355-136A822001ED}" destId="{462D58D4-D188-4A08-AC2C-DA92D65ABCD2}" srcOrd="8" destOrd="0" parTransId="{15AF3AE8-3AB7-4C3B-8FE8-4D0A5D493A04}" sibTransId="{80111EC4-B3B0-4D2A-A46D-07435385AC7A}"/>
    <dgm:cxn modelId="{985FE325-B009-4473-BD34-BFCEEB20BC41}" type="presOf" srcId="{28B5562C-7497-49A2-8498-A5D5A6CF0314}" destId="{874CA7C2-299B-462C-AAE1-1371A9BA5FB9}" srcOrd="0" destOrd="0" presId="urn:microsoft.com/office/officeart/2005/8/layout/default"/>
    <dgm:cxn modelId="{BCAD2A26-048E-41FF-8F8F-73A9906DE39F}" type="presOf" srcId="{81F91A93-05EC-4927-9D5B-466DDA643E0B}" destId="{9432E94C-E950-44BB-B498-AE4BEBB8AB92}" srcOrd="0" destOrd="0" presId="urn:microsoft.com/office/officeart/2005/8/layout/default"/>
    <dgm:cxn modelId="{C57A8F37-997D-4D06-BDA4-F6B296BCD0EC}" type="presOf" srcId="{BFE536A6-6398-45E0-A598-6C4305E607C1}" destId="{FF72B9F3-B6E1-44B8-8A3A-0AEE323ACCE2}" srcOrd="0" destOrd="0" presId="urn:microsoft.com/office/officeart/2005/8/layout/default"/>
    <dgm:cxn modelId="{1DE48360-9C19-4ACE-B36A-8F8CE6E26CCC}" srcId="{1FEFC6F8-93A7-4652-B355-136A822001ED}" destId="{81F91A93-05EC-4927-9D5B-466DDA643E0B}" srcOrd="10" destOrd="0" parTransId="{81C310B7-BD2F-4F3A-B648-ECFA5AB472E9}" sibTransId="{2F8D0EBC-9D2B-4E2F-8662-8E07B09E34F5}"/>
    <dgm:cxn modelId="{5D6FFD60-1C31-4BD0-9E33-BECE44D266BB}" srcId="{1FEFC6F8-93A7-4652-B355-136A822001ED}" destId="{763C5AF2-E45B-40D3-BA39-CD6CFEC618E3}" srcOrd="0" destOrd="0" parTransId="{7F1D1593-0D6A-4517-BD2B-3E35B8B3A886}" sibTransId="{6BE72DFF-748D-4002-BD6C-3E9C1700A3B3}"/>
    <dgm:cxn modelId="{E578EB43-5F75-48A5-82E7-2CD21B230A6F}" type="presOf" srcId="{462D58D4-D188-4A08-AC2C-DA92D65ABCD2}" destId="{0B3B6DE2-73B6-4440-A348-EF2829B81E0B}" srcOrd="0" destOrd="0" presId="urn:microsoft.com/office/officeart/2005/8/layout/default"/>
    <dgm:cxn modelId="{55CD5348-E1BE-4BD5-8ABB-E9224AF6C30E}" srcId="{1FEFC6F8-93A7-4652-B355-136A822001ED}" destId="{92F5C489-A998-4430-9B59-30CED07B1354}" srcOrd="2" destOrd="0" parTransId="{EE863829-C1DA-4CE0-A6A7-09713CD8F416}" sibTransId="{D1D60B6D-99D3-4803-A6FF-7A045E6CCE83}"/>
    <dgm:cxn modelId="{1B1CDC56-6679-45F4-B6FC-A5227B14C020}" srcId="{1FEFC6F8-93A7-4652-B355-136A822001ED}" destId="{310C0479-C111-473F-8800-DA40EC02A359}" srcOrd="9" destOrd="0" parTransId="{608FAF3C-E146-4CCB-81D5-758D270DFAD5}" sibTransId="{51A14E2D-4A97-429E-A596-847D4A221604}"/>
    <dgm:cxn modelId="{8E93F57A-E974-410D-B33A-904FB05596C7}" type="presOf" srcId="{B52A9B16-118E-48EA-BAA5-070AA276140A}" destId="{0EC5D94C-E87E-4935-988E-6C9286144E2F}" srcOrd="0" destOrd="0" presId="urn:microsoft.com/office/officeart/2005/8/layout/default"/>
    <dgm:cxn modelId="{DD598490-8DC1-4AC6-B538-BCCEE5948B52}" srcId="{1FEFC6F8-93A7-4652-B355-136A822001ED}" destId="{AD7944BE-27A4-4341-A0DC-A007DC1A875D}" srcOrd="1" destOrd="0" parTransId="{1D685135-DB0B-4079-971E-794673A1FCF2}" sibTransId="{D8FEF9C3-DAA6-4C1E-A4AF-ABBBB0175C69}"/>
    <dgm:cxn modelId="{20A31F98-7038-405B-9F05-477553D82BBD}" type="presOf" srcId="{486A0F83-EA2A-41B3-804B-D829178146FC}" destId="{DDB8EF1E-6F8B-4B1F-A412-FBD7B2AC2F3C}" srcOrd="0" destOrd="0" presId="urn:microsoft.com/office/officeart/2005/8/layout/default"/>
    <dgm:cxn modelId="{A97F7BB2-0E50-4531-B8B8-D5778E5B7C0B}" type="presOf" srcId="{92F5C489-A998-4430-9B59-30CED07B1354}" destId="{24C88415-E4F9-41F3-A6A5-9C7F8BAC9058}" srcOrd="0" destOrd="0" presId="urn:microsoft.com/office/officeart/2005/8/layout/default"/>
    <dgm:cxn modelId="{489BEABD-66F7-4DA3-9691-B0C343FD7454}" srcId="{1FEFC6F8-93A7-4652-B355-136A822001ED}" destId="{BFE536A6-6398-45E0-A598-6C4305E607C1}" srcOrd="5" destOrd="0" parTransId="{F1A010DA-C70C-4247-AD7C-A7C43C66C91C}" sibTransId="{B172DF9B-2645-4D31-B6F2-DC06758CCAA8}"/>
    <dgm:cxn modelId="{66562EBE-C979-4659-8ACE-D8254BA41BAC}" type="presOf" srcId="{AD7944BE-27A4-4341-A0DC-A007DC1A875D}" destId="{99CF93CE-0AFD-4034-97D3-3E8500C50F43}" srcOrd="0" destOrd="0" presId="urn:microsoft.com/office/officeart/2005/8/layout/default"/>
    <dgm:cxn modelId="{D7B3C5C9-FD10-491D-9235-690C6C3CDB69}" srcId="{1FEFC6F8-93A7-4652-B355-136A822001ED}" destId="{59F2CF92-2B03-4FEC-8A48-4E7E671CBE28}" srcOrd="6" destOrd="0" parTransId="{2BC3C86B-EE64-48B9-A6BC-E59923F1A093}" sibTransId="{79419DA2-9D9C-4658-A596-CF0CBEEF9567}"/>
    <dgm:cxn modelId="{118E37CD-E235-4B29-A5E7-ACE9E3C7AAD6}" srcId="{1FEFC6F8-93A7-4652-B355-136A822001ED}" destId="{A28C63E8-DBD6-482A-87A6-652D03C8DF6C}" srcOrd="4" destOrd="0" parTransId="{05FEDE6A-7BBB-4658-A3F9-112505EDC48A}" sibTransId="{A19E300B-A3B4-4E06-B6FB-B15430498B50}"/>
    <dgm:cxn modelId="{CCCCA2D9-A774-4CA0-897E-9157EEACA808}" type="presOf" srcId="{310C0479-C111-473F-8800-DA40EC02A359}" destId="{F2C083F2-4626-4107-9CB6-DE5A31D06313}" srcOrd="0" destOrd="0" presId="urn:microsoft.com/office/officeart/2005/8/layout/default"/>
    <dgm:cxn modelId="{C32EE1DF-BA4C-40C6-BEAE-1EABA34C4C1A}" type="presOf" srcId="{A28C63E8-DBD6-482A-87A6-652D03C8DF6C}" destId="{A08BD118-117A-45AA-A4C4-CDB384F42C09}" srcOrd="0" destOrd="0" presId="urn:microsoft.com/office/officeart/2005/8/layout/default"/>
    <dgm:cxn modelId="{673F78E6-25B2-49E4-B5C8-CABC82DA2509}" type="presOf" srcId="{763C5AF2-E45B-40D3-BA39-CD6CFEC618E3}" destId="{67056010-8699-4A6C-8A7B-EC02A88A2451}" srcOrd="0" destOrd="0" presId="urn:microsoft.com/office/officeart/2005/8/layout/default"/>
    <dgm:cxn modelId="{3625ABE8-B547-4533-BA59-943E191077CC}" srcId="{1FEFC6F8-93A7-4652-B355-136A822001ED}" destId="{28B5562C-7497-49A2-8498-A5D5A6CF0314}" srcOrd="7" destOrd="0" parTransId="{DB62EFB5-8729-4840-A6A2-776610F01041}" sibTransId="{9E9D4E83-E85C-498D-8750-E38FEB62554A}"/>
    <dgm:cxn modelId="{8F50F6E8-67A8-4683-9A00-FD4CE5355F72}" srcId="{1FEFC6F8-93A7-4652-B355-136A822001ED}" destId="{486A0F83-EA2A-41B3-804B-D829178146FC}" srcOrd="3" destOrd="0" parTransId="{AFD217B6-D8B1-44BF-BBEA-C264D12296E5}" sibTransId="{A30D6F0F-2CF8-4C46-90E7-888632221399}"/>
    <dgm:cxn modelId="{1A732DEF-50A6-4EA1-862C-5EF59215099C}" type="presOf" srcId="{59F2CF92-2B03-4FEC-8A48-4E7E671CBE28}" destId="{D1B964F0-793F-4275-A5B7-DB764A11B02E}" srcOrd="0" destOrd="0" presId="urn:microsoft.com/office/officeart/2005/8/layout/default"/>
    <dgm:cxn modelId="{8E97E7F7-42E2-4D9D-A533-4C4F37280433}" type="presOf" srcId="{1FEFC6F8-93A7-4652-B355-136A822001ED}" destId="{388D082C-AEEC-4FC7-B3A0-C686817D2933}" srcOrd="0" destOrd="0" presId="urn:microsoft.com/office/officeart/2005/8/layout/default"/>
    <dgm:cxn modelId="{9939FE68-FB09-4389-8D18-7F786FA55035}" type="presParOf" srcId="{388D082C-AEEC-4FC7-B3A0-C686817D2933}" destId="{67056010-8699-4A6C-8A7B-EC02A88A2451}" srcOrd="0" destOrd="0" presId="urn:microsoft.com/office/officeart/2005/8/layout/default"/>
    <dgm:cxn modelId="{1CB5EB80-969C-412F-8733-B65E11452DC8}" type="presParOf" srcId="{388D082C-AEEC-4FC7-B3A0-C686817D2933}" destId="{09A0C1F1-6A70-4AD6-999F-5D06D4C4D279}" srcOrd="1" destOrd="0" presId="urn:microsoft.com/office/officeart/2005/8/layout/default"/>
    <dgm:cxn modelId="{523053D6-6E4B-4597-A4CC-4F5B6C9E77A7}" type="presParOf" srcId="{388D082C-AEEC-4FC7-B3A0-C686817D2933}" destId="{99CF93CE-0AFD-4034-97D3-3E8500C50F43}" srcOrd="2" destOrd="0" presId="urn:microsoft.com/office/officeart/2005/8/layout/default"/>
    <dgm:cxn modelId="{42CB5D5E-93E5-44C6-890B-EDFA57F851AB}" type="presParOf" srcId="{388D082C-AEEC-4FC7-B3A0-C686817D2933}" destId="{9668B8CE-8569-4794-83A1-F77D6AF729DF}" srcOrd="3" destOrd="0" presId="urn:microsoft.com/office/officeart/2005/8/layout/default"/>
    <dgm:cxn modelId="{21C2BE1C-BCD2-43BD-9A61-9E03571A6B03}" type="presParOf" srcId="{388D082C-AEEC-4FC7-B3A0-C686817D2933}" destId="{24C88415-E4F9-41F3-A6A5-9C7F8BAC9058}" srcOrd="4" destOrd="0" presId="urn:microsoft.com/office/officeart/2005/8/layout/default"/>
    <dgm:cxn modelId="{EF7A30B1-57FF-4932-BBCD-30AB5F802355}" type="presParOf" srcId="{388D082C-AEEC-4FC7-B3A0-C686817D2933}" destId="{E5EF1DCE-5595-4EFC-A112-D6F15FCA737F}" srcOrd="5" destOrd="0" presId="urn:microsoft.com/office/officeart/2005/8/layout/default"/>
    <dgm:cxn modelId="{8F03192A-93BD-4F57-BF48-7BF1E93FC918}" type="presParOf" srcId="{388D082C-AEEC-4FC7-B3A0-C686817D2933}" destId="{DDB8EF1E-6F8B-4B1F-A412-FBD7B2AC2F3C}" srcOrd="6" destOrd="0" presId="urn:microsoft.com/office/officeart/2005/8/layout/default"/>
    <dgm:cxn modelId="{19672A88-9BEF-4D2D-98F4-8870D19FC859}" type="presParOf" srcId="{388D082C-AEEC-4FC7-B3A0-C686817D2933}" destId="{EF98FCB7-3A54-4ACB-BA4B-909AF9B21F38}" srcOrd="7" destOrd="0" presId="urn:microsoft.com/office/officeart/2005/8/layout/default"/>
    <dgm:cxn modelId="{CE1D1CF3-051A-499C-8787-A82D34068A0F}" type="presParOf" srcId="{388D082C-AEEC-4FC7-B3A0-C686817D2933}" destId="{A08BD118-117A-45AA-A4C4-CDB384F42C09}" srcOrd="8" destOrd="0" presId="urn:microsoft.com/office/officeart/2005/8/layout/default"/>
    <dgm:cxn modelId="{7D653E8C-BE63-4C00-8790-C4B5400C7EB1}" type="presParOf" srcId="{388D082C-AEEC-4FC7-B3A0-C686817D2933}" destId="{1193AC96-4372-4276-B597-FCF317E1A56D}" srcOrd="9" destOrd="0" presId="urn:microsoft.com/office/officeart/2005/8/layout/default"/>
    <dgm:cxn modelId="{BF879258-02C6-4C6E-8B70-A753E20B3732}" type="presParOf" srcId="{388D082C-AEEC-4FC7-B3A0-C686817D2933}" destId="{FF72B9F3-B6E1-44B8-8A3A-0AEE323ACCE2}" srcOrd="10" destOrd="0" presId="urn:microsoft.com/office/officeart/2005/8/layout/default"/>
    <dgm:cxn modelId="{21E4546F-5F6C-4A7D-A5AB-AA214DAF68B9}" type="presParOf" srcId="{388D082C-AEEC-4FC7-B3A0-C686817D2933}" destId="{0B0C7472-1D34-4F28-A135-4CB2C7D1889C}" srcOrd="11" destOrd="0" presId="urn:microsoft.com/office/officeart/2005/8/layout/default"/>
    <dgm:cxn modelId="{761F9EFD-F735-427B-A1C7-B4E0967BBE34}" type="presParOf" srcId="{388D082C-AEEC-4FC7-B3A0-C686817D2933}" destId="{D1B964F0-793F-4275-A5B7-DB764A11B02E}" srcOrd="12" destOrd="0" presId="urn:microsoft.com/office/officeart/2005/8/layout/default"/>
    <dgm:cxn modelId="{B704D557-A4AC-4ADA-A0E3-A0D5D318F02E}" type="presParOf" srcId="{388D082C-AEEC-4FC7-B3A0-C686817D2933}" destId="{F11B50A7-D4B2-4C15-9267-2F71448A932C}" srcOrd="13" destOrd="0" presId="urn:microsoft.com/office/officeart/2005/8/layout/default"/>
    <dgm:cxn modelId="{C52804C3-5B21-45BE-AF28-99A831182D57}" type="presParOf" srcId="{388D082C-AEEC-4FC7-B3A0-C686817D2933}" destId="{874CA7C2-299B-462C-AAE1-1371A9BA5FB9}" srcOrd="14" destOrd="0" presId="urn:microsoft.com/office/officeart/2005/8/layout/default"/>
    <dgm:cxn modelId="{09391092-DED7-4D4F-9183-3404CAA7DB0E}" type="presParOf" srcId="{388D082C-AEEC-4FC7-B3A0-C686817D2933}" destId="{5769B48B-2645-418D-BDD5-4DE3B19DC9BD}" srcOrd="15" destOrd="0" presId="urn:microsoft.com/office/officeart/2005/8/layout/default"/>
    <dgm:cxn modelId="{DEB3405F-1929-44A3-B396-7A70B61ECF13}" type="presParOf" srcId="{388D082C-AEEC-4FC7-B3A0-C686817D2933}" destId="{0B3B6DE2-73B6-4440-A348-EF2829B81E0B}" srcOrd="16" destOrd="0" presId="urn:microsoft.com/office/officeart/2005/8/layout/default"/>
    <dgm:cxn modelId="{8C04309D-A0E0-4902-923D-08CCCECFD633}" type="presParOf" srcId="{388D082C-AEEC-4FC7-B3A0-C686817D2933}" destId="{5D20E6F2-8BDF-4F1D-B057-B56B22D5170D}" srcOrd="17" destOrd="0" presId="urn:microsoft.com/office/officeart/2005/8/layout/default"/>
    <dgm:cxn modelId="{DAEDAAFB-001D-4C98-86F8-4AFA51CD7EFD}" type="presParOf" srcId="{388D082C-AEEC-4FC7-B3A0-C686817D2933}" destId="{F2C083F2-4626-4107-9CB6-DE5A31D06313}" srcOrd="18" destOrd="0" presId="urn:microsoft.com/office/officeart/2005/8/layout/default"/>
    <dgm:cxn modelId="{F78E9D27-5D8D-447B-897B-0F34EAF201D4}" type="presParOf" srcId="{388D082C-AEEC-4FC7-B3A0-C686817D2933}" destId="{B2643D3D-CD13-4837-91D7-82CD93E080A2}" srcOrd="19" destOrd="0" presId="urn:microsoft.com/office/officeart/2005/8/layout/default"/>
    <dgm:cxn modelId="{8298A5A5-17B6-4AB1-AB2C-8D29D1B65B03}" type="presParOf" srcId="{388D082C-AEEC-4FC7-B3A0-C686817D2933}" destId="{9432E94C-E950-44BB-B498-AE4BEBB8AB92}" srcOrd="20" destOrd="0" presId="urn:microsoft.com/office/officeart/2005/8/layout/default"/>
    <dgm:cxn modelId="{C1E86564-7CC5-4C7C-BA39-238E62B7A3AE}" type="presParOf" srcId="{388D082C-AEEC-4FC7-B3A0-C686817D2933}" destId="{FB15CA5E-7837-4612-A5E5-B5FFA946500C}" srcOrd="21" destOrd="0" presId="urn:microsoft.com/office/officeart/2005/8/layout/default"/>
    <dgm:cxn modelId="{BC1C2BA5-F848-490C-B76E-0CDCC3F61F22}" type="presParOf" srcId="{388D082C-AEEC-4FC7-B3A0-C686817D2933}" destId="{0EC5D94C-E87E-4935-988E-6C9286144E2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F375E-3AB9-4BD5-8401-871112FD7F59}">
      <dsp:nvSpPr>
        <dsp:cNvPr id="0" name=""/>
        <dsp:cNvSpPr/>
      </dsp:nvSpPr>
      <dsp:spPr>
        <a:xfrm>
          <a:off x="0" y="532"/>
          <a:ext cx="10655300" cy="1245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08EEB-43A1-430F-9969-EF43D22742BF}">
      <dsp:nvSpPr>
        <dsp:cNvPr id="0" name=""/>
        <dsp:cNvSpPr/>
      </dsp:nvSpPr>
      <dsp:spPr>
        <a:xfrm>
          <a:off x="376670" y="280700"/>
          <a:ext cx="684854" cy="684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F07EF-4613-4CC5-B942-170C7A85ACE8}">
      <dsp:nvSpPr>
        <dsp:cNvPr id="0" name=""/>
        <dsp:cNvSpPr/>
      </dsp:nvSpPr>
      <dsp:spPr>
        <a:xfrm>
          <a:off x="1438195" y="532"/>
          <a:ext cx="9217104" cy="12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3" tIns="131783" rIns="131783" bIns="131783" numCol="1" spcCol="1270" anchor="ctr" anchorCtr="0">
          <a:noAutofit/>
        </a:bodyPr>
        <a:lstStyle/>
        <a:p>
          <a:pPr marL="0" lvl="0" indent="0" algn="l" defTabSz="1422400">
            <a:lnSpc>
              <a:spcPct val="100000"/>
            </a:lnSpc>
            <a:spcBef>
              <a:spcPct val="0"/>
            </a:spcBef>
            <a:spcAft>
              <a:spcPct val="35000"/>
            </a:spcAft>
            <a:buNone/>
          </a:pPr>
          <a:r>
            <a:rPr lang="en-US" sz="3200" kern="1200">
              <a:latin typeface="微软雅黑" panose="020B0503020204020204" pitchFamily="34" charset="-122"/>
              <a:ea typeface="微软雅黑" panose="020B0503020204020204" pitchFamily="34" charset="-122"/>
            </a:rPr>
            <a:t>AI</a:t>
          </a:r>
          <a:r>
            <a:rPr lang="zh-CN" sz="3200" kern="1200">
              <a:latin typeface="微软雅黑" panose="020B0503020204020204" pitchFamily="34" charset="-122"/>
              <a:ea typeface="微软雅黑" panose="020B0503020204020204" pitchFamily="34" charset="-122"/>
            </a:rPr>
            <a:t>应用于教育</a:t>
          </a:r>
          <a:r>
            <a:rPr lang="en-US" sz="3200" kern="1200">
              <a:latin typeface="微软雅黑" panose="020B0503020204020204" pitchFamily="34" charset="-122"/>
              <a:ea typeface="微软雅黑" panose="020B0503020204020204" pitchFamily="34" charset="-122"/>
            </a:rPr>
            <a:t>&amp;</a:t>
          </a:r>
          <a:r>
            <a:rPr lang="zh-CN" sz="3200" kern="1200">
              <a:latin typeface="微软雅黑" panose="020B0503020204020204" pitchFamily="34" charset="-122"/>
              <a:ea typeface="微软雅黑" panose="020B0503020204020204" pitchFamily="34" charset="-122"/>
            </a:rPr>
            <a:t>科研的挑战和政策要求</a:t>
          </a:r>
          <a:endParaRPr lang="en-US" sz="3200" kern="1200">
            <a:latin typeface="微软雅黑" panose="020B0503020204020204" pitchFamily="34" charset="-122"/>
            <a:ea typeface="微软雅黑" panose="020B0503020204020204" pitchFamily="34" charset="-122"/>
          </a:endParaRPr>
        </a:p>
      </dsp:txBody>
      <dsp:txXfrm>
        <a:off x="1438195" y="532"/>
        <a:ext cx="9217104" cy="1245190"/>
      </dsp:txXfrm>
    </dsp:sp>
    <dsp:sp modelId="{F9A7E378-05A7-4E85-9145-8151B52B7915}">
      <dsp:nvSpPr>
        <dsp:cNvPr id="0" name=""/>
        <dsp:cNvSpPr/>
      </dsp:nvSpPr>
      <dsp:spPr>
        <a:xfrm>
          <a:off x="0" y="1557020"/>
          <a:ext cx="10655300" cy="1245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51B11-45DF-4C7B-A554-50D1CD89E14E}">
      <dsp:nvSpPr>
        <dsp:cNvPr id="0" name=""/>
        <dsp:cNvSpPr/>
      </dsp:nvSpPr>
      <dsp:spPr>
        <a:xfrm>
          <a:off x="376670" y="1837188"/>
          <a:ext cx="684854" cy="684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7F9846-8BBC-45F4-A8DB-4C333581D016}">
      <dsp:nvSpPr>
        <dsp:cNvPr id="0" name=""/>
        <dsp:cNvSpPr/>
      </dsp:nvSpPr>
      <dsp:spPr>
        <a:xfrm>
          <a:off x="1438195" y="1557020"/>
          <a:ext cx="9217104" cy="12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3" tIns="131783" rIns="131783" bIns="131783" numCol="1" spcCol="1270" anchor="ctr" anchorCtr="0">
          <a:noAutofit/>
        </a:bodyPr>
        <a:lstStyle/>
        <a:p>
          <a:pPr marL="0" lvl="0" indent="0" algn="l" defTabSz="1422400">
            <a:lnSpc>
              <a:spcPct val="100000"/>
            </a:lnSpc>
            <a:spcBef>
              <a:spcPct val="0"/>
            </a:spcBef>
            <a:spcAft>
              <a:spcPct val="35000"/>
            </a:spcAft>
            <a:buNone/>
          </a:pPr>
          <a:r>
            <a:rPr lang="zh-CN" sz="3200" kern="1200">
              <a:latin typeface="微软雅黑" panose="020B0503020204020204" pitchFamily="34" charset="-122"/>
              <a:ea typeface="微软雅黑" panose="020B0503020204020204" pitchFamily="34" charset="-122"/>
            </a:rPr>
            <a:t>爱思唯尔如何应对</a:t>
          </a:r>
          <a:r>
            <a:rPr lang="en-US" sz="3200" kern="1200">
              <a:latin typeface="微软雅黑" panose="020B0503020204020204" pitchFamily="34" charset="-122"/>
              <a:ea typeface="微软雅黑" panose="020B0503020204020204" pitchFamily="34" charset="-122"/>
            </a:rPr>
            <a:t>AI</a:t>
          </a:r>
          <a:r>
            <a:rPr lang="zh-CN" sz="3200" kern="1200">
              <a:latin typeface="微软雅黑" panose="020B0503020204020204" pitchFamily="34" charset="-122"/>
              <a:ea typeface="微软雅黑" panose="020B0503020204020204" pitchFamily="34" charset="-122"/>
            </a:rPr>
            <a:t>的新挑战和新机遇</a:t>
          </a:r>
          <a:endParaRPr lang="en-US" sz="3200" kern="1200">
            <a:latin typeface="微软雅黑" panose="020B0503020204020204" pitchFamily="34" charset="-122"/>
            <a:ea typeface="微软雅黑" panose="020B0503020204020204" pitchFamily="34" charset="-122"/>
          </a:endParaRPr>
        </a:p>
      </dsp:txBody>
      <dsp:txXfrm>
        <a:off x="1438195" y="1557020"/>
        <a:ext cx="9217104" cy="1245190"/>
      </dsp:txXfrm>
    </dsp:sp>
    <dsp:sp modelId="{8A42E007-8794-473C-BF3F-0D391A5E5BAE}">
      <dsp:nvSpPr>
        <dsp:cNvPr id="0" name=""/>
        <dsp:cNvSpPr/>
      </dsp:nvSpPr>
      <dsp:spPr>
        <a:xfrm>
          <a:off x="0" y="3113509"/>
          <a:ext cx="10655300" cy="1245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77EAB-52F2-4AA5-A6A4-AF1D88D41069}">
      <dsp:nvSpPr>
        <dsp:cNvPr id="0" name=""/>
        <dsp:cNvSpPr/>
      </dsp:nvSpPr>
      <dsp:spPr>
        <a:xfrm>
          <a:off x="376670" y="3393677"/>
          <a:ext cx="684854" cy="684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C708D-E659-44D9-B86A-0E022BD31B0D}">
      <dsp:nvSpPr>
        <dsp:cNvPr id="0" name=""/>
        <dsp:cNvSpPr/>
      </dsp:nvSpPr>
      <dsp:spPr>
        <a:xfrm>
          <a:off x="1438195" y="3113509"/>
          <a:ext cx="9217104" cy="12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3" tIns="131783" rIns="131783" bIns="131783" numCol="1" spcCol="1270" anchor="ctr" anchorCtr="0">
          <a:noAutofit/>
        </a:bodyPr>
        <a:lstStyle/>
        <a:p>
          <a:pPr marL="0" lvl="0" indent="0" algn="l" defTabSz="1422400">
            <a:lnSpc>
              <a:spcPct val="100000"/>
            </a:lnSpc>
            <a:spcBef>
              <a:spcPct val="0"/>
            </a:spcBef>
            <a:spcAft>
              <a:spcPct val="35000"/>
            </a:spcAft>
            <a:buNone/>
          </a:pPr>
          <a:r>
            <a:rPr lang="zh-CN" sz="3200" kern="1200">
              <a:latin typeface="微软雅黑" panose="020B0503020204020204" pitchFamily="34" charset="-122"/>
              <a:ea typeface="微软雅黑" panose="020B0503020204020204" pitchFamily="34" charset="-122"/>
            </a:rPr>
            <a:t>新一代</a:t>
          </a:r>
          <a:r>
            <a:rPr lang="en-US" sz="3200" kern="1200">
              <a:latin typeface="微软雅黑" panose="020B0503020204020204" pitchFamily="34" charset="-122"/>
              <a:ea typeface="微软雅黑" panose="020B0503020204020204" pitchFamily="34" charset="-122"/>
            </a:rPr>
            <a:t>AI </a:t>
          </a:r>
          <a:r>
            <a:rPr lang="zh-CN" sz="3200" kern="1200">
              <a:latin typeface="微软雅黑" panose="020B0503020204020204" pitchFamily="34" charset="-122"/>
              <a:ea typeface="微软雅黑" panose="020B0503020204020204" pitchFamily="34" charset="-122"/>
            </a:rPr>
            <a:t>科研工具</a:t>
          </a:r>
          <a:r>
            <a:rPr lang="zh-CN" altLang="en-US" sz="3200" kern="1200">
              <a:latin typeface="微软雅黑" panose="020B0503020204020204" pitchFamily="34" charset="-122"/>
              <a:ea typeface="微软雅黑" panose="020B0503020204020204" pitchFamily="34" charset="-122"/>
            </a:rPr>
            <a:t>及</a:t>
          </a:r>
          <a:r>
            <a:rPr lang="zh-CN" sz="3200" kern="1200">
              <a:latin typeface="微软雅黑" panose="020B0503020204020204" pitchFamily="34" charset="-122"/>
              <a:ea typeface="微软雅黑" panose="020B0503020204020204" pitchFamily="34" charset="-122"/>
            </a:rPr>
            <a:t>应用场景</a:t>
          </a:r>
          <a:endParaRPr lang="en-US" sz="3200" kern="1200">
            <a:latin typeface="微软雅黑" panose="020B0503020204020204" pitchFamily="34" charset="-122"/>
            <a:ea typeface="微软雅黑" panose="020B0503020204020204" pitchFamily="34" charset="-122"/>
          </a:endParaRPr>
        </a:p>
      </dsp:txBody>
      <dsp:txXfrm>
        <a:off x="1438195" y="3113509"/>
        <a:ext cx="9217104" cy="1245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6010-8699-4A6C-8A7B-EC02A88A2451}">
      <dsp:nvSpPr>
        <dsp:cNvPr id="0" name=""/>
        <dsp:cNvSpPr/>
      </dsp:nvSpPr>
      <dsp:spPr>
        <a:xfrm>
          <a:off x="56800" y="97190"/>
          <a:ext cx="2379363" cy="1427618"/>
        </a:xfrm>
        <a:prstGeom prst="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sz="2800" b="1" kern="1200">
              <a:latin typeface="微软雅黑 Light" panose="020B0502040204020203" pitchFamily="34" charset="-122"/>
              <a:ea typeface="微软雅黑 Light" panose="020B0502040204020203" pitchFamily="34" charset="-122"/>
            </a:rPr>
            <a:t>学生</a:t>
          </a:r>
          <a:endParaRPr lang="en-US" sz="2800" kern="1200">
            <a:latin typeface="微软雅黑 Light" panose="020B0502040204020203" pitchFamily="34" charset="-122"/>
            <a:ea typeface="微软雅黑 Light" panose="020B0502040204020203" pitchFamily="34" charset="-122"/>
          </a:endParaRPr>
        </a:p>
      </dsp:txBody>
      <dsp:txXfrm>
        <a:off x="56800" y="97190"/>
        <a:ext cx="2379363" cy="1427618"/>
      </dsp:txXfrm>
    </dsp:sp>
    <dsp:sp modelId="{99CF93CE-0AFD-4034-97D3-3E8500C50F43}">
      <dsp:nvSpPr>
        <dsp:cNvPr id="0" name=""/>
        <dsp:cNvSpPr/>
      </dsp:nvSpPr>
      <dsp:spPr>
        <a:xfrm>
          <a:off x="2674100" y="97190"/>
          <a:ext cx="2916767" cy="1427618"/>
        </a:xfrm>
        <a:prstGeom prst="rect">
          <a:avLst/>
        </a:prstGeom>
        <a:gradFill rotWithShape="0">
          <a:gsLst>
            <a:gs pos="0">
              <a:schemeClr val="accent1">
                <a:alpha val="90000"/>
                <a:hueOff val="0"/>
                <a:satOff val="0"/>
                <a:lumOff val="0"/>
                <a:alphaOff val="-3636"/>
                <a:lumMod val="110000"/>
                <a:satMod val="105000"/>
                <a:tint val="67000"/>
              </a:schemeClr>
            </a:gs>
            <a:gs pos="50000">
              <a:schemeClr val="accent1">
                <a:alpha val="90000"/>
                <a:hueOff val="0"/>
                <a:satOff val="0"/>
                <a:lumOff val="0"/>
                <a:alphaOff val="-3636"/>
                <a:lumMod val="105000"/>
                <a:satMod val="103000"/>
                <a:tint val="73000"/>
              </a:schemeClr>
            </a:gs>
            <a:gs pos="100000">
              <a:schemeClr val="accent1">
                <a:alpha val="90000"/>
                <a:hueOff val="0"/>
                <a:satOff val="0"/>
                <a:lumOff val="0"/>
                <a:alphaOff val="-363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a:latin typeface="微软雅黑 Light" panose="020B0502040204020203" pitchFamily="34" charset="-122"/>
              <a:ea typeface="微软雅黑 Light" panose="020B0502040204020203" pitchFamily="34" charset="-122"/>
            </a:rPr>
            <a:t>科研新手</a:t>
          </a:r>
          <a:r>
            <a:rPr lang="zh-CN" sz="2100" kern="1200">
              <a:latin typeface="微软雅黑 Light" panose="020B0502040204020203" pitchFamily="34" charset="-122"/>
              <a:ea typeface="微软雅黑 Light" panose="020B0502040204020203" pitchFamily="34" charset="-122"/>
            </a:rPr>
            <a:t>快速了解</a:t>
          </a:r>
          <a:r>
            <a:rPr lang="zh-CN" altLang="en-US" sz="2100" kern="1200">
              <a:latin typeface="微软雅黑 Light" panose="020B0502040204020203" pitchFamily="34" charset="-122"/>
              <a:ea typeface="微软雅黑 Light" panose="020B0502040204020203" pitchFamily="34" charset="-122"/>
            </a:rPr>
            <a:t>一个</a:t>
          </a:r>
          <a:r>
            <a:rPr lang="zh-CN" sz="2100" kern="1200">
              <a:latin typeface="微软雅黑 Light" panose="020B0502040204020203" pitchFamily="34" charset="-122"/>
              <a:ea typeface="微软雅黑 Light" panose="020B0502040204020203" pitchFamily="34" charset="-122"/>
            </a:rPr>
            <a:t>科学问题</a:t>
          </a:r>
          <a:endParaRPr lang="en-US" sz="2100" kern="1200">
            <a:latin typeface="微软雅黑 Light" panose="020B0502040204020203" pitchFamily="34" charset="-122"/>
            <a:ea typeface="微软雅黑 Light" panose="020B0502040204020203" pitchFamily="34" charset="-122"/>
          </a:endParaRPr>
        </a:p>
      </dsp:txBody>
      <dsp:txXfrm>
        <a:off x="2674100" y="97190"/>
        <a:ext cx="2916767" cy="1427618"/>
      </dsp:txXfrm>
    </dsp:sp>
    <dsp:sp modelId="{24C88415-E4F9-41F3-A6A5-9C7F8BAC9058}">
      <dsp:nvSpPr>
        <dsp:cNvPr id="0" name=""/>
        <dsp:cNvSpPr/>
      </dsp:nvSpPr>
      <dsp:spPr>
        <a:xfrm>
          <a:off x="5828803" y="97190"/>
          <a:ext cx="2379363" cy="1427618"/>
        </a:xfrm>
        <a:prstGeom prst="rect">
          <a:avLst/>
        </a:prstGeom>
        <a:gradFill rotWithShape="0">
          <a:gsLst>
            <a:gs pos="0">
              <a:schemeClr val="accent1">
                <a:alpha val="90000"/>
                <a:hueOff val="0"/>
                <a:satOff val="0"/>
                <a:lumOff val="0"/>
                <a:alphaOff val="-7273"/>
                <a:lumMod val="110000"/>
                <a:satMod val="105000"/>
                <a:tint val="67000"/>
              </a:schemeClr>
            </a:gs>
            <a:gs pos="50000">
              <a:schemeClr val="accent1">
                <a:alpha val="90000"/>
                <a:hueOff val="0"/>
                <a:satOff val="0"/>
                <a:lumOff val="0"/>
                <a:alphaOff val="-7273"/>
                <a:lumMod val="105000"/>
                <a:satMod val="103000"/>
                <a:tint val="73000"/>
              </a:schemeClr>
            </a:gs>
            <a:gs pos="100000">
              <a:schemeClr val="accent1">
                <a:alpha val="90000"/>
                <a:hueOff val="0"/>
                <a:satOff val="0"/>
                <a:lumOff val="0"/>
                <a:alphaOff val="-727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a:latin typeface="微软雅黑 Light" panose="020B0502040204020203" pitchFamily="34" charset="-122"/>
              <a:ea typeface="微软雅黑 Light" panose="020B0502040204020203" pitchFamily="34" charset="-122"/>
            </a:rPr>
            <a:t>开题过程中辅助梳理研究脉络</a:t>
          </a:r>
          <a:endParaRPr lang="en-US" sz="2100" kern="1200">
            <a:latin typeface="微软雅黑 Light" panose="020B0502040204020203" pitchFamily="34" charset="-122"/>
            <a:ea typeface="微软雅黑 Light" panose="020B0502040204020203" pitchFamily="34" charset="-122"/>
          </a:endParaRPr>
        </a:p>
      </dsp:txBody>
      <dsp:txXfrm>
        <a:off x="5828803" y="97190"/>
        <a:ext cx="2379363" cy="1427618"/>
      </dsp:txXfrm>
    </dsp:sp>
    <dsp:sp modelId="{DDB8EF1E-6F8B-4B1F-A412-FBD7B2AC2F3C}">
      <dsp:nvSpPr>
        <dsp:cNvPr id="0" name=""/>
        <dsp:cNvSpPr/>
      </dsp:nvSpPr>
      <dsp:spPr>
        <a:xfrm>
          <a:off x="8446104" y="97190"/>
          <a:ext cx="2790113" cy="1427618"/>
        </a:xfrm>
        <a:prstGeom prst="rect">
          <a:avLst/>
        </a:prstGeom>
        <a:gradFill rotWithShape="0">
          <a:gsLst>
            <a:gs pos="0">
              <a:schemeClr val="accent1">
                <a:alpha val="90000"/>
                <a:hueOff val="0"/>
                <a:satOff val="0"/>
                <a:lumOff val="0"/>
                <a:alphaOff val="-10909"/>
                <a:lumMod val="110000"/>
                <a:satMod val="105000"/>
                <a:tint val="67000"/>
              </a:schemeClr>
            </a:gs>
            <a:gs pos="50000">
              <a:schemeClr val="accent1">
                <a:alpha val="90000"/>
                <a:hueOff val="0"/>
                <a:satOff val="0"/>
                <a:lumOff val="0"/>
                <a:alphaOff val="-10909"/>
                <a:lumMod val="105000"/>
                <a:satMod val="103000"/>
                <a:tint val="73000"/>
              </a:schemeClr>
            </a:gs>
            <a:gs pos="100000">
              <a:schemeClr val="accent1">
                <a:alpha val="90000"/>
                <a:hueOff val="0"/>
                <a:satOff val="0"/>
                <a:lumOff val="0"/>
                <a:alphaOff val="-1090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altLang="en-US" sz="2100" kern="1200">
              <a:latin typeface="微软雅黑 Light" panose="020B0502040204020203" pitchFamily="34" charset="-122"/>
              <a:ea typeface="微软雅黑 Light" panose="020B0502040204020203" pitchFamily="34" charset="-122"/>
            </a:rPr>
            <a:t>为论文</a:t>
          </a:r>
          <a:r>
            <a:rPr lang="en-US" altLang="zh-CN" sz="2100" kern="1200">
              <a:latin typeface="微软雅黑 Light" panose="020B0502040204020203" pitchFamily="34" charset="-122"/>
              <a:ea typeface="微软雅黑 Light" panose="020B0502040204020203" pitchFamily="34" charset="-122"/>
            </a:rPr>
            <a:t>/</a:t>
          </a:r>
          <a:r>
            <a:rPr lang="zh-CN" altLang="en-US" sz="2100" kern="1200">
              <a:latin typeface="微软雅黑 Light" panose="020B0502040204020203" pitchFamily="34" charset="-122"/>
              <a:ea typeface="微软雅黑 Light" panose="020B0502040204020203" pitchFamily="34" charset="-122"/>
            </a:rPr>
            <a:t>文章撰写查找关键参考文献</a:t>
          </a:r>
          <a:endParaRPr lang="en-US" sz="2100" kern="1200">
            <a:latin typeface="微软雅黑 Light" panose="020B0502040204020203" pitchFamily="34" charset="-122"/>
            <a:ea typeface="微软雅黑 Light" panose="020B0502040204020203" pitchFamily="34" charset="-122"/>
          </a:endParaRPr>
        </a:p>
      </dsp:txBody>
      <dsp:txXfrm>
        <a:off x="8446104" y="97190"/>
        <a:ext cx="2790113" cy="1427618"/>
      </dsp:txXfrm>
    </dsp:sp>
    <dsp:sp modelId="{A08BD118-117A-45AA-A4C4-CDB384F42C09}">
      <dsp:nvSpPr>
        <dsp:cNvPr id="0" name=""/>
        <dsp:cNvSpPr/>
      </dsp:nvSpPr>
      <dsp:spPr>
        <a:xfrm>
          <a:off x="21347" y="1762745"/>
          <a:ext cx="2379363" cy="1427618"/>
        </a:xfrm>
        <a:prstGeom prst="rect">
          <a:avLst/>
        </a:prstGeom>
        <a:gradFill rotWithShape="0">
          <a:gsLst>
            <a:gs pos="0">
              <a:schemeClr val="accent1">
                <a:alpha val="90000"/>
                <a:hueOff val="0"/>
                <a:satOff val="0"/>
                <a:lumOff val="0"/>
                <a:alphaOff val="-14545"/>
                <a:lumMod val="110000"/>
                <a:satMod val="105000"/>
                <a:tint val="67000"/>
              </a:schemeClr>
            </a:gs>
            <a:gs pos="50000">
              <a:schemeClr val="accent1">
                <a:alpha val="90000"/>
                <a:hueOff val="0"/>
                <a:satOff val="0"/>
                <a:lumOff val="0"/>
                <a:alphaOff val="-14545"/>
                <a:lumMod val="105000"/>
                <a:satMod val="103000"/>
                <a:tint val="73000"/>
              </a:schemeClr>
            </a:gs>
            <a:gs pos="100000">
              <a:schemeClr val="accent1">
                <a:alpha val="90000"/>
                <a:hueOff val="0"/>
                <a:satOff val="0"/>
                <a:lumOff val="0"/>
                <a:alphaOff val="-1454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sz="2800" b="1" kern="1200">
              <a:latin typeface="微软雅黑 Light" panose="020B0502040204020203" pitchFamily="34" charset="-122"/>
              <a:ea typeface="微软雅黑 Light" panose="020B0502040204020203" pitchFamily="34" charset="-122"/>
            </a:rPr>
            <a:t>教师</a:t>
          </a:r>
          <a:endParaRPr lang="en-US" sz="2800" kern="1200">
            <a:latin typeface="微软雅黑 Light" panose="020B0502040204020203" pitchFamily="34" charset="-122"/>
            <a:ea typeface="微软雅黑 Light" panose="020B0502040204020203" pitchFamily="34" charset="-122"/>
          </a:endParaRPr>
        </a:p>
      </dsp:txBody>
      <dsp:txXfrm>
        <a:off x="21347" y="1762745"/>
        <a:ext cx="2379363" cy="1427618"/>
      </dsp:txXfrm>
    </dsp:sp>
    <dsp:sp modelId="{FF72B9F3-B6E1-44B8-8A3A-0AEE323ACCE2}">
      <dsp:nvSpPr>
        <dsp:cNvPr id="0" name=""/>
        <dsp:cNvSpPr/>
      </dsp:nvSpPr>
      <dsp:spPr>
        <a:xfrm>
          <a:off x="2638648" y="1762745"/>
          <a:ext cx="2987672" cy="1427618"/>
        </a:xfrm>
        <a:prstGeom prst="rect">
          <a:avLst/>
        </a:prstGeom>
        <a:gradFill rotWithShape="0">
          <a:gsLst>
            <a:gs pos="0">
              <a:schemeClr val="accent1">
                <a:alpha val="90000"/>
                <a:hueOff val="0"/>
                <a:satOff val="0"/>
                <a:lumOff val="0"/>
                <a:alphaOff val="-18182"/>
                <a:lumMod val="110000"/>
                <a:satMod val="105000"/>
                <a:tint val="67000"/>
              </a:schemeClr>
            </a:gs>
            <a:gs pos="50000">
              <a:schemeClr val="accent1">
                <a:alpha val="90000"/>
                <a:hueOff val="0"/>
                <a:satOff val="0"/>
                <a:lumOff val="0"/>
                <a:alphaOff val="-18182"/>
                <a:lumMod val="105000"/>
                <a:satMod val="103000"/>
                <a:tint val="73000"/>
              </a:schemeClr>
            </a:gs>
            <a:gs pos="100000">
              <a:schemeClr val="accent1">
                <a:alpha val="90000"/>
                <a:hueOff val="0"/>
                <a:satOff val="0"/>
                <a:lumOff val="0"/>
                <a:alphaOff val="-1818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了解陌生领域发展现状，促进</a:t>
          </a:r>
          <a:r>
            <a:rPr lang="zh-CN" sz="2100" b="1" kern="1200">
              <a:latin typeface="微软雅黑 Light" panose="020B0502040204020203" pitchFamily="34" charset="-122"/>
              <a:ea typeface="微软雅黑 Light" panose="020B0502040204020203" pitchFamily="34" charset="-122"/>
            </a:rPr>
            <a:t>交叉</a:t>
          </a:r>
          <a:r>
            <a:rPr lang="zh-CN" sz="2100" kern="1200">
              <a:latin typeface="微软雅黑 Light" panose="020B0502040204020203" pitchFamily="34" charset="-122"/>
              <a:ea typeface="微软雅黑 Light" panose="020B0502040204020203" pitchFamily="34" charset="-122"/>
            </a:rPr>
            <a:t>研究</a:t>
          </a:r>
          <a:endParaRPr lang="en-US" sz="2100" kern="1200">
            <a:latin typeface="微软雅黑 Light" panose="020B0502040204020203" pitchFamily="34" charset="-122"/>
            <a:ea typeface="微软雅黑 Light" panose="020B0502040204020203" pitchFamily="34" charset="-122"/>
          </a:endParaRPr>
        </a:p>
      </dsp:txBody>
      <dsp:txXfrm>
        <a:off x="2638648" y="1762745"/>
        <a:ext cx="2987672" cy="1427618"/>
      </dsp:txXfrm>
    </dsp:sp>
    <dsp:sp modelId="{D1B964F0-793F-4275-A5B7-DB764A11B02E}">
      <dsp:nvSpPr>
        <dsp:cNvPr id="0" name=""/>
        <dsp:cNvSpPr/>
      </dsp:nvSpPr>
      <dsp:spPr>
        <a:xfrm>
          <a:off x="5864256" y="1762745"/>
          <a:ext cx="2379363" cy="1427618"/>
        </a:xfrm>
        <a:prstGeom prst="rect">
          <a:avLst/>
        </a:prstGeom>
        <a:gradFill rotWithShape="0">
          <a:gsLst>
            <a:gs pos="0">
              <a:schemeClr val="accent1">
                <a:alpha val="90000"/>
                <a:hueOff val="0"/>
                <a:satOff val="0"/>
                <a:lumOff val="0"/>
                <a:alphaOff val="-21818"/>
                <a:lumMod val="110000"/>
                <a:satMod val="105000"/>
                <a:tint val="67000"/>
              </a:schemeClr>
            </a:gs>
            <a:gs pos="50000">
              <a:schemeClr val="accent1">
                <a:alpha val="90000"/>
                <a:hueOff val="0"/>
                <a:satOff val="0"/>
                <a:lumOff val="0"/>
                <a:alphaOff val="-21818"/>
                <a:lumMod val="105000"/>
                <a:satMod val="103000"/>
                <a:tint val="73000"/>
              </a:schemeClr>
            </a:gs>
            <a:gs pos="100000">
              <a:schemeClr val="accent1">
                <a:alpha val="90000"/>
                <a:hueOff val="0"/>
                <a:satOff val="0"/>
                <a:lumOff val="0"/>
                <a:alphaOff val="-2181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梳理研究脉络</a:t>
          </a:r>
          <a:r>
            <a:rPr lang="zh-CN" altLang="en-US" sz="2100" kern="1200">
              <a:latin typeface="微软雅黑 Light" panose="020B0502040204020203" pitchFamily="34" charset="-122"/>
              <a:ea typeface="微软雅黑 Light" panose="020B0502040204020203" pitchFamily="34" charset="-122"/>
            </a:rPr>
            <a:t>，描述科学假设</a:t>
          </a:r>
          <a:r>
            <a:rPr lang="zh-CN" sz="2100" kern="1200">
              <a:latin typeface="微软雅黑 Light" panose="020B0502040204020203" pitchFamily="34" charset="-122"/>
              <a:ea typeface="微软雅黑 Light" panose="020B0502040204020203" pitchFamily="34" charset="-122"/>
            </a:rPr>
            <a:t>，助力基金申请</a:t>
          </a:r>
          <a:endParaRPr lang="en-US" sz="2100" kern="1200">
            <a:latin typeface="微软雅黑 Light" panose="020B0502040204020203" pitchFamily="34" charset="-122"/>
            <a:ea typeface="微软雅黑 Light" panose="020B0502040204020203" pitchFamily="34" charset="-122"/>
          </a:endParaRPr>
        </a:p>
      </dsp:txBody>
      <dsp:txXfrm>
        <a:off x="5864256" y="1762745"/>
        <a:ext cx="2379363" cy="1427618"/>
      </dsp:txXfrm>
    </dsp:sp>
    <dsp:sp modelId="{874CA7C2-299B-462C-AAE1-1371A9BA5FB9}">
      <dsp:nvSpPr>
        <dsp:cNvPr id="0" name=""/>
        <dsp:cNvSpPr/>
      </dsp:nvSpPr>
      <dsp:spPr>
        <a:xfrm>
          <a:off x="8481556" y="1762745"/>
          <a:ext cx="2790113" cy="1427618"/>
        </a:xfrm>
        <a:prstGeom prst="rect">
          <a:avLst/>
        </a:prstGeom>
        <a:gradFill rotWithShape="0">
          <a:gsLst>
            <a:gs pos="0">
              <a:schemeClr val="accent1">
                <a:alpha val="90000"/>
                <a:hueOff val="0"/>
                <a:satOff val="0"/>
                <a:lumOff val="0"/>
                <a:alphaOff val="-25455"/>
                <a:lumMod val="110000"/>
                <a:satMod val="105000"/>
                <a:tint val="67000"/>
              </a:schemeClr>
            </a:gs>
            <a:gs pos="50000">
              <a:schemeClr val="accent1">
                <a:alpha val="90000"/>
                <a:hueOff val="0"/>
                <a:satOff val="0"/>
                <a:lumOff val="0"/>
                <a:alphaOff val="-25455"/>
                <a:lumMod val="105000"/>
                <a:satMod val="103000"/>
                <a:tint val="73000"/>
              </a:schemeClr>
            </a:gs>
            <a:gs pos="100000">
              <a:schemeClr val="accent1">
                <a:alpha val="90000"/>
                <a:hueOff val="0"/>
                <a:satOff val="0"/>
                <a:lumOff val="0"/>
                <a:alphaOff val="-25455"/>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课程设计</a:t>
          </a:r>
          <a:r>
            <a:rPr lang="zh-CN" altLang="en-US" sz="2100" kern="1200">
              <a:latin typeface="微软雅黑 Light" panose="020B0502040204020203" pitchFamily="34" charset="-122"/>
              <a:ea typeface="微软雅黑 Light" panose="020B0502040204020203" pitchFamily="34" charset="-122"/>
            </a:rPr>
            <a:t>、</a:t>
          </a:r>
          <a:r>
            <a:rPr lang="zh-CN" sz="2100" kern="1200">
              <a:latin typeface="微软雅黑 Light" panose="020B0502040204020203" pitchFamily="34" charset="-122"/>
              <a:ea typeface="微软雅黑 Light" panose="020B0502040204020203" pitchFamily="34" charset="-122"/>
            </a:rPr>
            <a:t>知识图谱拓展</a:t>
          </a:r>
          <a:r>
            <a:rPr lang="zh-CN" altLang="en-US" sz="2100" kern="1200">
              <a:latin typeface="微软雅黑 Light" panose="020B0502040204020203" pitchFamily="34" charset="-122"/>
              <a:ea typeface="微软雅黑 Light" panose="020B0502040204020203" pitchFamily="34" charset="-122"/>
            </a:rPr>
            <a:t>、科普</a:t>
          </a:r>
          <a:endParaRPr lang="en-US" sz="2100" kern="1200">
            <a:latin typeface="微软雅黑 Light" panose="020B0502040204020203" pitchFamily="34" charset="-122"/>
            <a:ea typeface="微软雅黑 Light" panose="020B0502040204020203" pitchFamily="34" charset="-122"/>
          </a:endParaRPr>
        </a:p>
      </dsp:txBody>
      <dsp:txXfrm>
        <a:off x="8481556" y="1762745"/>
        <a:ext cx="2790113" cy="1427618"/>
      </dsp:txXfrm>
    </dsp:sp>
    <dsp:sp modelId="{0B3B6DE2-73B6-4440-A348-EF2829B81E0B}">
      <dsp:nvSpPr>
        <dsp:cNvPr id="0" name=""/>
        <dsp:cNvSpPr/>
      </dsp:nvSpPr>
      <dsp:spPr>
        <a:xfrm>
          <a:off x="44974" y="3428300"/>
          <a:ext cx="2379363" cy="1427618"/>
        </a:xfrm>
        <a:prstGeom prst="rect">
          <a:avLst/>
        </a:prstGeom>
        <a:gradFill rotWithShape="0">
          <a:gsLst>
            <a:gs pos="0">
              <a:schemeClr val="accent1">
                <a:alpha val="90000"/>
                <a:hueOff val="0"/>
                <a:satOff val="0"/>
                <a:lumOff val="0"/>
                <a:alphaOff val="-29091"/>
                <a:lumMod val="110000"/>
                <a:satMod val="105000"/>
                <a:tint val="67000"/>
              </a:schemeClr>
            </a:gs>
            <a:gs pos="50000">
              <a:schemeClr val="accent1">
                <a:alpha val="90000"/>
                <a:hueOff val="0"/>
                <a:satOff val="0"/>
                <a:lumOff val="0"/>
                <a:alphaOff val="-29091"/>
                <a:lumMod val="105000"/>
                <a:satMod val="103000"/>
                <a:tint val="73000"/>
              </a:schemeClr>
            </a:gs>
            <a:gs pos="100000">
              <a:schemeClr val="accent1">
                <a:alpha val="90000"/>
                <a:hueOff val="0"/>
                <a:satOff val="0"/>
                <a:lumOff val="0"/>
                <a:alphaOff val="-2909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sz="2800" b="1" kern="1200">
              <a:latin typeface="微软雅黑 Light" panose="020B0502040204020203" pitchFamily="34" charset="-122"/>
              <a:ea typeface="微软雅黑 Light" panose="020B0502040204020203" pitchFamily="34" charset="-122"/>
            </a:rPr>
            <a:t>图书馆员</a:t>
          </a:r>
          <a:endParaRPr lang="en-US" sz="2800" kern="1200">
            <a:latin typeface="微软雅黑 Light" panose="020B0502040204020203" pitchFamily="34" charset="-122"/>
            <a:ea typeface="微软雅黑 Light" panose="020B0502040204020203" pitchFamily="34" charset="-122"/>
          </a:endParaRPr>
        </a:p>
      </dsp:txBody>
      <dsp:txXfrm>
        <a:off x="44974" y="3428300"/>
        <a:ext cx="2379363" cy="1427618"/>
      </dsp:txXfrm>
    </dsp:sp>
    <dsp:sp modelId="{F2C083F2-4626-4107-9CB6-DE5A31D06313}">
      <dsp:nvSpPr>
        <dsp:cNvPr id="0" name=""/>
        <dsp:cNvSpPr/>
      </dsp:nvSpPr>
      <dsp:spPr>
        <a:xfrm>
          <a:off x="2662275" y="3428300"/>
          <a:ext cx="2964044" cy="1427618"/>
        </a:xfrm>
        <a:prstGeom prst="rect">
          <a:avLst/>
        </a:prstGeom>
        <a:gradFill rotWithShape="0">
          <a:gsLst>
            <a:gs pos="0">
              <a:schemeClr val="accent1">
                <a:alpha val="90000"/>
                <a:hueOff val="0"/>
                <a:satOff val="0"/>
                <a:lumOff val="0"/>
                <a:alphaOff val="-32727"/>
                <a:lumMod val="110000"/>
                <a:satMod val="105000"/>
                <a:tint val="67000"/>
              </a:schemeClr>
            </a:gs>
            <a:gs pos="50000">
              <a:schemeClr val="accent1">
                <a:alpha val="90000"/>
                <a:hueOff val="0"/>
                <a:satOff val="0"/>
                <a:lumOff val="0"/>
                <a:alphaOff val="-32727"/>
                <a:lumMod val="105000"/>
                <a:satMod val="103000"/>
                <a:tint val="73000"/>
              </a:schemeClr>
            </a:gs>
            <a:gs pos="100000">
              <a:schemeClr val="accent1">
                <a:alpha val="90000"/>
                <a:hueOff val="0"/>
                <a:satOff val="0"/>
                <a:lumOff val="0"/>
                <a:alphaOff val="-3272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快速找到相关论文，提高科技查新效率</a:t>
          </a:r>
          <a:endParaRPr lang="en-US" sz="2100" kern="1200">
            <a:latin typeface="微软雅黑 Light" panose="020B0502040204020203" pitchFamily="34" charset="-122"/>
            <a:ea typeface="微软雅黑 Light" panose="020B0502040204020203" pitchFamily="34" charset="-122"/>
          </a:endParaRPr>
        </a:p>
      </dsp:txBody>
      <dsp:txXfrm>
        <a:off x="2662275" y="3428300"/>
        <a:ext cx="2964044" cy="1427618"/>
      </dsp:txXfrm>
    </dsp:sp>
    <dsp:sp modelId="{9432E94C-E950-44BB-B498-AE4BEBB8AB92}">
      <dsp:nvSpPr>
        <dsp:cNvPr id="0" name=""/>
        <dsp:cNvSpPr/>
      </dsp:nvSpPr>
      <dsp:spPr>
        <a:xfrm>
          <a:off x="5864256" y="3428300"/>
          <a:ext cx="2379363" cy="1427618"/>
        </a:xfrm>
        <a:prstGeom prst="rect">
          <a:avLst/>
        </a:prstGeom>
        <a:gradFill rotWithShape="0">
          <a:gsLst>
            <a:gs pos="0">
              <a:schemeClr val="accent1">
                <a:alpha val="90000"/>
                <a:hueOff val="0"/>
                <a:satOff val="0"/>
                <a:lumOff val="0"/>
                <a:alphaOff val="-36364"/>
                <a:lumMod val="110000"/>
                <a:satMod val="105000"/>
                <a:tint val="67000"/>
              </a:schemeClr>
            </a:gs>
            <a:gs pos="50000">
              <a:schemeClr val="accent1">
                <a:alpha val="90000"/>
                <a:hueOff val="0"/>
                <a:satOff val="0"/>
                <a:lumOff val="0"/>
                <a:alphaOff val="-36364"/>
                <a:lumMod val="105000"/>
                <a:satMod val="103000"/>
                <a:tint val="73000"/>
              </a:schemeClr>
            </a:gs>
            <a:gs pos="100000">
              <a:schemeClr val="accent1">
                <a:alpha val="90000"/>
                <a:hueOff val="0"/>
                <a:satOff val="0"/>
                <a:lumOff val="0"/>
                <a:alphaOff val="-3636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辅助凝炼学科前沿热点</a:t>
          </a:r>
          <a:endParaRPr lang="en-US" sz="2100" kern="1200">
            <a:latin typeface="微软雅黑 Light" panose="020B0502040204020203" pitchFamily="34" charset="-122"/>
            <a:ea typeface="微软雅黑 Light" panose="020B0502040204020203" pitchFamily="34" charset="-122"/>
          </a:endParaRPr>
        </a:p>
      </dsp:txBody>
      <dsp:txXfrm>
        <a:off x="5864256" y="3428300"/>
        <a:ext cx="2379363" cy="1427618"/>
      </dsp:txXfrm>
    </dsp:sp>
    <dsp:sp modelId="{0EC5D94C-E87E-4935-988E-6C9286144E2F}">
      <dsp:nvSpPr>
        <dsp:cNvPr id="0" name=""/>
        <dsp:cNvSpPr/>
      </dsp:nvSpPr>
      <dsp:spPr>
        <a:xfrm>
          <a:off x="8481556" y="3428300"/>
          <a:ext cx="2766486" cy="1427618"/>
        </a:xfrm>
        <a:prstGeom prst="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zh-CN" sz="2100" kern="1200">
              <a:latin typeface="微软雅黑 Light" panose="020B0502040204020203" pitchFamily="34" charset="-122"/>
              <a:ea typeface="微软雅黑 Light" panose="020B0502040204020203" pitchFamily="34" charset="-122"/>
            </a:rPr>
            <a:t>文</a:t>
          </a:r>
          <a:r>
            <a:rPr lang="zh-CN" altLang="en-US" sz="2100" kern="1200">
              <a:latin typeface="微软雅黑 Light" panose="020B0502040204020203" pitchFamily="34" charset="-122"/>
              <a:ea typeface="微软雅黑 Light" panose="020B0502040204020203" pitchFamily="34" charset="-122"/>
            </a:rPr>
            <a:t>检课</a:t>
          </a:r>
          <a:r>
            <a:rPr lang="zh-CN" sz="2100" kern="1200">
              <a:latin typeface="微软雅黑 Light" panose="020B0502040204020203" pitchFamily="34" charset="-122"/>
              <a:ea typeface="微软雅黑 Light" panose="020B0502040204020203" pitchFamily="34" charset="-122"/>
            </a:rPr>
            <a:t>内容</a:t>
          </a:r>
          <a:r>
            <a:rPr lang="zh-CN" altLang="en-US" sz="2100" kern="1200">
              <a:latin typeface="微软雅黑 Light" panose="020B0502040204020203" pitchFamily="34" charset="-122"/>
              <a:ea typeface="微软雅黑 Light" panose="020B0502040204020203" pitchFamily="34" charset="-122"/>
            </a:rPr>
            <a:t>优化</a:t>
          </a:r>
          <a:r>
            <a:rPr lang="zh-CN" sz="2100" kern="1200">
              <a:latin typeface="微软雅黑 Light" panose="020B0502040204020203" pitchFamily="34" charset="-122"/>
              <a:ea typeface="微软雅黑 Light" panose="020B0502040204020203" pitchFamily="34" charset="-122"/>
            </a:rPr>
            <a:t>，学生</a:t>
          </a:r>
          <a:r>
            <a:rPr lang="zh-CN" altLang="en-US" sz="2100" kern="1200">
              <a:latin typeface="微软雅黑 Light" panose="020B0502040204020203" pitchFamily="34" charset="-122"/>
              <a:ea typeface="微软雅黑 Light" panose="020B0502040204020203" pitchFamily="34" charset="-122"/>
            </a:rPr>
            <a:t>数据</a:t>
          </a:r>
          <a:r>
            <a:rPr lang="zh-CN" sz="2100" kern="1200">
              <a:latin typeface="微软雅黑 Light" panose="020B0502040204020203" pitchFamily="34" charset="-122"/>
              <a:ea typeface="微软雅黑 Light" panose="020B0502040204020203" pitchFamily="34" charset="-122"/>
            </a:rPr>
            <a:t>素养提升</a:t>
          </a:r>
          <a:endParaRPr lang="en-US" sz="2100" kern="1200">
            <a:latin typeface="微软雅黑 Light" panose="020B0502040204020203" pitchFamily="34" charset="-122"/>
            <a:ea typeface="微软雅黑 Light" panose="020B0502040204020203" pitchFamily="34" charset="-122"/>
          </a:endParaRPr>
        </a:p>
      </dsp:txBody>
      <dsp:txXfrm>
        <a:off x="8481556" y="3428300"/>
        <a:ext cx="2766486" cy="14276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A2F67-BC39-4397-8145-0C2A851450BE}"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4C641-5FF5-4C74-9379-BCBBB75C8B75}" type="slidenum">
              <a:rPr lang="en-US" smtClean="0"/>
              <a:t>‹#›</a:t>
            </a:fld>
            <a:endParaRPr lang="en-US"/>
          </a:p>
        </p:txBody>
      </p:sp>
    </p:spTree>
    <p:extLst>
      <p:ext uri="{BB962C8B-B14F-4D97-AF65-F5344CB8AC3E}">
        <p14:creationId xmlns:p14="http://schemas.microsoft.com/office/powerpoint/2010/main" val="148712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5"/>
          </p:nvPr>
        </p:nvSpPr>
        <p:spPr/>
        <p:txBody>
          <a:bodyPr/>
          <a:lstStyle/>
          <a:p>
            <a:fld id="{07D4C641-5FF5-4C74-9379-BCBBB75C8B75}" type="slidenum">
              <a:rPr lang="en-US" smtClean="0"/>
              <a:t>1</a:t>
            </a:fld>
            <a:endParaRPr lang="en-US"/>
          </a:p>
        </p:txBody>
      </p:sp>
    </p:spTree>
    <p:extLst>
      <p:ext uri="{BB962C8B-B14F-4D97-AF65-F5344CB8AC3E}">
        <p14:creationId xmlns:p14="http://schemas.microsoft.com/office/powerpoint/2010/main" val="381486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RAG Fusion</a:t>
            </a:r>
            <a:r>
              <a:rPr lang="zh-CN" altLang="en-US"/>
              <a:t>：</a:t>
            </a:r>
            <a:r>
              <a:rPr lang="zh-CN" altLang="en-US" b="0" i="0">
                <a:solidFill>
                  <a:srgbClr val="333333"/>
                </a:solidFill>
                <a:effectLst/>
                <a:latin typeface="Arial" panose="020B0604020202020204" pitchFamily="34" charset="0"/>
              </a:rPr>
              <a:t>融合的检索增强生成技术</a:t>
            </a:r>
            <a:endParaRPr lang="en-US"/>
          </a:p>
        </p:txBody>
      </p:sp>
      <p:sp>
        <p:nvSpPr>
          <p:cNvPr id="4" name="灯片编号占位符 3"/>
          <p:cNvSpPr>
            <a:spLocks noGrp="1"/>
          </p:cNvSpPr>
          <p:nvPr>
            <p:ph type="sldNum" sz="quarter" idx="5"/>
          </p:nvPr>
        </p:nvSpPr>
        <p:spPr/>
        <p:txBody>
          <a:bodyPr/>
          <a:lstStyle/>
          <a:p>
            <a:fld id="{07D4C641-5FF5-4C74-9379-BCBBB75C8B75}" type="slidenum">
              <a:rPr lang="en-US" smtClean="0"/>
              <a:t>14</a:t>
            </a:fld>
            <a:endParaRPr lang="en-US"/>
          </a:p>
        </p:txBody>
      </p:sp>
    </p:spTree>
    <p:extLst>
      <p:ext uri="{BB962C8B-B14F-4D97-AF65-F5344CB8AC3E}">
        <p14:creationId xmlns:p14="http://schemas.microsoft.com/office/powerpoint/2010/main" val="57075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cs typeface="Calibri" panose="020F0502020204030204" pitchFamily="34" charset="0"/>
              </a:rPr>
              <a:t>With Scopus AI, you are never faced with a ‘</a:t>
            </a:r>
            <a:r>
              <a:rPr lang="en-NL" sz="1800">
                <a:effectLst/>
                <a:latin typeface="Calibri" panose="020F0502020204030204" pitchFamily="34" charset="0"/>
                <a:ea typeface="Times New Roman" panose="02020603050405020304" pitchFamily="18" charset="0"/>
                <a:cs typeface="Calibri" panose="020F0502020204030204" pitchFamily="34" charset="0"/>
              </a:rPr>
              <a:t>black box’</a:t>
            </a:r>
            <a:r>
              <a:rPr lang="en-US" sz="1800">
                <a:effectLst/>
                <a:latin typeface="Calibri" panose="020F0502020204030204" pitchFamily="34" charset="0"/>
                <a:ea typeface="Times New Roman" panose="02020603050405020304" pitchFamily="18" charset="0"/>
                <a:cs typeface="Calibri" panose="020F0502020204030204" pitchFamily="34" charset="0"/>
              </a:rPr>
              <a:t>. It’s easy to </a:t>
            </a:r>
            <a:r>
              <a:rPr lang="en-NL" sz="1800">
                <a:effectLst/>
                <a:latin typeface="Calibri" panose="020F0502020204030204" pitchFamily="34" charset="0"/>
                <a:ea typeface="Times New Roman" panose="02020603050405020304" pitchFamily="18" charset="0"/>
                <a:cs typeface="Calibri" panose="020F0502020204030204" pitchFamily="34" charset="0"/>
              </a:rPr>
              <a:t>decipher how the </a:t>
            </a:r>
            <a:r>
              <a:rPr lang="en-US" sz="1800">
                <a:effectLst/>
                <a:latin typeface="Calibri" panose="020F0502020204030204" pitchFamily="34" charset="0"/>
                <a:ea typeface="Times New Roman" panose="02020603050405020304" pitchFamily="18" charset="0"/>
                <a:cs typeface="Calibri" panose="020F0502020204030204" pitchFamily="34" charset="0"/>
              </a:rPr>
              <a:t>solution has reached </a:t>
            </a:r>
            <a:r>
              <a:rPr lang="en-NL" sz="1800">
                <a:effectLst/>
                <a:latin typeface="Calibri" panose="020F0502020204030204" pitchFamily="34" charset="0"/>
                <a:ea typeface="Times New Roman" panose="02020603050405020304" pitchFamily="18" charset="0"/>
                <a:cs typeface="Calibri" panose="020F0502020204030204" pitchFamily="34" charset="0"/>
              </a:rPr>
              <a:t>its answers</a:t>
            </a:r>
            <a:r>
              <a:rPr lang="en-US" sz="1800">
                <a:effectLst/>
                <a:latin typeface="Calibri" panose="020F0502020204030204" pitchFamily="34" charset="0"/>
                <a:ea typeface="Times New Roman" panose="02020603050405020304" pitchFamily="18" charset="0"/>
                <a:cs typeface="Calibri" panose="020F0502020204030204" pitchFamily="34" charset="0"/>
              </a:rPr>
              <a:t> and what content it has used</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For example, Scopus AI’s Copilot search tool shows </a:t>
            </a:r>
            <a:r>
              <a:rPr lang="en-US" sz="1800" b="1">
                <a:effectLst/>
                <a:latin typeface="Calibri" panose="020F0502020204030204" pitchFamily="34" charset="0"/>
                <a:ea typeface="Calibri" panose="020F0502020204030204" pitchFamily="34" charset="0"/>
                <a:cs typeface="Calibri" panose="020F0502020204030204" pitchFamily="34" charset="0"/>
              </a:rPr>
              <a:t>each step taken to break down and optimize your search query </a:t>
            </a:r>
            <a:r>
              <a:rPr lang="en-US" sz="1800">
                <a:effectLst/>
                <a:latin typeface="Calibri" panose="020F0502020204030204" pitchFamily="34" charset="0"/>
                <a:ea typeface="Calibri" panose="020F0502020204030204" pitchFamily="34" charset="0"/>
                <a:cs typeface="Calibri" panose="020F0502020204030204" pitchFamily="34" charset="0"/>
              </a:rPr>
              <a:t>– one of very few GenAI tools to offer this level of transparency.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In addition, </a:t>
            </a:r>
            <a:r>
              <a:rPr lang="en-US" sz="1800" b="1" kern="100">
                <a:effectLst/>
                <a:latin typeface="Calibri" panose="020F0502020204030204" pitchFamily="34" charset="0"/>
                <a:ea typeface="Calibri" panose="020F0502020204030204" pitchFamily="34" charset="0"/>
              </a:rPr>
              <a:t>Scopus AI provides guidance on its confidence in the relevancy of its response: </a:t>
            </a:r>
            <a:r>
              <a:rPr lang="en-US" sz="1800" kern="100">
                <a:effectLst/>
                <a:latin typeface="Calibri" panose="020F0502020204030204" pitchFamily="34" charset="0"/>
                <a:ea typeface="Calibri" panose="020F0502020204030204" pitchFamily="34" charset="0"/>
                <a:cs typeface="Calibri" panose="020F0502020204030204" pitchFamily="34" charset="0"/>
              </a:rPr>
              <a:t>If it has a high level of certainty it can answer your query, it will use direct language. When its confidence in its answer is medium, it will provide an inferred response. And when Scopus AI can’t answer a question, it aims to tell you, and suggest alternative, related queries.</a:t>
            </a:r>
            <a:endParaRPr lang="en-US" sz="1800" b="0" kern="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91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F555-A201-AE46-58A2-61C63E190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7399D-B410-89F1-7C12-67890BB39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FA7E1-E873-BE2A-17BE-E348369A040F}"/>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reflection or confidence layer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designed </a:t>
            </a:r>
            <a:r>
              <a:rPr lang="en-US" sz="1800" kern="100" dirty="0">
                <a:effectLst/>
                <a:latin typeface="Calibri" panose="020F0502020204030204" pitchFamily="34" charset="0"/>
                <a:ea typeface="Calibri" panose="020F0502020204030204" pitchFamily="34" charset="0"/>
                <a:cs typeface="Calibri" panose="020F0502020204030204" pitchFamily="34" charset="0"/>
              </a:rPr>
              <a:t>to provide transparency and context about Scopus AI’s confidence in its response. If it has a high level of certainty that it can answer your query, it will use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direct</a:t>
            </a:r>
            <a:r>
              <a:rPr lang="en-US" sz="1800" kern="100" dirty="0">
                <a:effectLst/>
                <a:latin typeface="Calibri" panose="020F0502020204030204" pitchFamily="34" charset="0"/>
                <a:ea typeface="Calibri" panose="020F0502020204030204" pitchFamily="34" charset="0"/>
                <a:cs typeface="Calibri" panose="020F0502020204030204" pitchFamily="34" charset="0"/>
              </a:rPr>
              <a:t> language. It may also add nuance; for example, point out that there is heavy bias in one area. When its confidence in its answer is medium, it will provide an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inferred</a:t>
            </a:r>
            <a:r>
              <a:rPr lang="en-US" sz="1800" kern="100" dirty="0">
                <a:effectLst/>
                <a:latin typeface="Calibri" panose="020F0502020204030204" pitchFamily="34" charset="0"/>
                <a:ea typeface="Calibri" panose="020F0502020204030204" pitchFamily="34" charset="0"/>
                <a:cs typeface="Calibri" panose="020F0502020204030204" pitchFamily="34" charset="0"/>
              </a:rPr>
              <a:t> response, making it clear through the language used that there is, for example, only limited information on this topic available in Scopus. In this case, nuance is always provided. And when Scopus AI can’t answer a question, it will tell you and suggest alternative, related queries.</a:t>
            </a:r>
          </a:p>
          <a:p>
            <a:pPr marL="0" marR="0" lvl="0" indent="0" algn="l" defTabSz="914400" rtl="0" eaLnBrk="1" fontAlgn="auto" latinLnBrk="0" hangingPunct="1">
              <a:lnSpc>
                <a:spcPct val="107000"/>
              </a:lnSpc>
              <a:spcBef>
                <a:spcPts val="0"/>
              </a:spcBef>
              <a:spcAft>
                <a:spcPts val="800"/>
              </a:spcAft>
              <a:buClrTx/>
              <a:buSzTx/>
              <a:buFontTx/>
              <a:buNone/>
              <a:tabLst/>
              <a:defRPr/>
            </a:pPr>
            <a:r>
              <a:rPr lang="zh-CN" altLang="en-US" sz="1800" kern="100" dirty="0">
                <a:effectLst/>
                <a:latin typeface="Calibri" panose="020F0502020204030204" pitchFamily="34" charset="0"/>
                <a:ea typeface="Calibri" panose="020F0502020204030204" pitchFamily="34" charset="0"/>
                <a:cs typeface="Arial" panose="020B0604020202020204" pitchFamily="34" charset="0"/>
              </a:rPr>
              <a:t>反映或置信层旨在提供有关 </a:t>
            </a:r>
            <a:r>
              <a:rPr lang="en-US" altLang="zh-CN" sz="1800" kern="100" dirty="0">
                <a:effectLst/>
                <a:latin typeface="Calibri" panose="020F0502020204030204" pitchFamily="34" charset="0"/>
                <a:ea typeface="Calibri" panose="020F0502020204030204" pitchFamily="34" charset="0"/>
                <a:cs typeface="Arial" panose="020B0604020202020204" pitchFamily="34" charset="0"/>
              </a:rPr>
              <a:t>Scopus AI </a:t>
            </a:r>
            <a:r>
              <a:rPr lang="zh-CN" altLang="en-US" sz="1800" kern="100" dirty="0">
                <a:effectLst/>
                <a:latin typeface="Calibri" panose="020F0502020204030204" pitchFamily="34" charset="0"/>
                <a:ea typeface="Calibri" panose="020F0502020204030204" pitchFamily="34" charset="0"/>
                <a:cs typeface="Arial" panose="020B0604020202020204" pitchFamily="34" charset="0"/>
              </a:rPr>
              <a:t>对其响应的置信度的透明度和背景信息。如果它有很高的确定性可以回答您的查询，它将使用直接语言。它还可能增加细微差别</a:t>
            </a:r>
            <a:r>
              <a:rPr lang="en-US" altLang="zh-CN" sz="1800" kern="100" dirty="0">
                <a:effectLst/>
                <a:latin typeface="Calibri" panose="020F0502020204030204" pitchFamily="34" charset="0"/>
                <a:ea typeface="Calibri" panose="020F0502020204030204" pitchFamily="34" charset="0"/>
                <a:cs typeface="Arial" panose="020B0604020202020204" pitchFamily="34" charset="0"/>
              </a:rPr>
              <a:t>;</a:t>
            </a:r>
            <a:r>
              <a:rPr lang="zh-CN" altLang="en-US" sz="1800" kern="100" dirty="0">
                <a:effectLst/>
                <a:latin typeface="Calibri" panose="020F0502020204030204" pitchFamily="34" charset="0"/>
                <a:ea typeface="Calibri" panose="020F0502020204030204" pitchFamily="34" charset="0"/>
                <a:cs typeface="Arial" panose="020B0604020202020204" pitchFamily="34" charset="0"/>
              </a:rPr>
              <a:t>例如，指出某个领域存在严重的偏见。当其对答案的置信度为中等时，它将提供推断的响应，例如，通过所使用的语言清楚地表明，</a:t>
            </a:r>
            <a:r>
              <a:rPr lang="en-US" altLang="zh-CN" sz="1800" kern="100" dirty="0">
                <a:effectLst/>
                <a:latin typeface="Calibri" panose="020F0502020204030204" pitchFamily="34" charset="0"/>
                <a:ea typeface="Calibri" panose="020F0502020204030204" pitchFamily="34" charset="0"/>
                <a:cs typeface="Arial" panose="020B0604020202020204" pitchFamily="34" charset="0"/>
              </a:rPr>
              <a:t>Scopus </a:t>
            </a:r>
            <a:r>
              <a:rPr lang="zh-CN" altLang="en-US" sz="1800" kern="100" dirty="0">
                <a:effectLst/>
                <a:latin typeface="Calibri" panose="020F0502020204030204" pitchFamily="34" charset="0"/>
                <a:ea typeface="Calibri" panose="020F0502020204030204" pitchFamily="34" charset="0"/>
                <a:cs typeface="Arial" panose="020B0604020202020204" pitchFamily="34" charset="0"/>
              </a:rPr>
              <a:t>中仅提供关于该主题的有限信息。在这种情况下，始终提供细微差别。当 </a:t>
            </a:r>
            <a:r>
              <a:rPr lang="en-US" altLang="zh-CN" sz="1800" kern="100" dirty="0">
                <a:effectLst/>
                <a:latin typeface="Calibri" panose="020F0502020204030204" pitchFamily="34" charset="0"/>
                <a:ea typeface="Calibri" panose="020F0502020204030204" pitchFamily="34" charset="0"/>
                <a:cs typeface="Arial" panose="020B0604020202020204" pitchFamily="34" charset="0"/>
              </a:rPr>
              <a:t>Scopus AI </a:t>
            </a:r>
            <a:r>
              <a:rPr lang="zh-CN" altLang="en-US" sz="1800" kern="100" dirty="0">
                <a:effectLst/>
                <a:latin typeface="Calibri" panose="020F0502020204030204" pitchFamily="34" charset="0"/>
                <a:ea typeface="Calibri" panose="020F0502020204030204" pitchFamily="34" charset="0"/>
                <a:cs typeface="Arial" panose="020B0604020202020204" pitchFamily="34" charset="0"/>
              </a:rPr>
              <a:t>无法回答问题时，它会告诉您并建议其他相关查询。</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13BCDC9-2DF7-374D-1457-180AFE0BD0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697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7217-4541-F09A-CE62-EC2ED08A4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F1156-0B9A-D0CE-857F-0C854C7AF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BDE68-968D-1DE2-2AB1-CDD7F5079B6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5356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10" normalizeH="0" baseline="0" noProof="0">
                <a:ln>
                  <a:noFill/>
                </a:ln>
                <a:solidFill>
                  <a:srgbClr val="53565A"/>
                </a:solidFill>
                <a:effectLst/>
                <a:uLnTx/>
                <a:uFillTx/>
                <a:latin typeface="Arial" panose="020B0604020202020204"/>
                <a:ea typeface="+mn-ea"/>
                <a:cs typeface="+mn-cs"/>
              </a:rPr>
              <a:t>This slide provides a quick graphical overview of the steps we take to maintain the quality and reliability of Scopus 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53565A"/>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003ADAD2-3DC2-EDB8-202C-2C54B76FC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915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Here are the main features of a Scopus AI response. These are supported by our new Copilot query interpretation tool and guidance on Scopus AI’s confidence in each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We will look at each of these aspects in a little more detail in the coming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570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53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22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07D4C641-5FF5-4C74-9379-BCBBB75C8B75}" type="slidenum">
              <a:rPr lang="en-US" smtClean="0"/>
              <a:t>22</a:t>
            </a:fld>
            <a:endParaRPr lang="en-US"/>
          </a:p>
        </p:txBody>
      </p:sp>
    </p:spTree>
    <p:extLst>
      <p:ext uri="{BB962C8B-B14F-4D97-AF65-F5344CB8AC3E}">
        <p14:creationId xmlns:p14="http://schemas.microsoft.com/office/powerpoint/2010/main" val="196664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4C641-5FF5-4C74-9379-BCBBB75C8B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59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4000"/>
              </a:lnSpc>
              <a:spcAft>
                <a:spcPts val="800"/>
              </a:spcAft>
              <a:buClr>
                <a:srgbClr val="ED7D31"/>
              </a:buClr>
              <a:buSzPts val="1200"/>
              <a:buFont typeface="Calibri" panose="020F0502020204030204" pitchFamily="34" charset="0"/>
              <a:buNone/>
            </a:pPr>
            <a:r>
              <a:rPr lang="en-US" sz="1800" b="1" kern="100">
                <a:effectLst/>
                <a:latin typeface="Calibri" panose="020F0502020204030204" pitchFamily="34" charset="0"/>
                <a:ea typeface="Times New Roman" panose="02020603050405020304" pitchFamily="18" charset="0"/>
              </a:rPr>
              <a:t>Scopus AI was developed in response to a pressing need identified by 60% of Scopus users: learning about new topics more effectively. </a:t>
            </a:r>
            <a:r>
              <a:rPr lang="en-US" sz="1800" kern="100">
                <a:effectLst/>
                <a:latin typeface="Calibri" panose="020F0502020204030204" pitchFamily="34" charset="0"/>
                <a:ea typeface="Times New Roman" panose="02020603050405020304" pitchFamily="18" charset="0"/>
              </a:rPr>
              <a:t>Thousands</a:t>
            </a:r>
            <a:r>
              <a:rPr lang="en-US" sz="1800" kern="100">
                <a:effectLst/>
                <a:latin typeface="Calibri" panose="020F0502020204030204" pitchFamily="34" charset="0"/>
                <a:ea typeface="Calibri" panose="020F0502020204030204" pitchFamily="34" charset="0"/>
              </a:rPr>
              <a:t> of researchers, </a:t>
            </a:r>
            <a:r>
              <a:rPr lang="en-US" sz="1800" kern="100">
                <a:solidFill>
                  <a:srgbClr val="3C3F49"/>
                </a:solidFill>
                <a:effectLst/>
                <a:latin typeface="Calibri" panose="020F0502020204030204" pitchFamily="34" charset="0"/>
                <a:ea typeface="Calibri" panose="020F0502020204030204" pitchFamily="34" charset="0"/>
              </a:rPr>
              <a:t>librarians and academic leaders worldwide</a:t>
            </a:r>
            <a:r>
              <a:rPr lang="en-US" sz="1800" b="1" kern="100">
                <a:solidFill>
                  <a:srgbClr val="3C3F49"/>
                </a:solidFill>
                <a:effectLst/>
                <a:latin typeface="Calibri" panose="020F0502020204030204" pitchFamily="34" charset="0"/>
                <a:ea typeface="Calibri" panose="020F0502020204030204" pitchFamily="34" charset="0"/>
              </a:rPr>
              <a:t> </a:t>
            </a:r>
            <a:r>
              <a:rPr lang="en-US" sz="1800" kern="100">
                <a:solidFill>
                  <a:srgbClr val="3C3F49"/>
                </a:solidFill>
                <a:effectLst/>
                <a:latin typeface="Calibri" panose="020F0502020204030204" pitchFamily="34" charset="0"/>
                <a:ea typeface="Calibri" panose="020F0502020204030204" pitchFamily="34" charset="0"/>
              </a:rPr>
              <a:t>have been actively involved in designing, developing and testing the various iterations</a:t>
            </a:r>
            <a:r>
              <a:rPr lang="en-US" sz="1800" b="1" kern="100">
                <a:solidFill>
                  <a:srgbClr val="3C3F49"/>
                </a:solidFill>
                <a:effectLst/>
                <a:latin typeface="Calibri" panose="020F0502020204030204" pitchFamily="34" charset="0"/>
                <a:ea typeface="Calibri" panose="020F0502020204030204" pitchFamily="34" charset="0"/>
              </a:rPr>
              <a:t>.</a:t>
            </a:r>
            <a:r>
              <a:rPr lang="en-US" sz="1800" b="1" kern="100">
                <a:effectLst/>
                <a:latin typeface="Calibri" panose="020F0502020204030204" pitchFamily="34" charset="0"/>
                <a:ea typeface="Times New Roman" panose="02020603050405020304" pitchFamily="18" charset="0"/>
              </a:rPr>
              <a:t> </a:t>
            </a:r>
            <a:r>
              <a:rPr lang="en-US" sz="1800" kern="100">
                <a:effectLst/>
                <a:latin typeface="Calibri" panose="020F0502020204030204" pitchFamily="34" charset="0"/>
                <a:ea typeface="Times New Roman" panose="02020603050405020304" pitchFamily="18" charset="0"/>
              </a:rPr>
              <a:t>And that input has proved invaluable; for example, </a:t>
            </a:r>
            <a:r>
              <a:rPr lang="en-US" sz="1800" b="0" kern="100">
                <a:effectLst/>
                <a:latin typeface="Calibri" panose="020F0502020204030204" pitchFamily="34" charset="0"/>
                <a:ea typeface="Times New Roman" panose="02020603050405020304" pitchFamily="18" charset="0"/>
              </a:rPr>
              <a:t>community feedback shaped the location of the tool in Scopus, as well as development of the Concept map, Foundational documents and Expanded summary features. It also inspired the creation of our patent-pending RAG Fusion technology</a:t>
            </a:r>
            <a:r>
              <a:rPr lang="en-US" sz="1800" b="1" kern="100">
                <a:effectLst/>
                <a:latin typeface="Calibri" panose="020F0502020204030204" pitchFamily="34" charset="0"/>
                <a:ea typeface="Times New Roman" panose="02020603050405020304" pitchFamily="18" charset="0"/>
              </a:rPr>
              <a:t>.</a:t>
            </a:r>
            <a:r>
              <a:rPr lang="en-US" sz="1800" kern="100">
                <a:effectLst/>
                <a:latin typeface="Calibri" panose="020F0502020204030204" pitchFamily="34" charset="0"/>
                <a:ea typeface="Times New Roman" panose="02020603050405020304" pitchFamily="18" charset="0"/>
              </a:rPr>
              <a:t> </a:t>
            </a:r>
          </a:p>
          <a:p>
            <a:pPr marL="0" lvl="0" indent="0" fontAlgn="base">
              <a:lnSpc>
                <a:spcPct val="104000"/>
              </a:lnSpc>
              <a:spcAft>
                <a:spcPts val="800"/>
              </a:spcAft>
              <a:buClr>
                <a:srgbClr val="ED7D31"/>
              </a:buClr>
              <a:buSzPts val="1200"/>
              <a:buFont typeface="Calibri" panose="020F0502020204030204" pitchFamily="34" charset="0"/>
              <a:buNone/>
            </a:pPr>
            <a:endParaRPr lang="en-US" sz="1800" kern="100">
              <a:effectLst/>
              <a:latin typeface="Calibri" panose="020F0502020204030204" pitchFamily="34" charset="0"/>
              <a:ea typeface="Calibri" panose="020F0502020204030204" pitchFamily="34" charset="0"/>
            </a:endParaRPr>
          </a:p>
          <a:p>
            <a:pPr marL="0" lvl="0" indent="0" fontAlgn="base">
              <a:lnSpc>
                <a:spcPct val="104000"/>
              </a:lnSpc>
              <a:spcAft>
                <a:spcPts val="800"/>
              </a:spcAft>
              <a:buClr>
                <a:srgbClr val="ED7D31"/>
              </a:buClr>
              <a:buSzPts val="1200"/>
              <a:buFont typeface="Calibri" panose="020F0502020204030204" pitchFamily="34" charset="0"/>
              <a:buNone/>
            </a:pPr>
            <a:r>
              <a:rPr lang="en-US" sz="1800" b="1" kern="100">
                <a:effectLst/>
                <a:latin typeface="Calibri" panose="020F0502020204030204" pitchFamily="34" charset="0"/>
                <a:ea typeface="Calibri" panose="020F0502020204030204" pitchFamily="34" charset="0"/>
              </a:rPr>
              <a:t>We continue to engage with the research community daily </a:t>
            </a:r>
            <a:r>
              <a:rPr lang="en-US" sz="1800" kern="100">
                <a:effectLst/>
                <a:latin typeface="Calibri" panose="020F0502020204030204" pitchFamily="34" charset="0"/>
                <a:ea typeface="Calibri" panose="020F0502020204030204" pitchFamily="34" charset="0"/>
              </a:rPr>
              <a:t>via surveys, public webinars, in-solution feedback and continuous user testing -- this involves selecting Scopus subscribers at random and inviting them to test and comment on the AI.  The Scopus AI development team not only closely tracks these various feedback channels, it also moves quickly in response. </a:t>
            </a:r>
            <a:r>
              <a:rPr lang="en-US" sz="1800" kern="100">
                <a:effectLst/>
                <a:latin typeface="Calibri" panose="020F0502020204030204" pitchFamily="34" charset="0"/>
                <a:ea typeface="Calibri" panose="020F0502020204030204" pitchFamily="34" charset="0"/>
                <a:cs typeface="Arial" panose="020B0604020202020204" pitchFamily="34" charset="0"/>
              </a:rPr>
              <a:t>If we spot a useful suggestion in the morning, we can prototype the improvement and be testing it with users by the afternoon. </a:t>
            </a:r>
            <a:r>
              <a:rPr lang="en-US" sz="1800" b="1" kern="100">
                <a:solidFill>
                  <a:srgbClr val="3C3F49"/>
                </a:solidFill>
                <a:effectLst/>
                <a:latin typeface="Calibri" panose="020F0502020204030204" pitchFamily="34" charset="0"/>
                <a:ea typeface="Calibri" panose="020F0502020204030204" pitchFamily="34" charset="0"/>
              </a:rPr>
              <a:t>Since Scopus AI’s launch</a:t>
            </a:r>
            <a:r>
              <a:rPr lang="en-US" sz="1800" b="1" kern="100">
                <a:effectLst/>
                <a:latin typeface="Calibri" panose="020F0502020204030204" pitchFamily="34" charset="0"/>
                <a:ea typeface="Calibri" panose="020F0502020204030204" pitchFamily="34" charset="0"/>
              </a:rPr>
              <a:t>, community feedback has prompted further enhancements, including guidance on Scopus AI’s confidence in its response (the reflection layer), the option to export references to SciVal, and our Copilot query interpretation tool.</a:t>
            </a:r>
            <a:r>
              <a:rPr lang="en-US" sz="1800" kern="100">
                <a:effectLst/>
                <a:latin typeface="Calibri" panose="020F0502020204030204" pitchFamily="34" charset="0"/>
                <a:ea typeface="Calibri" panose="020F0502020204030204" pitchFamily="34" charset="0"/>
              </a:rPr>
              <a:t> It has also inspired a raft of additional features and functionalities scheduled for release in H2 2024. </a:t>
            </a:r>
          </a:p>
          <a:p>
            <a:pPr marL="0" lvl="0" indent="0" fontAlgn="base">
              <a:lnSpc>
                <a:spcPct val="104000"/>
              </a:lnSpc>
              <a:spcAft>
                <a:spcPts val="800"/>
              </a:spcAft>
              <a:buClr>
                <a:srgbClr val="ED7D31"/>
              </a:buClr>
              <a:buSzPts val="1200"/>
              <a:buFont typeface="Calibri" panose="020F0502020204030204" pitchFamily="34" charset="0"/>
              <a:buNone/>
            </a:pPr>
            <a:endParaRPr lang="en-US" sz="1800" kern="100">
              <a:effectLst/>
              <a:latin typeface="Calibri" panose="020F0502020204030204" pitchFamily="34" charset="0"/>
              <a:ea typeface="Calibri" panose="020F0502020204030204" pitchFamily="34" charset="0"/>
            </a:endParaRPr>
          </a:p>
          <a:p>
            <a:pPr marL="0" lvl="0" indent="0" fontAlgn="base">
              <a:lnSpc>
                <a:spcPct val="104000"/>
              </a:lnSpc>
              <a:spcAft>
                <a:spcPts val="800"/>
              </a:spcAft>
              <a:buClr>
                <a:srgbClr val="ED7D31"/>
              </a:buClr>
              <a:buSzPts val="1200"/>
              <a:buFont typeface="Calibri" panose="020F0502020204030204" pitchFamily="34" charset="0"/>
              <a:buNone/>
            </a:pPr>
            <a:r>
              <a:rPr lang="en-US" sz="1800" kern="100">
                <a:effectLst/>
                <a:latin typeface="Calibri" panose="020F0502020204030204" pitchFamily="34" charset="0"/>
                <a:ea typeface="Calibri" panose="020F0502020204030204" pitchFamily="34" charset="0"/>
              </a:rPr>
              <a:t>O</a:t>
            </a:r>
            <a:r>
              <a:rPr lang="en-US" sz="1800" kern="100">
                <a:effectLst/>
                <a:latin typeface="Calibri" panose="020F0502020204030204" pitchFamily="34" charset="0"/>
                <a:ea typeface="Times New Roman" panose="02020603050405020304" pitchFamily="18" charset="0"/>
              </a:rPr>
              <a:t>ur</a:t>
            </a:r>
            <a:r>
              <a:rPr lang="en-US" sz="1800" kern="100">
                <a:effectLst/>
                <a:latin typeface="Calibri" panose="020F0502020204030204" pitchFamily="34" charset="0"/>
                <a:ea typeface="Calibri" panose="020F0502020204030204" pitchFamily="34" charset="0"/>
                <a:cs typeface="Arial" panose="020B0604020202020204" pitchFamily="34" charset="0"/>
              </a:rPr>
              <a:t> customer satisfaction surveys suggest that the tool is performing strongly against its key use case – to help researchers learn about new topics more easily.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949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000"/>
          </a:p>
        </p:txBody>
      </p:sp>
      <p:sp>
        <p:nvSpPr>
          <p:cNvPr id="4" name="Slide Number Placeholder 3"/>
          <p:cNvSpPr>
            <a:spLocks noGrp="1"/>
          </p:cNvSpPr>
          <p:nvPr>
            <p:ph type="sldNum" sz="quarter" idx="5"/>
          </p:nvPr>
        </p:nvSpPr>
        <p:spPr/>
        <p:txBody>
          <a:bodyPr/>
          <a:lstStyle/>
          <a:p>
            <a:fld id="{07D4C641-5FF5-4C74-9379-BCBBB75C8B75}" type="slidenum">
              <a:rPr lang="en-US" smtClean="0"/>
              <a:t>3</a:t>
            </a:fld>
            <a:endParaRPr lang="en-US"/>
          </a:p>
        </p:txBody>
      </p:sp>
    </p:spTree>
    <p:extLst>
      <p:ext uri="{BB962C8B-B14F-4D97-AF65-F5344CB8AC3E}">
        <p14:creationId xmlns:p14="http://schemas.microsoft.com/office/powerpoint/2010/main" val="266721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32ED5-B18D-4FB4-9F70-B03EA486288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292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4000"/>
              </a:lnSpc>
              <a:spcAft>
                <a:spcPts val="800"/>
              </a:spcAft>
            </a:pPr>
            <a:r>
              <a:rPr lang="en-US" sz="1800" b="1" kern="100">
                <a:effectLst/>
                <a:latin typeface="Calibri" panose="020F0502020204030204" pitchFamily="34" charset="0"/>
                <a:ea typeface="Calibri" panose="020F0502020204030204" pitchFamily="34" charset="0"/>
                <a:cs typeface="Calibri" panose="020F0502020204030204" pitchFamily="34" charset="0"/>
              </a:rPr>
              <a:t>Prompt engineering acts as the guardrails </a:t>
            </a:r>
            <a:r>
              <a:rPr lang="en-US" sz="1800" kern="100">
                <a:effectLst/>
                <a:latin typeface="Calibri" panose="020F0502020204030204" pitchFamily="34" charset="0"/>
                <a:ea typeface="Calibri" panose="020F0502020204030204" pitchFamily="34" charset="0"/>
                <a:cs typeface="Calibri" panose="020F0502020204030204" pitchFamily="34" charset="0"/>
              </a:rPr>
              <a:t>for the large language model that Scopus AI uses to generate its responses. And that prompt engineering is extremely strict – for example, it tells the tool to only use Scopus content and the content it selects must match the intent of your query. And if the AI can’t find relevant academic papers in Scopus, it should inform you and suggest alternative queries. When Scopus AI does make a claim or assertion, a reference is always required. And because the knowledge base is updated in near real time, the tool is always using the most relevant, up to date content.</a:t>
            </a:r>
          </a:p>
          <a:p>
            <a:pPr>
              <a:lnSpc>
                <a:spcPct val="104000"/>
              </a:lnSpc>
              <a:spcAft>
                <a:spcPts val="800"/>
              </a:spcAft>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04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Our new advanced Copilot query interpretation tool draws on both vector and keyword search to broaden the scope of the search and increase the specificity of its results. And Scopus AI was one of the first products to pioneer what is rapidly becoming the gold standard for LLM use – the retrieval augmented generation (RAG) Fusion model. It’s an approach that</a:t>
            </a:r>
            <a:r>
              <a:rPr lang="en-US" sz="1800" b="1" kern="100">
                <a:effectLst/>
                <a:latin typeface="Calibri" panose="020F0502020204030204" pitchFamily="34" charset="0"/>
                <a:ea typeface="Calibri" panose="020F0502020204030204" pitchFamily="34" charset="0"/>
                <a:cs typeface="Calibri" panose="020F0502020204030204" pitchFamily="34" charset="0"/>
              </a:rPr>
              <a:t> </a:t>
            </a:r>
            <a:r>
              <a:rPr lang="en-US" sz="1800" kern="100">
                <a:effectLst/>
                <a:latin typeface="Calibri" panose="020F0502020204030204" pitchFamily="34" charset="0"/>
                <a:ea typeface="Calibri" panose="020F0502020204030204" pitchFamily="34" charset="0"/>
                <a:cs typeface="Calibri" panose="020F0502020204030204" pitchFamily="34" charset="0"/>
              </a:rPr>
              <a:t>improves the quality of the search retrieval for and the generation of the LLM Expanded summary. Scopus AI responses are also regularly tested against two rigorous evaluation frameworks, with results reviewed by a diverse and cross-departmental Elsevier team. </a:t>
            </a:r>
            <a:r>
              <a:rPr lang="en-US" sz="1800">
                <a:effectLst/>
                <a:latin typeface="Calibri" panose="020F0502020204030204" pitchFamily="34" charset="0"/>
                <a:ea typeface="Calibri" panose="020F0502020204030204" pitchFamily="34" charset="0"/>
                <a:cs typeface="Calibri" panose="020F0502020204030204" pitchFamily="34" charset="0"/>
              </a:rPr>
              <a:t>And we have provided Scopus AI users with channels to feedback on any issues they encounter, with each report manually reviewed by a member of the development team.</a:t>
            </a:r>
          </a:p>
          <a:p>
            <a:pPr>
              <a:lnSpc>
                <a:spcPct val="104000"/>
              </a:lnSpc>
              <a:spcAft>
                <a:spcPts val="800"/>
              </a:spcAft>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a:lnSpc>
                <a:spcPct val="104000"/>
              </a:lnSpc>
              <a:spcAft>
                <a:spcPts val="800"/>
              </a:spcAft>
            </a:pPr>
            <a:r>
              <a:rPr lang="en-US" sz="1800" kern="100">
                <a:effectLst/>
                <a:latin typeface="Calibri" panose="020F0502020204030204" pitchFamily="34" charset="0"/>
                <a:ea typeface="Calibri" panose="020F0502020204030204" pitchFamily="34" charset="0"/>
                <a:cs typeface="Calibri" panose="020F0502020204030204" pitchFamily="34" charset="0"/>
              </a:rPr>
              <a:t>Together, these factors reduce the risk of hallucinations, and we continue to work on developments to further limit those risks.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 </a:t>
            </a:r>
          </a:p>
        </p:txBody>
      </p:sp>
      <p:sp>
        <p:nvSpPr>
          <p:cNvPr id="4" name="Slide Number Placeholder 3"/>
          <p:cNvSpPr>
            <a:spLocks noGrp="1"/>
          </p:cNvSpPr>
          <p:nvPr>
            <p:ph type="sldNum" sz="quarter" idx="5"/>
          </p:nvPr>
        </p:nvSpPr>
        <p:spPr/>
        <p:txBody>
          <a:bodyPr/>
          <a:lstStyle/>
          <a:p>
            <a:fld id="{A7443C7B-F938-4CE9-A268-32817172635B}" type="slidenum">
              <a:rPr lang="en-GB" smtClean="0"/>
              <a:pPr/>
              <a:t>29</a:t>
            </a:fld>
            <a:endParaRPr lang="en-GB"/>
          </a:p>
        </p:txBody>
      </p:sp>
    </p:spTree>
    <p:extLst>
      <p:ext uri="{BB962C8B-B14F-4D97-AF65-F5344CB8AC3E}">
        <p14:creationId xmlns:p14="http://schemas.microsoft.com/office/powerpoint/2010/main" val="396878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D4C641-5FF5-4C74-9379-BCBBB75C8B75}" type="slidenum">
              <a:rPr lang="en-US" smtClean="0"/>
              <a:t>5</a:t>
            </a:fld>
            <a:endParaRPr lang="en-US"/>
          </a:p>
        </p:txBody>
      </p:sp>
    </p:spTree>
    <p:extLst>
      <p:ext uri="{BB962C8B-B14F-4D97-AF65-F5344CB8AC3E}">
        <p14:creationId xmlns:p14="http://schemas.microsoft.com/office/powerpoint/2010/main" val="413287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AI for Science, </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也就是</a:t>
            </a:r>
            <a:r>
              <a:rPr lang="zh-CN" sz="1800" dirty="0">
                <a:effectLst/>
                <a:latin typeface="Aptos" panose="020B0004020202020204" pitchFamily="34" charset="0"/>
                <a:ea typeface="DengXian" panose="02010600030101010101" pitchFamily="2" charset="-122"/>
                <a:cs typeface="Times New Roman" panose="02020603050405020304" pitchFamily="18" charset="0"/>
              </a:rPr>
              <a:t>科学智能</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a:t>
            </a:r>
            <a:r>
              <a:rPr lang="zh-CN" sz="1800" dirty="0">
                <a:effectLst/>
                <a:latin typeface="Aptos" panose="020B0004020202020204" pitchFamily="34" charset="0"/>
                <a:ea typeface="DengXian" panose="02010600030101010101" pitchFamily="2" charset="-122"/>
                <a:cs typeface="Times New Roman" panose="02020603050405020304" pitchFamily="18" charset="0"/>
              </a:rPr>
              <a:t>将数学计算和科学模型的方法结合起来，高效处理海量数据，使传统的科研过程变得自动化、规模化和平台化，从而解决原来传统科学研究范式无法解决的</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问题，著名的</a:t>
            </a:r>
            <a:r>
              <a:rPr lang="en-US" altLang="zh-CN" sz="1800" dirty="0" err="1">
                <a:effectLst/>
                <a:latin typeface="Aptos" panose="020B0004020202020204" pitchFamily="34" charset="0"/>
                <a:ea typeface="DengXian" panose="02010600030101010101" pitchFamily="2" charset="-122"/>
                <a:cs typeface="Times New Roman" panose="02020603050405020304" pitchFamily="18" charset="0"/>
              </a:rPr>
              <a:t>AlphaFold</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就是很好的例子。同样</a:t>
            </a:r>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 AI for Education, </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也是借助先进的技术手段，变革教育的范式，使得教育的重点从“教”转移到“学”，提升学习的效率和成果</a:t>
            </a:r>
            <a:r>
              <a:rPr lang="zh-CN" sz="1800" dirty="0">
                <a:effectLst/>
                <a:latin typeface="Aptos" panose="020B0004020202020204" pitchFamily="34" charset="0"/>
                <a:ea typeface="DengXian" panose="02010600030101010101" pitchFamily="2" charset="-122"/>
                <a:cs typeface="Times New Roman" panose="02020603050405020304" pitchFamily="18" charset="0"/>
              </a:rPr>
              <a:t>。</a:t>
            </a:r>
            <a:endParaRPr lang="en-US" altLang="zh-CN" sz="1800" dirty="0">
              <a:effectLst/>
              <a:latin typeface="Aptos" panose="020B0004020202020204" pitchFamily="34" charset="0"/>
              <a:ea typeface="DengXian" panose="02010600030101010101" pitchFamily="2" charset="-122"/>
              <a:cs typeface="Times New Roman" panose="02020603050405020304" pitchFamily="18" charset="0"/>
            </a:endParaRPr>
          </a:p>
          <a:p>
            <a:r>
              <a:rPr lang="zh-CN" sz="1800" dirty="0">
                <a:effectLst/>
                <a:latin typeface="Aptos" panose="020B0004020202020204" pitchFamily="34" charset="0"/>
                <a:ea typeface="DengXian" panose="02010600030101010101" pitchFamily="2" charset="-122"/>
                <a:cs typeface="Times New Roman" panose="02020603050405020304" pitchFamily="18" charset="0"/>
              </a:rPr>
              <a:t>必须强调的是，</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无论是</a:t>
            </a:r>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AI for Science, </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还是</a:t>
            </a:r>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AI for</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 </a:t>
            </a:r>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Education,</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 特别是医学教育，</a:t>
            </a:r>
            <a:r>
              <a:rPr lang="zh-CN" sz="1800" dirty="0">
                <a:effectLst/>
                <a:latin typeface="Aptos" panose="020B0004020202020204" pitchFamily="34" charset="0"/>
                <a:ea typeface="DengXian" panose="02010600030101010101" pitchFamily="2" charset="-122"/>
                <a:cs typeface="Times New Roman" panose="02020603050405020304" pitchFamily="18" charset="0"/>
              </a:rPr>
              <a:t>必须是</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可信赖、</a:t>
            </a:r>
            <a:r>
              <a:rPr lang="zh-CN" sz="1800" dirty="0">
                <a:effectLst/>
                <a:latin typeface="Aptos" panose="020B0004020202020204" pitchFamily="34" charset="0"/>
                <a:ea typeface="DengXian" panose="02010600030101010101" pitchFamily="2" charset="-122"/>
                <a:cs typeface="Times New Roman" panose="02020603050405020304" pitchFamily="18" charset="0"/>
              </a:rPr>
              <a:t>可解释的人工智能，</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必须遵循公认的科学伦理</a:t>
            </a:r>
            <a:r>
              <a:rPr lang="zh-CN" sz="1800" dirty="0">
                <a:effectLst/>
                <a:latin typeface="Aptos" panose="020B0004020202020204" pitchFamily="34" charset="0"/>
                <a:ea typeface="DengXian" panose="02010600030101010101" pitchFamily="2" charset="-122"/>
                <a:cs typeface="Times New Roman" panose="02020603050405020304" pitchFamily="18" charset="0"/>
              </a:rPr>
              <a:t>，所以在算力、算法、模型和数据方面有着非常高的要求，</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尤其</a:t>
            </a:r>
            <a:r>
              <a:rPr lang="zh-CN" sz="1800" dirty="0">
                <a:effectLst/>
                <a:latin typeface="Aptos" panose="020B0004020202020204" pitchFamily="34" charset="0"/>
                <a:ea typeface="DengXian" panose="02010600030101010101" pitchFamily="2" charset="-122"/>
                <a:cs typeface="Times New Roman" panose="02020603050405020304" pitchFamily="18" charset="0"/>
              </a:rPr>
              <a:t>是数据，一定是真实可靠、可信赖的数据。</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爱思唯尔平台上沉淀了百年来最优质的科学文献，为</a:t>
            </a:r>
            <a:r>
              <a:rPr lang="en-US" altLang="zh-CN" sz="1800" dirty="0">
                <a:effectLst/>
                <a:latin typeface="Aptos" panose="020B0004020202020204" pitchFamily="34" charset="0"/>
                <a:ea typeface="DengXian" panose="02010600030101010101" pitchFamily="2" charset="-122"/>
                <a:cs typeface="Times New Roman" panose="02020603050405020304" pitchFamily="18" charset="0"/>
              </a:rPr>
              <a:t>AI</a:t>
            </a:r>
            <a:r>
              <a:rPr lang="zh-CN" altLang="en-US" sz="1800" dirty="0">
                <a:effectLst/>
                <a:latin typeface="Aptos" panose="020B0004020202020204" pitchFamily="34" charset="0"/>
                <a:ea typeface="DengXian" panose="02010600030101010101" pitchFamily="2" charset="-122"/>
                <a:cs typeface="Times New Roman" panose="02020603050405020304" pitchFamily="18" charset="0"/>
              </a:rPr>
              <a:t>在医学教育领域的实践提供了非常好的基础。</a:t>
            </a:r>
            <a:endParaRPr lang="en-US" altLang="zh-CN" sz="1800" dirty="0">
              <a:effectLst/>
              <a:latin typeface="Aptos" panose="020B0004020202020204" pitchFamily="34" charset="0"/>
              <a:ea typeface="DengXian" panose="02010600030101010101" pitchFamily="2" charset="-122"/>
              <a:cs typeface="Times New Roman" panose="02020603050405020304" pitchFamily="18" charset="0"/>
            </a:endParaRPr>
          </a:p>
          <a:p>
            <a:endParaRPr lang="en-US" altLang="zh-CN" sz="18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4193AC-2DB9-4B1B-BDF2-83AFAB84F445}" type="slidenum">
              <a:rPr lang="en-GB" smtClean="0"/>
              <a:t>6</a:t>
            </a:fld>
            <a:endParaRPr lang="en-GB"/>
          </a:p>
        </p:txBody>
      </p:sp>
    </p:spTree>
    <p:extLst>
      <p:ext uri="{BB962C8B-B14F-4D97-AF65-F5344CB8AC3E}">
        <p14:creationId xmlns:p14="http://schemas.microsoft.com/office/powerpoint/2010/main" val="283393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We want to start with the big picture. We speak to a lot of researchers and know the challenges they face daily. One of the things we hear a lot is that getting up to speed on a new academic topic or research area is really hard. There’s so much information, where do you even start? Which keywords do you use? Then you get a long list of literature that you need to navigate and somehow apply to your own research. There’s information overload, and the limited search tools we have aren’t good enough. Even if you understand one domain, the silos around disciplines can make collaboration difficult. </a:t>
            </a:r>
            <a:r>
              <a:rPr lang="en-US" sz="1800" b="1">
                <a:effectLst/>
                <a:latin typeface="Calibri" panose="020F0502020204030204" pitchFamily="34" charset="0"/>
                <a:ea typeface="Calibri" panose="020F0502020204030204" pitchFamily="34" charset="0"/>
                <a:cs typeface="Times New Roman" panose="02020603050405020304" pitchFamily="18" charset="0"/>
              </a:rPr>
              <a:t>This all results in suboptimal productivity and missed opportunities, which limits the societal and academic impact of your work and that’s the problem we want to solve.</a:t>
            </a:r>
            <a:endParaRPr lang="en-US" b="1"/>
          </a:p>
        </p:txBody>
      </p:sp>
      <p:sp>
        <p:nvSpPr>
          <p:cNvPr id="4" name="Slide Number Placeholder 3"/>
          <p:cNvSpPr>
            <a:spLocks noGrp="1"/>
          </p:cNvSpPr>
          <p:nvPr>
            <p:ph type="sldNum" sz="quarter" idx="5"/>
          </p:nvPr>
        </p:nvSpPr>
        <p:spPr/>
        <p:txBody>
          <a:bodyPr/>
          <a:lstStyle/>
          <a:p>
            <a:fld id="{A7443C7B-F938-4CE9-A268-32817172635B}" type="slidenum">
              <a:rPr lang="en-GB" smtClean="0"/>
              <a:pPr/>
              <a:t>7</a:t>
            </a:fld>
            <a:endParaRPr lang="en-GB"/>
          </a:p>
        </p:txBody>
      </p:sp>
    </p:spTree>
    <p:extLst>
      <p:ext uri="{BB962C8B-B14F-4D97-AF65-F5344CB8AC3E}">
        <p14:creationId xmlns:p14="http://schemas.microsoft.com/office/powerpoint/2010/main" val="420050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3D4193AC-2DB9-4B1B-BDF2-83AFAB84F445}" type="slidenum">
              <a:rPr lang="en-GB" smtClean="0"/>
              <a:t>9</a:t>
            </a:fld>
            <a:endParaRPr lang="en-GB"/>
          </a:p>
        </p:txBody>
      </p:sp>
    </p:spTree>
    <p:extLst>
      <p:ext uri="{BB962C8B-B14F-4D97-AF65-F5344CB8AC3E}">
        <p14:creationId xmlns:p14="http://schemas.microsoft.com/office/powerpoint/2010/main" val="321451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a:solidFill>
                  <a:srgbClr val="000000"/>
                </a:solidFill>
                <a:effectLst/>
                <a:latin typeface="Elsevier Sans"/>
              </a:rPr>
              <a:t>The Elsevier Responsible AI principles provide high level guidance for anyone at Elsevier working on designing, developing, and deploying machine-driven insights. They provide a risk-based framework drawing on best practice from within our company and other organizations</a:t>
            </a:r>
            <a:r>
              <a:rPr lang="en-US" sz="1800" b="0" i="0">
                <a:solidFill>
                  <a:srgbClr val="000000"/>
                </a:solidFill>
                <a:effectLst/>
                <a:latin typeface="Elsevier Sans"/>
              </a:rPr>
              <a:t> and enable us to evolve. </a:t>
            </a: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We will explore some of these concepts behind these principles in a little more detail on the following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3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2BB4-4617-4FB7-B1E5-13E0295B07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56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400">
                <a:latin typeface="Elsevier Display Light" panose="02000000000000000000"/>
              </a:rPr>
              <a:t>Scopus has added over </a:t>
            </a:r>
            <a:r>
              <a:rPr lang="en-GB" sz="1400" b="1" kern="1200">
                <a:solidFill>
                  <a:schemeClr val="accent1"/>
                </a:solidFill>
                <a:latin typeface="Elsevier Display Light" panose="02000000000000000000"/>
                <a:ea typeface="+mn-ea"/>
                <a:cs typeface="+mn-cs"/>
              </a:rPr>
              <a:t>195 million more cited references dating back to 1970. </a:t>
            </a:r>
            <a:r>
              <a:rPr lang="en-GB" sz="1400">
                <a:latin typeface="Elsevier Display Light" panose="02000000000000000000"/>
              </a:rPr>
              <a:t>These complement the database's existing records that date back to 1788. </a:t>
            </a:r>
          </a:p>
          <a:p>
            <a:r>
              <a:rPr lang="en-GB" sz="1400" b="1" kern="1200">
                <a:solidFill>
                  <a:schemeClr val="accent1"/>
                </a:solidFill>
                <a:latin typeface="Elsevier Display Light" panose="02000000000000000000"/>
                <a:ea typeface="+mn-ea"/>
                <a:cs typeface="+mn-cs"/>
              </a:rPr>
              <a:t>More cited references result in</a:t>
            </a:r>
            <a:r>
              <a:rPr lang="en-GB" sz="1400">
                <a:solidFill>
                  <a:schemeClr val="accent1"/>
                </a:solidFill>
                <a:latin typeface="Elsevier Display Light" panose="02000000000000000000"/>
              </a:rPr>
              <a:t>:</a:t>
            </a:r>
          </a:p>
          <a:p>
            <a:pPr marL="174625" lvl="1" indent="-174625">
              <a:spcBef>
                <a:spcPts val="0"/>
              </a:spcBef>
              <a:spcAft>
                <a:spcPts val="0"/>
              </a:spcAft>
              <a:buFont typeface="Arial" panose="020B0604020202020204" pitchFamily="34" charset="0"/>
              <a:buChar char="•"/>
            </a:pPr>
            <a:r>
              <a:rPr lang="en-GB" sz="1400">
                <a:latin typeface="Elsevier Display Light" panose="02000000000000000000"/>
              </a:rPr>
              <a:t>more extensive bibliometric and historic trend analysis</a:t>
            </a:r>
          </a:p>
          <a:p>
            <a:pPr marL="174625" lvl="1" indent="-174625">
              <a:spcBef>
                <a:spcPts val="0"/>
              </a:spcBef>
              <a:spcAft>
                <a:spcPts val="0"/>
              </a:spcAft>
              <a:buFont typeface="Arial" panose="020B0604020202020204" pitchFamily="34" charset="0"/>
              <a:buChar char="•"/>
            </a:pPr>
            <a:r>
              <a:rPr lang="en-GB" sz="1400">
                <a:latin typeface="Elsevier Display Light" panose="02000000000000000000"/>
              </a:rPr>
              <a:t>more complete author profiles</a:t>
            </a:r>
          </a:p>
          <a:p>
            <a:pPr marL="174625" lvl="1" indent="-174625">
              <a:spcBef>
                <a:spcPts val="0"/>
              </a:spcBef>
              <a:spcAft>
                <a:spcPts val="0"/>
              </a:spcAft>
              <a:buFont typeface="Arial" panose="020B0604020202020204" pitchFamily="34" charset="0"/>
              <a:buChar char="•"/>
            </a:pPr>
            <a:r>
              <a:rPr lang="en-GB" sz="1400">
                <a:latin typeface="Elsevier Display Light" panose="02000000000000000000"/>
              </a:rPr>
              <a:t>improved </a:t>
            </a:r>
            <a:r>
              <a:rPr lang="en-GB" sz="1400" i="1">
                <a:latin typeface="Elsevier Display Light" panose="02000000000000000000"/>
              </a:rPr>
              <a:t>h</a:t>
            </a:r>
            <a:r>
              <a:rPr lang="en-GB" sz="1400">
                <a:latin typeface="Elsevier Display Light" panose="02000000000000000000"/>
              </a:rPr>
              <a:t>-index measures for authors who published prior to 1996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a:p>
        </p:txBody>
      </p:sp>
      <p:sp>
        <p:nvSpPr>
          <p:cNvPr id="4" name="Slide Number Placeholder 3"/>
          <p:cNvSpPr>
            <a:spLocks noGrp="1"/>
          </p:cNvSpPr>
          <p:nvPr>
            <p:ph type="sldNum" sz="quarter" idx="5"/>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64820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a:t>Click on icon to select picture</a:t>
            </a:r>
          </a:p>
        </p:txBody>
      </p:sp>
      <p:sp>
        <p:nvSpPr>
          <p:cNvPr id="2" name="Title 1"/>
          <p:cNvSpPr>
            <a:spLocks noGrp="1"/>
          </p:cNvSpPr>
          <p:nvPr>
            <p:ph type="ctrTitle" hasCustomPrompt="1"/>
          </p:nvPr>
        </p:nvSpPr>
        <p:spPr>
          <a:xfrm>
            <a:off x="634457" y="2212626"/>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634457" y="5768435"/>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7" name="TextBox 6"/>
          <p:cNvSpPr txBox="1"/>
          <p:nvPr/>
        </p:nvSpPr>
        <p:spPr>
          <a:xfrm>
            <a:off x="-4741333" y="1"/>
            <a:ext cx="4550833" cy="3046988"/>
          </a:xfrm>
          <a:prstGeom prst="rect">
            <a:avLst/>
          </a:prstGeom>
          <a:solidFill>
            <a:srgbClr val="FFFF99"/>
          </a:solidFill>
        </p:spPr>
        <p:txBody>
          <a:bodyPr wrap="square" rtlCol="0">
            <a:spAutoFit/>
          </a:bodyPr>
          <a:lstStyle/>
          <a:p>
            <a:pPr defTabSz="1219139"/>
            <a:r>
              <a:rPr lang="en-US" sz="1600">
                <a:solidFill>
                  <a:srgbClr val="333333"/>
                </a:solidFill>
                <a:latin typeface="Arial"/>
                <a:cs typeface="Arial"/>
              </a:rPr>
              <a:t>IMPORTANT!!  </a:t>
            </a:r>
          </a:p>
          <a:p>
            <a:pPr defTabSz="1219139"/>
            <a:endParaRPr lang="en-US" sz="1600">
              <a:solidFill>
                <a:srgbClr val="333333"/>
              </a:solidFill>
              <a:latin typeface="Arial"/>
              <a:cs typeface="Arial"/>
            </a:endParaRPr>
          </a:p>
          <a:p>
            <a:pPr defTabSz="1219139"/>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39"/>
            <a:endParaRPr lang="en-US" sz="1600">
              <a:solidFill>
                <a:srgbClr val="333333"/>
              </a:solidFill>
              <a:latin typeface="Arial"/>
              <a:cs typeface="Arial"/>
            </a:endParaRPr>
          </a:p>
          <a:p>
            <a:pPr defTabSz="1219139"/>
            <a:endParaRPr lang="en-US" sz="1600">
              <a:solidFill>
                <a:srgbClr val="333333"/>
              </a:solidFill>
              <a:latin typeface="Arial"/>
              <a:cs typeface="Arial"/>
            </a:endParaRPr>
          </a:p>
          <a:p>
            <a:pPr defTabSz="1219139"/>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9"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77" indent="0">
              <a:lnSpc>
                <a:spcPts val="4800"/>
              </a:lnSpc>
              <a:buNone/>
              <a:defRPr sz="4000">
                <a:solidFill>
                  <a:srgbClr val="FF6C00"/>
                </a:solidFill>
              </a:defRPr>
            </a:lvl2pPr>
            <a:lvl3pPr marL="914354" indent="0">
              <a:lnSpc>
                <a:spcPts val="4800"/>
              </a:lnSpc>
              <a:buNone/>
              <a:defRPr sz="4000">
                <a:solidFill>
                  <a:srgbClr val="FF6C00"/>
                </a:solidFill>
              </a:defRPr>
            </a:lvl3pPr>
            <a:lvl4pPr marL="1371531" indent="0">
              <a:lnSpc>
                <a:spcPts val="4800"/>
              </a:lnSpc>
              <a:buNone/>
              <a:defRPr sz="4000">
                <a:solidFill>
                  <a:srgbClr val="FF6C00"/>
                </a:solidFill>
              </a:defRPr>
            </a:lvl4pPr>
            <a:lvl5pPr marL="1828709" indent="0">
              <a:lnSpc>
                <a:spcPts val="4800"/>
              </a:lnSpc>
              <a:buNone/>
              <a:defRPr sz="4000">
                <a:solidFill>
                  <a:srgbClr val="FF6C00"/>
                </a:solidFill>
              </a:defRPr>
            </a:lvl5pPr>
          </a:lstStyle>
          <a:p>
            <a:pPr lvl="0"/>
            <a:r>
              <a:rPr lang="en-US"/>
              <a:t>Subtitle</a:t>
            </a:r>
            <a:endParaRPr lang="de-DE"/>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77"/>
            </a:lvl1pPr>
          </a:lstStyle>
          <a:p>
            <a:pPr lvl="0"/>
            <a:r>
              <a:rPr lang="en-US"/>
              <a:t>Click to edit Master text styles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1333" y="3572937"/>
            <a:ext cx="4550833" cy="3076935"/>
          </a:xfrm>
          <a:prstGeom prst="rect">
            <a:avLst/>
          </a:prstGeom>
        </p:spPr>
      </p:pic>
    </p:spTree>
    <p:extLst>
      <p:ext uri="{BB962C8B-B14F-4D97-AF65-F5344CB8AC3E}">
        <p14:creationId xmlns:p14="http://schemas.microsoft.com/office/powerpoint/2010/main" val="171238468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fld id="{5BF65CAE-F4C8-4F1D-A906-2C139CD9A55A}" type="datetimeFigureOut">
              <a:rPr lang="en-US" smtClean="0"/>
              <a:t>12/3/2024</a:t>
            </a:fld>
            <a:endParaRPr lang="en-US"/>
          </a:p>
        </p:txBody>
      </p:sp>
      <p:sp>
        <p:nvSpPr>
          <p:cNvPr id="8" name="Footer Placeholder 7"/>
          <p:cNvSpPr>
            <a:spLocks noGrp="1"/>
          </p:cNvSpPr>
          <p:nvPr>
            <p:ph type="ftr" sz="quarter" idx="15"/>
          </p:nvPr>
        </p:nvSpPr>
        <p:spPr/>
        <p:txBody>
          <a:bodyPr/>
          <a:lstStyle/>
          <a:p>
            <a:endParaRPr lang="en-US"/>
          </a:p>
        </p:txBody>
      </p:sp>
      <p:sp>
        <p:nvSpPr>
          <p:cNvPr id="10"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14" name="Content Placeholder 2"/>
          <p:cNvSpPr>
            <a:spLocks noGrp="1"/>
          </p:cNvSpPr>
          <p:nvPr>
            <p:ph sz="quarter" idx="16"/>
          </p:nvPr>
        </p:nvSpPr>
        <p:spPr>
          <a:xfrm>
            <a:off x="768353"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417634943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2170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49033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1050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651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768351" y="1113368"/>
            <a:ext cx="10655300" cy="5196417"/>
          </a:xfrm>
          <a:solidFill>
            <a:schemeClr val="accent6"/>
          </a:solidFill>
        </p:spPr>
        <p:txBody>
          <a:bodyPr tIns="2088000"/>
          <a:lstStyle>
            <a:lvl1pPr marL="0" indent="0" algn="ctr">
              <a:buNone/>
              <a:defRPr/>
            </a:lvl1pPr>
          </a:lstStyle>
          <a:p>
            <a:pPr marL="0" marR="0" lvl="0" indent="0" algn="ctr"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a:t>Drag picture to placeholder or click icon to add</a:t>
            </a:r>
          </a:p>
        </p:txBody>
      </p:sp>
    </p:spTree>
    <p:extLst>
      <p:ext uri="{BB962C8B-B14F-4D97-AF65-F5344CB8AC3E}">
        <p14:creationId xmlns:p14="http://schemas.microsoft.com/office/powerpoint/2010/main" val="344602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12192000" cy="6858000"/>
          </a:xfrm>
          <a:solidFill>
            <a:srgbClr val="3E4043">
              <a:alpha val="14902"/>
            </a:srgbClr>
          </a:solidFill>
        </p:spPr>
        <p:txBody>
          <a:bodyPr/>
          <a:lstStyle>
            <a:lvl1pPr marL="0" indent="0" algn="ctr">
              <a:buNone/>
              <a:defRPr/>
            </a:lvl1pPr>
          </a:lstStyle>
          <a:p>
            <a:pPr marL="0" marR="0" lvl="0" indent="0" algn="l"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768351" y="5636685"/>
            <a:ext cx="10655299"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3172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768351" y="1121834"/>
            <a:ext cx="10653859" cy="5065183"/>
          </a:xfrm>
          <a:prstGeom prst="rect">
            <a:avLst/>
          </a:prstGeom>
        </p:spPr>
        <p:txBody>
          <a:bodyPr/>
          <a:lstStyle>
            <a:lvl1pPr marL="0" indent="0">
              <a:lnSpc>
                <a:spcPct val="100000"/>
              </a:lnSpc>
              <a:buNone/>
              <a:defRPr/>
            </a:lvl1pPr>
          </a:lstStyle>
          <a:p>
            <a:r>
              <a:rPr lang="en-US" noProof="0"/>
              <a:t>Click icon to add table</a:t>
            </a:r>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
        <p:nvSpPr>
          <p:cNvPr id="2" name="TextBox 1">
            <a:extLst>
              <a:ext uri="{FF2B5EF4-FFF2-40B4-BE49-F238E27FC236}">
                <a16:creationId xmlns:a16="http://schemas.microsoft.com/office/drawing/2014/main" id="{1AE80FFF-2014-588D-431E-C2518FF5A896}"/>
              </a:ext>
            </a:extLst>
          </p:cNvPr>
          <p:cNvSpPr txBox="1"/>
          <p:nvPr userDrawn="1"/>
        </p:nvSpPr>
        <p:spPr>
          <a:xfrm>
            <a:off x="6460177" y="-340425"/>
            <a:ext cx="184731" cy="461665"/>
          </a:xfrm>
          <a:prstGeom prst="rect">
            <a:avLst/>
          </a:prstGeom>
          <a:noFill/>
        </p:spPr>
        <p:txBody>
          <a:bodyPr wrap="none" rtlCol="0">
            <a:spAutoFit/>
          </a:bodyPr>
          <a:lstStyle/>
          <a:p>
            <a:endParaRPr lang="en-US" sz="2400"/>
          </a:p>
        </p:txBody>
      </p:sp>
    </p:spTree>
    <p:extLst>
      <p:ext uri="{BB962C8B-B14F-4D97-AF65-F5344CB8AC3E}">
        <p14:creationId xmlns:p14="http://schemas.microsoft.com/office/powerpoint/2010/main" val="26804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045" y="3101091"/>
            <a:ext cx="3905956" cy="3756909"/>
          </a:xfrm>
          <a:prstGeom prst="rect">
            <a:avLst/>
          </a:prstGeom>
        </p:spPr>
      </p:pic>
      <p:sp>
        <p:nvSpPr>
          <p:cNvPr id="7" name="Title 1"/>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accent2"/>
                </a:solidFill>
              </a:defRPr>
            </a:lvl1pPr>
          </a:lstStyle>
          <a:p>
            <a:r>
              <a:rPr lang="en-US"/>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58363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noProof="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bg1"/>
                </a:solidFill>
              </a:defRPr>
            </a:lvl1pPr>
          </a:lstStyle>
          <a:p>
            <a:r>
              <a:rPr lang="en-US"/>
              <a:t>“Quote”</a:t>
            </a:r>
          </a:p>
        </p:txBody>
      </p:sp>
    </p:spTree>
    <p:extLst>
      <p:ext uri="{BB962C8B-B14F-4D97-AF65-F5344CB8AC3E}">
        <p14:creationId xmlns:p14="http://schemas.microsoft.com/office/powerpoint/2010/main" val="30614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a:t>Drag </a:t>
            </a:r>
            <a:r>
              <a:rPr lang="en-US" noProof="0"/>
              <a:t>picture</a:t>
            </a:r>
            <a:r>
              <a:rPr lang="en-US"/>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tx1"/>
                </a:solidFill>
              </a:defRPr>
            </a:lvl1pPr>
          </a:lstStyle>
          <a:p>
            <a:r>
              <a:rPr lang="en-US"/>
              <a:t>“Quote”</a:t>
            </a:r>
          </a:p>
        </p:txBody>
      </p:sp>
    </p:spTree>
    <p:extLst>
      <p:ext uri="{BB962C8B-B14F-4D97-AF65-F5344CB8AC3E}">
        <p14:creationId xmlns:p14="http://schemas.microsoft.com/office/powerpoint/2010/main" val="187332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p:txBody>
          <a:bodyPr/>
          <a:lstStyle/>
          <a:p>
            <a:fld id="{AD772840-B56D-4052-975D-34C829E746FA}" type="datetimeFigureOut">
              <a:rPr lang="en-US" smtClean="0"/>
              <a:t>12/3/2024</a:t>
            </a:fld>
            <a:endParaRPr lang="en-US"/>
          </a:p>
        </p:txBody>
      </p:sp>
      <p:sp>
        <p:nvSpPr>
          <p:cNvPr id="6" name="Footer Placeholder 5"/>
          <p:cNvSpPr>
            <a:spLocks noGrp="1"/>
          </p:cNvSpPr>
          <p:nvPr>
            <p:ph type="ftr" sz="quarter" idx="19"/>
          </p:nvPr>
        </p:nvSpPr>
        <p:spPr/>
        <p:txBody>
          <a:bodyPr/>
          <a:lstStyle/>
          <a:p>
            <a:endParaRPr lang="en-US"/>
          </a:p>
        </p:txBody>
      </p:sp>
      <p:sp>
        <p:nvSpPr>
          <p:cNvPr id="10"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0" name="Text Placeholder 8"/>
          <p:cNvSpPr>
            <a:spLocks noGrp="1"/>
          </p:cNvSpPr>
          <p:nvPr>
            <p:ph type="body" sz="quarter" idx="23" hasCustomPrompt="1"/>
          </p:nvPr>
        </p:nvSpPr>
        <p:spPr>
          <a:xfrm>
            <a:off x="6361124" y="1419809"/>
            <a:ext cx="5062529" cy="4353063"/>
          </a:xfrm>
          <a:prstGeom prst="rect">
            <a:avLst/>
          </a:prstGeom>
        </p:spPr>
        <p:txBody>
          <a:bodyPr>
            <a:normAutofit/>
          </a:bodyPr>
          <a:lstStyle>
            <a:lvl1pPr marL="0" indent="0">
              <a:lnSpc>
                <a:spcPct val="100000"/>
              </a:lnSpc>
              <a:buFont typeface="Arial" charset="0"/>
              <a:buNone/>
              <a:defRPr sz="2133" b="0" baseline="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
        <p:nvSpPr>
          <p:cNvPr id="23" name="Text Placeholder 8"/>
          <p:cNvSpPr>
            <a:spLocks noGrp="1"/>
          </p:cNvSpPr>
          <p:nvPr>
            <p:ph type="body" sz="quarter" idx="24" hasCustomPrompt="1"/>
          </p:nvPr>
        </p:nvSpPr>
        <p:spPr>
          <a:xfrm>
            <a:off x="768354" y="1419807"/>
            <a:ext cx="5062529" cy="4353063"/>
          </a:xfrm>
          <a:prstGeom prst="rect">
            <a:avLst/>
          </a:prstGeom>
        </p:spPr>
        <p:txBody>
          <a:bodyPr>
            <a:normAutofit/>
          </a:bodyPr>
          <a:lstStyle>
            <a:lvl1pPr marL="0" indent="0">
              <a:lnSpc>
                <a:spcPct val="100000"/>
              </a:lnSpc>
              <a:buFont typeface="Arial" charset="0"/>
              <a:buNone/>
              <a:defRPr sz="2133" b="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165342655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768351" y="2593184"/>
            <a:ext cx="4944533" cy="2125837"/>
          </a:xfrm>
        </p:spPr>
        <p:txBody>
          <a:bodyPr/>
          <a:lstStyle>
            <a:lvl1pPr marL="0" indent="0">
              <a:buNone/>
              <a:tabLst/>
              <a:defRPr lang="en-US" sz="6667" kern="1200" dirty="0" smtClean="0">
                <a:solidFill>
                  <a:schemeClr val="tx1"/>
                </a:solidFill>
                <a:latin typeface="+mj-lt"/>
                <a:ea typeface="+mj-ea"/>
                <a:cs typeface="+mj-cs"/>
              </a:defRPr>
            </a:lvl1pPr>
          </a:lstStyle>
          <a:p>
            <a:pPr lvl="0"/>
            <a:r>
              <a:rPr lang="en-US"/>
              <a:t>Closing line</a:t>
            </a:r>
          </a:p>
        </p:txBody>
      </p:sp>
      <p:sp>
        <p:nvSpPr>
          <p:cNvPr id="12" name="Text Placeholder 11"/>
          <p:cNvSpPr>
            <a:spLocks noGrp="1"/>
          </p:cNvSpPr>
          <p:nvPr>
            <p:ph type="body" sz="quarter" idx="14" hasCustomPrompt="1"/>
          </p:nvPr>
        </p:nvSpPr>
        <p:spPr>
          <a:xfrm>
            <a:off x="768352" y="5774267"/>
            <a:ext cx="6816945" cy="598488"/>
          </a:xfrm>
          <a:prstGeom prst="rect">
            <a:avLst/>
          </a:prstGeom>
        </p:spPr>
        <p:txBody>
          <a:bodyPr lIns="0" tIns="0" rIns="0" bIns="0">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Department</a:t>
            </a:r>
            <a:br>
              <a:rPr lang="en-US"/>
            </a:br>
            <a:r>
              <a:rPr lang="en-US"/>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34886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3" y="705204"/>
            <a:ext cx="10984425" cy="418645"/>
          </a:xfrm>
        </p:spPr>
        <p:txBody>
          <a:bodyPr/>
          <a:lstStyle/>
          <a:p>
            <a:r>
              <a:rPr lang="en-US"/>
              <a:t>Click to edit Master title style</a:t>
            </a:r>
          </a:p>
        </p:txBody>
      </p:sp>
    </p:spTree>
    <p:extLst>
      <p:ext uri="{BB962C8B-B14F-4D97-AF65-F5344CB8AC3E}">
        <p14:creationId xmlns:p14="http://schemas.microsoft.com/office/powerpoint/2010/main" val="33196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6799-EA78-4BA6-85F4-3497121C2B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67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ullets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p:txBody>
          <a:bodyPr/>
          <a:lstStyle/>
          <a:p>
            <a:fld id="{AD772840-B56D-4052-975D-34C829E746FA}" type="datetimeFigureOut">
              <a:rPr lang="en-US" smtClean="0"/>
              <a:t>12/3/2024</a:t>
            </a:fld>
            <a:endParaRPr lang="en-US"/>
          </a:p>
        </p:txBody>
      </p:sp>
      <p:sp>
        <p:nvSpPr>
          <p:cNvPr id="6" name="Footer Placeholder 5"/>
          <p:cNvSpPr>
            <a:spLocks noGrp="1"/>
          </p:cNvSpPr>
          <p:nvPr>
            <p:ph type="ftr" sz="quarter" idx="19"/>
          </p:nvPr>
        </p:nvSpPr>
        <p:spPr/>
        <p:txBody>
          <a:bodyPr/>
          <a:lstStyle/>
          <a:p>
            <a:endParaRPr lang="en-US"/>
          </a:p>
        </p:txBody>
      </p:sp>
      <p:sp>
        <p:nvSpPr>
          <p:cNvPr id="10"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Text Placeholder 8"/>
          <p:cNvSpPr>
            <a:spLocks noGrp="1"/>
          </p:cNvSpPr>
          <p:nvPr>
            <p:ph type="body" sz="quarter" idx="13" hasCustomPrompt="1"/>
          </p:nvPr>
        </p:nvSpPr>
        <p:spPr>
          <a:xfrm>
            <a:off x="768351" y="1419807"/>
            <a:ext cx="5062528" cy="4353063"/>
          </a:xfrm>
          <a:prstGeom prst="rect">
            <a:avLst/>
          </a:prstGeom>
        </p:spPr>
        <p:txBody>
          <a:bodyPr/>
          <a:lstStyle>
            <a:lvl1pPr marL="380982" indent="-380982">
              <a:lnSpc>
                <a:spcPct val="100000"/>
              </a:lnSpc>
              <a:buFont typeface="Arial" panose="020B0604020202020204" pitchFamily="34" charset="0"/>
              <a:buChar char="•"/>
              <a:defRPr sz="2133" b="0" baseline="0"/>
            </a:lvl1pPr>
            <a:lvl2pPr marL="380982" indent="-380982">
              <a:lnSpc>
                <a:spcPct val="100000"/>
              </a:lnSpc>
              <a:buFont typeface="Arial" panose="020B0604020202020204" pitchFamily="34" charset="0"/>
              <a:buChar char="•"/>
              <a:defRPr sz="1733" b="0"/>
            </a:lvl2pPr>
            <a:lvl3pPr marL="596869" indent="-232822">
              <a:lnSpc>
                <a:spcPct val="100000"/>
              </a:lnSpc>
              <a:buFont typeface="Arial" panose="020B0604020202020204" pitchFamily="34" charset="0"/>
              <a:buChar char="−"/>
              <a:defRPr sz="1867" b="0"/>
            </a:lvl3pPr>
            <a:lvl4pPr marL="831809" indent="-234939">
              <a:lnSpc>
                <a:spcPct val="100000"/>
              </a:lnSpc>
              <a:tabLst/>
              <a:defRPr sz="1867" b="0"/>
            </a:lvl4pPr>
            <a:lvl5pPr marL="1079446" indent="-247639">
              <a:lnSpc>
                <a:spcPct val="100000"/>
              </a:lnSpc>
              <a:defRPr sz="1867" b="0"/>
            </a:lvl5pPr>
            <a:lvl6pPr marL="2285886"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9" name="Text Placeholder 8"/>
          <p:cNvSpPr>
            <a:spLocks noGrp="1"/>
          </p:cNvSpPr>
          <p:nvPr>
            <p:ph type="body" sz="quarter" idx="17" hasCustomPrompt="1"/>
          </p:nvPr>
        </p:nvSpPr>
        <p:spPr>
          <a:xfrm>
            <a:off x="6361124" y="1419807"/>
            <a:ext cx="5062528" cy="4353063"/>
          </a:xfrm>
          <a:prstGeom prst="rect">
            <a:avLst/>
          </a:prstGeom>
        </p:spPr>
        <p:txBody>
          <a:bodyPr/>
          <a:lstStyle>
            <a:lvl1pPr marL="380982" indent="-380982">
              <a:lnSpc>
                <a:spcPct val="100000"/>
              </a:lnSpc>
              <a:buFont typeface="Arial" panose="020B0604020202020204" pitchFamily="34" charset="0"/>
              <a:buChar char="•"/>
              <a:defRPr sz="2133" b="0"/>
            </a:lvl1pPr>
            <a:lvl2pPr marL="383098" indent="-383098">
              <a:lnSpc>
                <a:spcPct val="100000"/>
              </a:lnSpc>
              <a:buFont typeface="Arial" panose="020B0604020202020204" pitchFamily="34" charset="0"/>
              <a:buChar char="•"/>
              <a:defRPr sz="1733" b="0"/>
            </a:lvl2pPr>
            <a:lvl3pPr marL="596869" indent="-232822">
              <a:lnSpc>
                <a:spcPct val="100000"/>
              </a:lnSpc>
              <a:buFont typeface="Arial" panose="020B0604020202020204" pitchFamily="34" charset="0"/>
              <a:buChar char="−"/>
              <a:defRPr sz="1867" b="0"/>
            </a:lvl3pPr>
            <a:lvl4pPr marL="831809" indent="-234939">
              <a:lnSpc>
                <a:spcPct val="100000"/>
              </a:lnSpc>
              <a:tabLst/>
              <a:defRPr sz="1867" b="0"/>
            </a:lvl4pPr>
            <a:lvl5pPr marL="1079446" indent="-247639">
              <a:lnSpc>
                <a:spcPct val="100000"/>
              </a:lnSpc>
              <a:defRPr sz="1867" b="0"/>
            </a:lvl5pPr>
          </a:lstStyle>
          <a:p>
            <a:pPr lvl="0"/>
            <a:r>
              <a:rPr lang="en-US"/>
              <a:t>Click to add text</a:t>
            </a:r>
          </a:p>
          <a:p>
            <a:pPr lvl="2"/>
            <a:r>
              <a:rPr lang="en-US"/>
              <a:t>Second level</a:t>
            </a:r>
          </a:p>
          <a:p>
            <a:pPr lvl="3"/>
            <a:r>
              <a:rPr lang="en-US"/>
              <a:t>Third level</a:t>
            </a:r>
          </a:p>
          <a:p>
            <a:pPr lvl="4"/>
            <a:r>
              <a:rPr lang="en-US"/>
              <a:t>Fourth level</a:t>
            </a:r>
            <a:endParaRPr lang="en-GB"/>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209983748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p>
        </p:txBody>
      </p:sp>
      <p:sp>
        <p:nvSpPr>
          <p:cNvPr id="4" name="Date Placeholder 3"/>
          <p:cNvSpPr>
            <a:spLocks noGrp="1"/>
          </p:cNvSpPr>
          <p:nvPr>
            <p:ph type="dt" sz="half" idx="15"/>
          </p:nvPr>
        </p:nvSpPr>
        <p:spPr/>
        <p:txBody>
          <a:bodyPr/>
          <a:lstStyle/>
          <a:p>
            <a:fld id="{AD772840-B56D-4052-975D-34C829E746FA}" type="datetimeFigureOut">
              <a:rPr lang="en-US" smtClean="0"/>
              <a:t>12/3/2024</a:t>
            </a:fld>
            <a:endParaRPr lang="en-US"/>
          </a:p>
        </p:txBody>
      </p:sp>
      <p:sp>
        <p:nvSpPr>
          <p:cNvPr id="5" name="Footer Placeholder 4"/>
          <p:cNvSpPr>
            <a:spLocks noGrp="1"/>
          </p:cNvSpPr>
          <p:nvPr>
            <p:ph type="ftr" sz="quarter" idx="16"/>
          </p:nvPr>
        </p:nvSpPr>
        <p:spPr/>
        <p:txBody>
          <a:bodyPr/>
          <a:lstStyle/>
          <a:p>
            <a:endParaRPr lang="en-US"/>
          </a:p>
        </p:txBody>
      </p:sp>
      <p:sp>
        <p:nvSpPr>
          <p:cNvPr id="8" name="Title 1"/>
          <p:cNvSpPr>
            <a:spLocks noGrp="1"/>
          </p:cNvSpPr>
          <p:nvPr>
            <p:ph type="title" hasCustomPrompt="1"/>
          </p:nvPr>
        </p:nvSpPr>
        <p:spPr>
          <a:xfrm>
            <a:off x="768354" y="493837"/>
            <a:ext cx="5062529" cy="617012"/>
          </a:xfrm>
          <a:prstGeom prst="rect">
            <a:avLst/>
          </a:prstGeom>
        </p:spPr>
        <p:txBody>
          <a:bodyPr>
            <a:noAutofit/>
          </a:bodyPr>
          <a:lstStyle>
            <a:lvl1pPr>
              <a:lnSpc>
                <a:spcPct val="100000"/>
              </a:lnSpc>
              <a:defRPr sz="3733"/>
            </a:lvl1pPr>
          </a:lstStyle>
          <a:p>
            <a:r>
              <a:rPr lang="en-US"/>
              <a:t>Title</a:t>
            </a:r>
            <a:endParaRPr lang="de-DE"/>
          </a:p>
        </p:txBody>
      </p:sp>
      <p:sp>
        <p:nvSpPr>
          <p:cNvPr id="11" name="Text Placeholder 8"/>
          <p:cNvSpPr>
            <a:spLocks noGrp="1"/>
          </p:cNvSpPr>
          <p:nvPr>
            <p:ph type="body" sz="quarter" idx="24" hasCustomPrompt="1"/>
          </p:nvPr>
        </p:nvSpPr>
        <p:spPr>
          <a:xfrm>
            <a:off x="768354" y="1419807"/>
            <a:ext cx="5062529" cy="4353063"/>
          </a:xfrm>
          <a:prstGeom prst="rect">
            <a:avLst/>
          </a:prstGeom>
        </p:spPr>
        <p:txBody>
          <a:bodyPr>
            <a:normAutofit/>
          </a:bodyPr>
          <a:lstStyle>
            <a:lvl1pPr marL="0" indent="0">
              <a:lnSpc>
                <a:spcPct val="100000"/>
              </a:lnSpc>
              <a:buFont typeface="Arial" charset="0"/>
              <a:buNone/>
              <a:defRPr sz="2133" b="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Tree>
    <p:extLst>
      <p:ext uri="{BB962C8B-B14F-4D97-AF65-F5344CB8AC3E}">
        <p14:creationId xmlns:p14="http://schemas.microsoft.com/office/powerpoint/2010/main" val="120595137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1" y="6296344"/>
            <a:ext cx="4114800" cy="217085"/>
          </a:xfrm>
        </p:spPr>
        <p:txBody>
          <a:bodyPr/>
          <a:lstStyle/>
          <a:p>
            <a:fld id="{AD772840-B56D-4052-975D-34C829E746FA}" type="datetimeFigureOut">
              <a:rPr lang="en-US" smtClean="0"/>
              <a:t>12/3/2024</a:t>
            </a:fld>
            <a:endParaRPr lang="en-US"/>
          </a:p>
        </p:txBody>
      </p:sp>
      <p:sp>
        <p:nvSpPr>
          <p:cNvPr id="10" name="Footer Placeholder 4"/>
          <p:cNvSpPr>
            <a:spLocks noGrp="1"/>
          </p:cNvSpPr>
          <p:nvPr>
            <p:ph type="ftr" sz="quarter" idx="16"/>
          </p:nvPr>
        </p:nvSpPr>
        <p:spPr>
          <a:xfrm>
            <a:off x="1392001" y="6041602"/>
            <a:ext cx="4114800" cy="216325"/>
          </a:xfrm>
        </p:spPr>
        <p:txBody>
          <a:bodyPr/>
          <a:lstStyle/>
          <a:p>
            <a:endParaRPr lang="en-US"/>
          </a:p>
        </p:txBody>
      </p:sp>
      <p:cxnSp>
        <p:nvCxnSpPr>
          <p:cNvPr id="11" name="Straight Connector 10"/>
          <p:cNvCxnSpPr/>
          <p:nvPr/>
        </p:nvCxnSpPr>
        <p:spPr>
          <a:xfrm flipV="1">
            <a:off x="768354" y="5924556"/>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p>
        </p:txBody>
      </p:sp>
      <p:sp>
        <p:nvSpPr>
          <p:cNvPr id="16" name="Title 1"/>
          <p:cNvSpPr>
            <a:spLocks noGrp="1"/>
          </p:cNvSpPr>
          <p:nvPr>
            <p:ph type="title" hasCustomPrompt="1"/>
          </p:nvPr>
        </p:nvSpPr>
        <p:spPr>
          <a:xfrm>
            <a:off x="6325654" y="493837"/>
            <a:ext cx="5062529" cy="617012"/>
          </a:xfrm>
          <a:prstGeom prst="rect">
            <a:avLst/>
          </a:prstGeom>
        </p:spPr>
        <p:txBody>
          <a:bodyPr>
            <a:noAutofit/>
          </a:bodyPr>
          <a:lstStyle>
            <a:lvl1pPr>
              <a:lnSpc>
                <a:spcPct val="100000"/>
              </a:lnSpc>
              <a:defRPr sz="3733"/>
            </a:lvl1pPr>
          </a:lstStyle>
          <a:p>
            <a:r>
              <a:rPr lang="en-US"/>
              <a:t>Title</a:t>
            </a:r>
            <a:endParaRPr lang="de-DE"/>
          </a:p>
        </p:txBody>
      </p:sp>
      <p:sp>
        <p:nvSpPr>
          <p:cNvPr id="18" name="Text Placeholder 8"/>
          <p:cNvSpPr>
            <a:spLocks noGrp="1"/>
          </p:cNvSpPr>
          <p:nvPr>
            <p:ph type="body" sz="quarter" idx="25" hasCustomPrompt="1"/>
          </p:nvPr>
        </p:nvSpPr>
        <p:spPr>
          <a:xfrm>
            <a:off x="6325654" y="1419807"/>
            <a:ext cx="5062529" cy="4353063"/>
          </a:xfrm>
          <a:prstGeom prst="rect">
            <a:avLst/>
          </a:prstGeom>
        </p:spPr>
        <p:txBody>
          <a:bodyPr>
            <a:normAutofit/>
          </a:bodyPr>
          <a:lstStyle>
            <a:lvl1pPr marL="0" indent="0">
              <a:lnSpc>
                <a:spcPct val="100000"/>
              </a:lnSpc>
              <a:buFont typeface="Arial" charset="0"/>
              <a:buNone/>
              <a:defRPr sz="2133" b="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283797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15" name="Picture Placeholder 9"/>
          <p:cNvSpPr>
            <a:spLocks noGrp="1"/>
          </p:cNvSpPr>
          <p:nvPr>
            <p:ph type="pic" sz="quarter" idx="14"/>
          </p:nvPr>
        </p:nvSpPr>
        <p:spPr>
          <a:xfrm>
            <a:off x="4515557" y="1419807"/>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p>
        </p:txBody>
      </p:sp>
      <p:sp>
        <p:nvSpPr>
          <p:cNvPr id="7"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Text Placeholder 8"/>
          <p:cNvSpPr>
            <a:spLocks noGrp="1"/>
          </p:cNvSpPr>
          <p:nvPr>
            <p:ph type="body" sz="quarter" idx="24" hasCustomPrompt="1"/>
          </p:nvPr>
        </p:nvSpPr>
        <p:spPr>
          <a:xfrm>
            <a:off x="768354" y="1419807"/>
            <a:ext cx="3521428" cy="4353063"/>
          </a:xfrm>
          <a:prstGeom prst="rect">
            <a:avLst/>
          </a:prstGeom>
        </p:spPr>
        <p:txBody>
          <a:bodyPr>
            <a:normAutofit/>
          </a:bodyPr>
          <a:lstStyle>
            <a:lvl1pPr marL="0" indent="0">
              <a:lnSpc>
                <a:spcPct val="100000"/>
              </a:lnSpc>
              <a:buFont typeface="Arial" charset="0"/>
              <a:buNone/>
              <a:defRPr sz="2133" b="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fld id="{AD772840-B56D-4052-975D-34C829E746FA}" type="datetimeFigureOut">
              <a:rPr lang="en-US" smtClean="0"/>
              <a:t>12/3/2024</a:t>
            </a:fld>
            <a:endParaRPr lang="en-US"/>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253635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772840-B56D-4052-975D-34C829E746FA}" type="datetimeFigureOut">
              <a:rPr lang="en-US" smtClean="0"/>
              <a:t>12/3/2024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045" y="3101091"/>
            <a:ext cx="3905956" cy="3756909"/>
          </a:xfrm>
          <a:prstGeom prst="rect">
            <a:avLst/>
          </a:prstGeom>
        </p:spPr>
      </p:pic>
      <p:sp>
        <p:nvSpPr>
          <p:cNvPr id="6" name="Footer Placeholder 5"/>
          <p:cNvSpPr>
            <a:spLocks noGrp="1"/>
          </p:cNvSpPr>
          <p:nvPr>
            <p:ph type="ftr" sz="quarter" idx="11"/>
          </p:nvPr>
        </p:nvSpPr>
        <p:spPr/>
        <p:txBody>
          <a:bodyPr/>
          <a:lstStyle/>
          <a:p>
            <a:endParaRPr lang="en-US"/>
          </a:p>
        </p:txBody>
      </p:sp>
      <p:sp>
        <p:nvSpPr>
          <p:cNvPr id="7" name="Title 1"/>
          <p:cNvSpPr>
            <a:spLocks noGrp="1"/>
          </p:cNvSpPr>
          <p:nvPr>
            <p:ph type="title" hasCustomPrompt="1"/>
          </p:nvPr>
        </p:nvSpPr>
        <p:spPr>
          <a:xfrm>
            <a:off x="768354" y="584571"/>
            <a:ext cx="8331199" cy="3773451"/>
          </a:xfrm>
          <a:prstGeom prst="rect">
            <a:avLst/>
          </a:prstGeom>
        </p:spPr>
        <p:txBody>
          <a:bodyPr lIns="0" tIns="0" rIns="0">
            <a:normAutofit/>
          </a:bodyPr>
          <a:lstStyle>
            <a:lvl1pPr marL="237055" indent="-237055">
              <a:lnSpc>
                <a:spcPct val="100000"/>
              </a:lnSpc>
              <a:defRPr sz="4800" baseline="0">
                <a:solidFill>
                  <a:srgbClr val="FF6C00"/>
                </a:solidFill>
              </a:defRPr>
            </a:lvl1pPr>
          </a:lstStyle>
          <a:p>
            <a:r>
              <a:rPr lang="en-US"/>
              <a:t>“Quote</a:t>
            </a:r>
            <a:r>
              <a:rPr lang="de-DE"/>
              <a:t>”</a:t>
            </a:r>
          </a:p>
        </p:txBody>
      </p:sp>
    </p:spTree>
    <p:extLst>
      <p:ext uri="{BB962C8B-B14F-4D97-AF65-F5344CB8AC3E}">
        <p14:creationId xmlns:p14="http://schemas.microsoft.com/office/powerpoint/2010/main" val="3298856800"/>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a:t>Click icon to add picture</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4" y="589653"/>
            <a:ext cx="7988788" cy="4240257"/>
          </a:xfrm>
          <a:prstGeom prst="rect">
            <a:avLst/>
          </a:prstGeom>
        </p:spPr>
        <p:txBody>
          <a:bodyPr lIns="0" rIns="0">
            <a:normAutofit/>
          </a:bodyPr>
          <a:lstStyle>
            <a:lvl1pPr marL="237055" indent="-237055">
              <a:lnSpc>
                <a:spcPct val="100000"/>
              </a:lnSpc>
              <a:defRPr sz="4800">
                <a:solidFill>
                  <a:schemeClr val="bg1"/>
                </a:solidFill>
              </a:defRPr>
            </a:lvl1pPr>
          </a:lstStyle>
          <a:p>
            <a:r>
              <a:rPr lang="en-US"/>
              <a:t>“Quote”</a:t>
            </a:r>
            <a:endParaRPr lang="de-DE"/>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fld id="{AD772840-B56D-4052-975D-34C829E746FA}" type="datetimeFigureOut">
              <a:rPr lang="en-US" smtClean="0"/>
              <a:t>12/3/2024</a:t>
            </a:fld>
            <a:endParaRPr lang="en-US"/>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879684857"/>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a:t>Click icon to add picture</a:t>
            </a:r>
            <a:endParaRPr lang="de-DE"/>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4" y="589653"/>
            <a:ext cx="7988788" cy="4240257"/>
          </a:xfrm>
          <a:prstGeom prst="rect">
            <a:avLst/>
          </a:prstGeom>
        </p:spPr>
        <p:txBody>
          <a:bodyPr lIns="0" rIns="0">
            <a:normAutofit/>
          </a:bodyPr>
          <a:lstStyle>
            <a:lvl1pPr marL="237055" indent="-237055">
              <a:lnSpc>
                <a:spcPct val="100000"/>
              </a:lnSpc>
              <a:defRPr sz="4800">
                <a:solidFill>
                  <a:srgbClr val="53565A"/>
                </a:solidFill>
              </a:defRPr>
            </a:lvl1pPr>
          </a:lstStyle>
          <a:p>
            <a:r>
              <a:rPr lang="en-US"/>
              <a:t>“Quote”</a:t>
            </a:r>
            <a:endParaRPr lang="de-DE"/>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fld id="{AD772840-B56D-4052-975D-34C829E746FA}" type="datetimeFigureOut">
              <a:rPr lang="en-US" smtClean="0"/>
              <a:t>12/3/2024</a:t>
            </a:fld>
            <a:endParaRPr lang="en-US"/>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296900957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4" y="1419807"/>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p>
        </p:txBody>
      </p:sp>
      <p:cxnSp>
        <p:nvCxnSpPr>
          <p:cNvPr id="14" name="Straight Connector 13"/>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AD772840-B56D-4052-975D-34C829E746FA}" type="datetimeFigureOut">
              <a:rPr lang="en-US" smtClean="0"/>
              <a:t>12/3/2024</a:t>
            </a:fld>
            <a:endParaRPr lang="en-US"/>
          </a:p>
        </p:txBody>
      </p:sp>
      <p:sp>
        <p:nvSpPr>
          <p:cNvPr id="5" name="Footer Placeholder 4"/>
          <p:cNvSpPr>
            <a:spLocks noGrp="1"/>
          </p:cNvSpPr>
          <p:nvPr>
            <p:ph type="ftr" sz="quarter" idx="16"/>
          </p:nvPr>
        </p:nvSpPr>
        <p:spPr/>
        <p:txBody>
          <a:bodyPr/>
          <a:lstStyle/>
          <a:p>
            <a:endParaRPr lang="en-US"/>
          </a:p>
        </p:txBody>
      </p:sp>
      <p:sp>
        <p:nvSpPr>
          <p:cNvPr id="8"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9" name="Text Placeholder 8"/>
          <p:cNvSpPr>
            <a:spLocks noGrp="1"/>
          </p:cNvSpPr>
          <p:nvPr>
            <p:ph type="body" sz="quarter" idx="13" hasCustomPrompt="1"/>
          </p:nvPr>
        </p:nvSpPr>
        <p:spPr>
          <a:xfrm>
            <a:off x="768351" y="1419807"/>
            <a:ext cx="5062528" cy="4353063"/>
          </a:xfrm>
          <a:prstGeom prst="rect">
            <a:avLst/>
          </a:prstGeom>
        </p:spPr>
        <p:txBody>
          <a:bodyPr/>
          <a:lstStyle>
            <a:lvl1pPr marL="380982" indent="-380982">
              <a:lnSpc>
                <a:spcPct val="100000"/>
              </a:lnSpc>
              <a:buFont typeface="Arial" panose="020B0604020202020204" pitchFamily="34" charset="0"/>
              <a:buChar char="•"/>
              <a:defRPr sz="2133" b="0" baseline="0"/>
            </a:lvl1pPr>
            <a:lvl2pPr marL="380982" indent="-380982">
              <a:lnSpc>
                <a:spcPct val="100000"/>
              </a:lnSpc>
              <a:buFont typeface="Arial" panose="020B0604020202020204" pitchFamily="34" charset="0"/>
              <a:buChar char="•"/>
              <a:defRPr sz="1733" b="0"/>
            </a:lvl2pPr>
            <a:lvl3pPr marL="596869" indent="-232822">
              <a:lnSpc>
                <a:spcPct val="100000"/>
              </a:lnSpc>
              <a:buFont typeface="Arial" panose="020B0604020202020204" pitchFamily="34" charset="0"/>
              <a:buChar char="−"/>
              <a:defRPr sz="1867" b="0"/>
            </a:lvl3pPr>
            <a:lvl4pPr marL="831809" indent="-234939">
              <a:lnSpc>
                <a:spcPct val="100000"/>
              </a:lnSpc>
              <a:tabLst/>
              <a:defRPr sz="1867" b="0"/>
            </a:lvl4pPr>
            <a:lvl5pPr marL="1079446" indent="-247639">
              <a:lnSpc>
                <a:spcPct val="100000"/>
              </a:lnSpc>
              <a:defRPr sz="1867" b="0"/>
            </a:lvl5pPr>
            <a:lvl6pPr marL="2285886"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405594282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a:t>Click on </a:t>
            </a:r>
            <a:r>
              <a:rPr lang="de-DE" err="1"/>
              <a:t>icon</a:t>
            </a:r>
            <a:r>
              <a:rPr lang="de-DE"/>
              <a:t> </a:t>
            </a:r>
            <a:r>
              <a:rPr lang="de-DE" err="1"/>
              <a:t>to</a:t>
            </a:r>
            <a:r>
              <a:rPr lang="de-DE"/>
              <a:t> </a:t>
            </a:r>
            <a:r>
              <a:rPr lang="de-DE" err="1"/>
              <a:t>select</a:t>
            </a:r>
            <a:r>
              <a:rPr lang="de-DE"/>
              <a:t> </a:t>
            </a:r>
            <a:r>
              <a:rPr lang="de-DE" err="1"/>
              <a:t>picture</a:t>
            </a:r>
            <a:endParaRPr lang="de-DE"/>
          </a:p>
        </p:txBody>
      </p:sp>
      <p:sp>
        <p:nvSpPr>
          <p:cNvPr id="2" name="Title 1"/>
          <p:cNvSpPr>
            <a:spLocks noGrp="1"/>
          </p:cNvSpPr>
          <p:nvPr>
            <p:ph type="ctrTitle" hasCustomPrompt="1"/>
          </p:nvPr>
        </p:nvSpPr>
        <p:spPr>
          <a:xfrm>
            <a:off x="634457" y="2212626"/>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634457" y="5768435"/>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7" name="TextBox 6"/>
          <p:cNvSpPr txBox="1"/>
          <p:nvPr/>
        </p:nvSpPr>
        <p:spPr>
          <a:xfrm>
            <a:off x="-4741333" y="1"/>
            <a:ext cx="4550833" cy="3046988"/>
          </a:xfrm>
          <a:prstGeom prst="rect">
            <a:avLst/>
          </a:prstGeom>
          <a:solidFill>
            <a:srgbClr val="FFFF99"/>
          </a:solidFill>
        </p:spPr>
        <p:txBody>
          <a:bodyPr wrap="square" rtlCol="0">
            <a:spAutoFit/>
          </a:bodyPr>
          <a:lstStyle/>
          <a:p>
            <a:pPr defTabSz="1219139"/>
            <a:r>
              <a:rPr lang="en-US" sz="1600">
                <a:solidFill>
                  <a:srgbClr val="333333"/>
                </a:solidFill>
                <a:latin typeface="Arial"/>
                <a:cs typeface="Arial"/>
              </a:rPr>
              <a:t>IMPORTANT!!  </a:t>
            </a:r>
          </a:p>
          <a:p>
            <a:pPr defTabSz="1219139"/>
            <a:endParaRPr lang="en-US" sz="1600">
              <a:solidFill>
                <a:srgbClr val="333333"/>
              </a:solidFill>
              <a:latin typeface="Arial"/>
              <a:cs typeface="Arial"/>
            </a:endParaRPr>
          </a:p>
          <a:p>
            <a:pPr defTabSz="1219139"/>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39"/>
            <a:endParaRPr lang="en-US" sz="1600">
              <a:solidFill>
                <a:srgbClr val="333333"/>
              </a:solidFill>
              <a:latin typeface="Arial"/>
              <a:cs typeface="Arial"/>
            </a:endParaRPr>
          </a:p>
          <a:p>
            <a:pPr defTabSz="1219139"/>
            <a:endParaRPr lang="en-US" sz="1600">
              <a:solidFill>
                <a:srgbClr val="333333"/>
              </a:solidFill>
              <a:latin typeface="Arial"/>
              <a:cs typeface="Arial"/>
            </a:endParaRPr>
          </a:p>
          <a:p>
            <a:pPr defTabSz="1219139"/>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9"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77" indent="0">
              <a:lnSpc>
                <a:spcPts val="4800"/>
              </a:lnSpc>
              <a:buNone/>
              <a:defRPr sz="4000">
                <a:solidFill>
                  <a:srgbClr val="FF6C00"/>
                </a:solidFill>
              </a:defRPr>
            </a:lvl2pPr>
            <a:lvl3pPr marL="914354" indent="0">
              <a:lnSpc>
                <a:spcPts val="4800"/>
              </a:lnSpc>
              <a:buNone/>
              <a:defRPr sz="4000">
                <a:solidFill>
                  <a:srgbClr val="FF6C00"/>
                </a:solidFill>
              </a:defRPr>
            </a:lvl3pPr>
            <a:lvl4pPr marL="1371531" indent="0">
              <a:lnSpc>
                <a:spcPts val="4800"/>
              </a:lnSpc>
              <a:buNone/>
              <a:defRPr sz="4000">
                <a:solidFill>
                  <a:srgbClr val="FF6C00"/>
                </a:solidFill>
              </a:defRPr>
            </a:lvl4pPr>
            <a:lvl5pPr marL="1828709" indent="0">
              <a:lnSpc>
                <a:spcPts val="4800"/>
              </a:lnSpc>
              <a:buNone/>
              <a:defRPr sz="4000">
                <a:solidFill>
                  <a:srgbClr val="FF6C00"/>
                </a:solidFill>
              </a:defRPr>
            </a:lvl5pPr>
          </a:lstStyle>
          <a:p>
            <a:pPr lvl="0"/>
            <a:r>
              <a:rPr lang="en-US"/>
              <a:t>Subtitle</a:t>
            </a:r>
            <a:endParaRPr lang="de-DE"/>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77"/>
            </a:lvl1pPr>
          </a:lstStyle>
          <a:p>
            <a:pPr lvl="0"/>
            <a:r>
              <a:rPr lang="en-US"/>
              <a:t>Click to edit Master text styles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1333" y="3572937"/>
            <a:ext cx="4550833" cy="3076935"/>
          </a:xfrm>
          <a:prstGeom prst="rect">
            <a:avLst/>
          </a:prstGeom>
        </p:spPr>
      </p:pic>
    </p:spTree>
    <p:extLst>
      <p:ext uri="{BB962C8B-B14F-4D97-AF65-F5344CB8AC3E}">
        <p14:creationId xmlns:p14="http://schemas.microsoft.com/office/powerpoint/2010/main" val="106538592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6" y="1419807"/>
            <a:ext cx="5062529" cy="4349375"/>
          </a:xfrm>
          <a:prstGeom prst="rect">
            <a:avLst/>
          </a:prstGeom>
        </p:spPr>
        <p:txBody>
          <a:bodyPr/>
          <a:lstStyle>
            <a:lvl1pPr marL="0" indent="0">
              <a:lnSpc>
                <a:spcPct val="100000"/>
              </a:lnSpc>
              <a:buNone/>
              <a:defRPr/>
            </a:lvl1pPr>
          </a:lstStyle>
          <a:p>
            <a:r>
              <a:rPr lang="en-US" noProof="0"/>
              <a:t>Click icon to add chart</a:t>
            </a:r>
          </a:p>
        </p:txBody>
      </p:sp>
      <p:cxnSp>
        <p:nvCxnSpPr>
          <p:cNvPr id="13" name="Straight Connector 12"/>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AD772840-B56D-4052-975D-34C829E746FA}" type="datetimeFigureOut">
              <a:rPr lang="en-US" smtClean="0"/>
              <a:t>12/3/2024</a:t>
            </a:fld>
            <a:endParaRPr lang="en-US"/>
          </a:p>
        </p:txBody>
      </p:sp>
      <p:sp>
        <p:nvSpPr>
          <p:cNvPr id="5" name="Footer Placeholder 4"/>
          <p:cNvSpPr>
            <a:spLocks noGrp="1"/>
          </p:cNvSpPr>
          <p:nvPr>
            <p:ph type="ftr" sz="quarter" idx="17"/>
          </p:nvPr>
        </p:nvSpPr>
        <p:spPr/>
        <p:txBody>
          <a:bodyPr/>
          <a:lstStyle/>
          <a:p>
            <a:endParaRPr lang="en-US"/>
          </a:p>
        </p:txBody>
      </p:sp>
      <p:sp>
        <p:nvSpPr>
          <p:cNvPr id="9"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Text Placeholder 8"/>
          <p:cNvSpPr>
            <a:spLocks noGrp="1"/>
          </p:cNvSpPr>
          <p:nvPr>
            <p:ph type="body" sz="quarter" idx="13" hasCustomPrompt="1"/>
          </p:nvPr>
        </p:nvSpPr>
        <p:spPr>
          <a:xfrm>
            <a:off x="768351" y="1419807"/>
            <a:ext cx="5062528" cy="4353063"/>
          </a:xfrm>
          <a:prstGeom prst="rect">
            <a:avLst/>
          </a:prstGeom>
        </p:spPr>
        <p:txBody>
          <a:bodyPr/>
          <a:lstStyle>
            <a:lvl1pPr marL="380982" indent="-380982">
              <a:lnSpc>
                <a:spcPct val="100000"/>
              </a:lnSpc>
              <a:buFont typeface="Arial" panose="020B0604020202020204" pitchFamily="34" charset="0"/>
              <a:buChar char="•"/>
              <a:defRPr sz="2133" b="0" baseline="0"/>
            </a:lvl1pPr>
            <a:lvl2pPr marL="380982" indent="-380982">
              <a:lnSpc>
                <a:spcPct val="100000"/>
              </a:lnSpc>
              <a:buFont typeface="Arial" panose="020B0604020202020204" pitchFamily="34" charset="0"/>
              <a:buChar char="•"/>
              <a:defRPr sz="1733" b="0"/>
            </a:lvl2pPr>
            <a:lvl3pPr marL="596869" indent="-232822">
              <a:lnSpc>
                <a:spcPct val="100000"/>
              </a:lnSpc>
              <a:buFont typeface="Arial" panose="020B0604020202020204" pitchFamily="34" charset="0"/>
              <a:buChar char="−"/>
              <a:defRPr sz="1867" b="0"/>
            </a:lvl3pPr>
            <a:lvl4pPr marL="831809" indent="-234939">
              <a:lnSpc>
                <a:spcPct val="100000"/>
              </a:lnSpc>
              <a:tabLst/>
              <a:defRPr sz="1867" b="0"/>
            </a:lvl4pPr>
            <a:lvl5pPr marL="1079446" indent="-247639">
              <a:lnSpc>
                <a:spcPct val="100000"/>
              </a:lnSpc>
              <a:defRPr sz="1867" b="0"/>
            </a:lvl5pPr>
            <a:lvl6pPr marL="2285886"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385475622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3" y="1419804"/>
            <a:ext cx="10653857" cy="4359368"/>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AD772840-B56D-4052-975D-34C829E746FA}" type="datetimeFigureOut">
              <a:rPr lang="en-US" smtClean="0"/>
              <a:t>12/3/2024</a:t>
            </a:fld>
            <a:endParaRPr lang="en-US"/>
          </a:p>
        </p:txBody>
      </p:sp>
      <p:sp>
        <p:nvSpPr>
          <p:cNvPr id="4" name="Footer Placeholder 3"/>
          <p:cNvSpPr>
            <a:spLocks noGrp="1"/>
          </p:cNvSpPr>
          <p:nvPr>
            <p:ph type="ftr" sz="quarter" idx="17"/>
          </p:nvPr>
        </p:nvSpPr>
        <p:spPr/>
        <p:txBody>
          <a:bodyPr/>
          <a:lstStyle/>
          <a:p>
            <a:endParaRPr lang="en-US"/>
          </a:p>
        </p:txBody>
      </p:sp>
      <p:sp>
        <p:nvSpPr>
          <p:cNvPr id="7"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185832292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wo charts">
    <p:spTree>
      <p:nvGrpSpPr>
        <p:cNvPr id="1" name=""/>
        <p:cNvGrpSpPr/>
        <p:nvPr/>
      </p:nvGrpSpPr>
      <p:grpSpPr>
        <a:xfrm>
          <a:off x="0" y="0"/>
          <a:ext cx="0" cy="0"/>
          <a:chOff x="0" y="0"/>
          <a:chExt cx="0" cy="0"/>
        </a:xfrm>
      </p:grpSpPr>
      <p:cxnSp>
        <p:nvCxnSpPr>
          <p:cNvPr id="10" name="Straight Connector 9"/>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AD772840-B56D-4052-975D-34C829E746FA}" type="datetimeFigureOut">
              <a:rPr lang="en-US" smtClean="0"/>
              <a:t>12/3/2024</a:t>
            </a:fld>
            <a:endParaRPr lang="en-US"/>
          </a:p>
        </p:txBody>
      </p:sp>
      <p:sp>
        <p:nvSpPr>
          <p:cNvPr id="4" name="Footer Placeholder 3"/>
          <p:cNvSpPr>
            <a:spLocks noGrp="1"/>
          </p:cNvSpPr>
          <p:nvPr>
            <p:ph type="ftr" sz="quarter" idx="17"/>
          </p:nvPr>
        </p:nvSpPr>
        <p:spPr/>
        <p:txBody>
          <a:bodyPr/>
          <a:lstStyle/>
          <a:p>
            <a:endParaRPr lang="en-US"/>
          </a:p>
        </p:txBody>
      </p:sp>
      <p:sp>
        <p:nvSpPr>
          <p:cNvPr id="7"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13" name="Chart Placeholder 5"/>
          <p:cNvSpPr>
            <a:spLocks noGrp="1"/>
          </p:cNvSpPr>
          <p:nvPr>
            <p:ph type="chart" sz="quarter" idx="19"/>
          </p:nvPr>
        </p:nvSpPr>
        <p:spPr>
          <a:xfrm>
            <a:off x="6361124" y="1419804"/>
            <a:ext cx="5062529" cy="4359368"/>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768353" y="1419804"/>
            <a:ext cx="5062529" cy="4359368"/>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429130119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3" y="1425580"/>
            <a:ext cx="3306940" cy="4359368"/>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AD772840-B56D-4052-975D-34C829E746FA}" type="datetimeFigureOut">
              <a:rPr lang="en-US" smtClean="0"/>
              <a:t>12/3/2024</a:t>
            </a:fld>
            <a:endParaRPr lang="en-US"/>
          </a:p>
        </p:txBody>
      </p:sp>
      <p:sp>
        <p:nvSpPr>
          <p:cNvPr id="4" name="Footer Placeholder 3"/>
          <p:cNvSpPr>
            <a:spLocks noGrp="1"/>
          </p:cNvSpPr>
          <p:nvPr>
            <p:ph type="ftr" sz="quarter" idx="17"/>
          </p:nvPr>
        </p:nvSpPr>
        <p:spPr/>
        <p:txBody>
          <a:bodyPr/>
          <a:lstStyle/>
          <a:p>
            <a:endParaRPr lang="en-US"/>
          </a:p>
        </p:txBody>
      </p:sp>
      <p:sp>
        <p:nvSpPr>
          <p:cNvPr id="7"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Chart Placeholder 5"/>
          <p:cNvSpPr>
            <a:spLocks noGrp="1"/>
          </p:cNvSpPr>
          <p:nvPr>
            <p:ph type="chart" sz="quarter" idx="18"/>
          </p:nvPr>
        </p:nvSpPr>
        <p:spPr>
          <a:xfrm>
            <a:off x="4442534" y="1425580"/>
            <a:ext cx="3306940" cy="4359368"/>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8116713" y="1425580"/>
            <a:ext cx="3306940" cy="4359368"/>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102172655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cxnSp>
        <p:nvCxnSpPr>
          <p:cNvPr id="11" name="Straight Connector 10"/>
          <p:cNvCxnSpPr/>
          <p:nvPr/>
        </p:nvCxnSpPr>
        <p:spPr>
          <a:xfrm flipV="1">
            <a:off x="768353" y="5924554"/>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AD772840-B56D-4052-975D-34C829E746FA}" type="datetimeFigureOut">
              <a:rPr lang="en-US" smtClean="0"/>
              <a:t>12/3/2024</a:t>
            </a:fld>
            <a:endParaRPr lang="en-US"/>
          </a:p>
        </p:txBody>
      </p:sp>
      <p:sp>
        <p:nvSpPr>
          <p:cNvPr id="6" name="Footer Placeholder 5"/>
          <p:cNvSpPr>
            <a:spLocks noGrp="1"/>
          </p:cNvSpPr>
          <p:nvPr>
            <p:ph type="ftr" sz="quarter" idx="18"/>
          </p:nvPr>
        </p:nvSpPr>
        <p:spPr/>
        <p:txBody>
          <a:bodyPr/>
          <a:lstStyle/>
          <a:p>
            <a:endParaRPr lang="en-US"/>
          </a:p>
        </p:txBody>
      </p:sp>
      <p:sp>
        <p:nvSpPr>
          <p:cNvPr id="10" name="Table Placeholder 6"/>
          <p:cNvSpPr>
            <a:spLocks noGrp="1"/>
          </p:cNvSpPr>
          <p:nvPr>
            <p:ph type="tbl" sz="quarter" idx="16"/>
          </p:nvPr>
        </p:nvSpPr>
        <p:spPr>
          <a:xfrm>
            <a:off x="768349" y="1419804"/>
            <a:ext cx="10653860" cy="4359368"/>
          </a:xfrm>
          <a:prstGeom prst="rect">
            <a:avLst/>
          </a:prstGeom>
        </p:spPr>
        <p:txBody>
          <a:bodyPr/>
          <a:lstStyle>
            <a:lvl1pPr marL="0" indent="0">
              <a:lnSpc>
                <a:spcPct val="100000"/>
              </a:lnSpc>
              <a:buNone/>
              <a:defRPr/>
            </a:lvl1pPr>
          </a:lstStyle>
          <a:p>
            <a:r>
              <a:rPr lang="en-US" noProof="0"/>
              <a:t>Click icon to add table</a:t>
            </a:r>
          </a:p>
        </p:txBody>
      </p:sp>
      <p:sp>
        <p:nvSpPr>
          <p:cNvPr id="7"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98460647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3"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Department</a:t>
            </a:r>
            <a:br>
              <a:rPr lang="en-US"/>
            </a:br>
            <a:r>
              <a:rPr lang="en-US"/>
              <a:t>Date</a:t>
            </a:r>
            <a:endParaRPr lang="de-DE"/>
          </a:p>
        </p:txBody>
      </p:sp>
      <p:pic>
        <p:nvPicPr>
          <p:cNvPr id="9" name="Picture 8">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71" y="1711571"/>
            <a:ext cx="5146431"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77"/>
            </a:lvl1pPr>
          </a:lstStyle>
          <a:p>
            <a:pPr lvl="0"/>
            <a:r>
              <a:rPr lang="en-US"/>
              <a:t>Click to edit Master text styles</a:t>
            </a:r>
          </a:p>
        </p:txBody>
      </p:sp>
    </p:spTree>
    <p:extLst>
      <p:ext uri="{BB962C8B-B14F-4D97-AF65-F5344CB8AC3E}">
        <p14:creationId xmlns:p14="http://schemas.microsoft.com/office/powerpoint/2010/main" val="152441273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048639"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048640" name="日期占位符 3"/>
          <p:cNvSpPr>
            <a:spLocks noGrp="1"/>
          </p:cNvSpPr>
          <p:nvPr>
            <p:ph type="dt" sz="half" idx="10"/>
          </p:nvPr>
        </p:nvSpPr>
        <p:spPr/>
        <p:txBody>
          <a:bodyPr/>
          <a:lstStyle/>
          <a:p>
            <a:fld id="{A86E587A-E65F-486D-A774-D9723566EF51}" type="datetimeFigureOut">
              <a:rPr lang="zh-CN" altLang="en-US" smtClean="0"/>
              <a:t>2024/12/3</a:t>
            </a:fld>
            <a:endParaRPr lang="zh-CN" altLang="en-US"/>
          </a:p>
        </p:txBody>
      </p:sp>
      <p:sp>
        <p:nvSpPr>
          <p:cNvPr id="1048641"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9035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768350" y="1113368"/>
            <a:ext cx="10655300" cy="5196417"/>
          </a:xfrm>
          <a:prstGeom prst="rect">
            <a:avLst/>
          </a:prstGeom>
        </p:spPr>
        <p:txBody>
          <a:bodyPr vert="horz" lIns="0" tIns="0" rIns="0" bIns="0" rtlCol="0">
            <a:normAutofit/>
          </a:bodyPr>
          <a:lstStyle>
            <a:lvl1pPr marL="383990" indent="-383990">
              <a:defRPr lang="en-GB" dirty="0"/>
            </a:lvl1pPr>
          </a:lstStyle>
          <a:p>
            <a:pPr marL="380990" lvl="0" indent="-38099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98809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1BB20-6FAD-87C6-4090-06B2A3AE5D6E}"/>
              </a:ext>
            </a:extLst>
          </p:cNvPr>
          <p:cNvSpPr txBox="1"/>
          <p:nvPr userDrawn="1"/>
        </p:nvSpPr>
        <p:spPr>
          <a:xfrm>
            <a:off x="11368744" y="6400412"/>
            <a:ext cx="641802" cy="276999"/>
          </a:xfrm>
          <a:prstGeom prst="rect">
            <a:avLst/>
          </a:prstGeom>
          <a:noFill/>
        </p:spPr>
        <p:txBody>
          <a:bodyPr wrap="square" rtlCol="0">
            <a:spAutoFit/>
          </a:bodyPr>
          <a:lstStyle/>
          <a:p>
            <a:pPr algn="ctr"/>
            <a:fld id="{B7E87910-4415-45FF-A376-8B334CD2E7F7}" type="slidenum">
              <a:rPr lang="en-US" sz="1200" smtClean="0"/>
              <a:pPr algn="ctr"/>
              <a:t>‹#›</a:t>
            </a:fld>
            <a:endParaRPr lang="en-US" sz="1200"/>
          </a:p>
        </p:txBody>
      </p:sp>
    </p:spTree>
    <p:extLst>
      <p:ext uri="{BB962C8B-B14F-4D97-AF65-F5344CB8AC3E}">
        <p14:creationId xmlns:p14="http://schemas.microsoft.com/office/powerpoint/2010/main" val="404637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262" y="493834"/>
            <a:ext cx="11006137" cy="617012"/>
          </a:xfrm>
          <a:prstGeom prst="rect">
            <a:avLst/>
          </a:prstGeom>
        </p:spPr>
        <p:txBody>
          <a:bodyPr>
            <a:noAutofit/>
          </a:bodyPr>
          <a:lstStyle>
            <a:lvl1pPr>
              <a:lnSpc>
                <a:spcPct val="100000"/>
              </a:lnSpc>
              <a:defRPr sz="3733"/>
            </a:lvl1pPr>
          </a:lstStyle>
          <a:p>
            <a:r>
              <a:rPr lang="en-US"/>
              <a:t>Title</a:t>
            </a:r>
            <a:endParaRPr lang="de-DE"/>
          </a:p>
        </p:txBody>
      </p:sp>
      <p:sp>
        <p:nvSpPr>
          <p:cNvPr id="2" name="Rectangle 1">
            <a:extLst>
              <a:ext uri="{FF2B5EF4-FFF2-40B4-BE49-F238E27FC236}">
                <a16:creationId xmlns:a16="http://schemas.microsoft.com/office/drawing/2014/main" id="{FF9FCE69-1492-F448-B1F8-63D6DC068990}"/>
              </a:ext>
            </a:extLst>
          </p:cNvPr>
          <p:cNvSpPr/>
          <p:nvPr userDrawn="1"/>
        </p:nvSpPr>
        <p:spPr>
          <a:xfrm>
            <a:off x="0" y="5632173"/>
            <a:ext cx="12192000" cy="1225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784463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a:t>Click on icon to select picture</a:t>
            </a:r>
          </a:p>
        </p:txBody>
      </p:sp>
      <p:sp>
        <p:nvSpPr>
          <p:cNvPr id="12" name="Text Placeholder 11"/>
          <p:cNvSpPr>
            <a:spLocks noGrp="1"/>
          </p:cNvSpPr>
          <p:nvPr>
            <p:ph type="body" sz="quarter" idx="14" hasCustomPrompt="1"/>
          </p:nvPr>
        </p:nvSpPr>
        <p:spPr>
          <a:xfrm>
            <a:off x="634457" y="5768435"/>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17" name="TextBox 16"/>
          <p:cNvSpPr txBox="1"/>
          <p:nvPr/>
        </p:nvSpPr>
        <p:spPr>
          <a:xfrm>
            <a:off x="-4741333" y="1"/>
            <a:ext cx="4550833" cy="3046988"/>
          </a:xfrm>
          <a:prstGeom prst="rect">
            <a:avLst/>
          </a:prstGeom>
          <a:solidFill>
            <a:srgbClr val="FFFF99"/>
          </a:solidFill>
        </p:spPr>
        <p:txBody>
          <a:bodyPr wrap="square" rtlCol="0">
            <a:spAutoFit/>
          </a:bodyPr>
          <a:lstStyle/>
          <a:p>
            <a:pPr defTabSz="1219139"/>
            <a:r>
              <a:rPr lang="en-US" sz="1600">
                <a:solidFill>
                  <a:srgbClr val="333333"/>
                </a:solidFill>
                <a:latin typeface="Arial"/>
                <a:cs typeface="Arial"/>
              </a:rPr>
              <a:t>IMPORTANT!!  </a:t>
            </a:r>
          </a:p>
          <a:p>
            <a:pPr defTabSz="1219139"/>
            <a:endParaRPr lang="en-US" sz="1600">
              <a:solidFill>
                <a:srgbClr val="333333"/>
              </a:solidFill>
              <a:latin typeface="Arial"/>
              <a:cs typeface="Arial"/>
            </a:endParaRPr>
          </a:p>
          <a:p>
            <a:pPr defTabSz="1219139"/>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39"/>
            <a:endParaRPr lang="en-US" sz="1600">
              <a:solidFill>
                <a:srgbClr val="333333"/>
              </a:solidFill>
              <a:latin typeface="Arial"/>
              <a:cs typeface="Arial"/>
            </a:endParaRPr>
          </a:p>
          <a:p>
            <a:pPr defTabSz="1219139"/>
            <a:endParaRPr lang="en-US" sz="1600">
              <a:solidFill>
                <a:srgbClr val="333333"/>
              </a:solidFill>
              <a:latin typeface="Arial"/>
              <a:cs typeface="Arial"/>
            </a:endParaRPr>
          </a:p>
          <a:p>
            <a:pPr defTabSz="1219139"/>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20" name="Title 1"/>
          <p:cNvSpPr>
            <a:spLocks noGrp="1"/>
          </p:cNvSpPr>
          <p:nvPr>
            <p:ph type="ctrTitle" hasCustomPrompt="1"/>
          </p:nvPr>
        </p:nvSpPr>
        <p:spPr>
          <a:xfrm>
            <a:off x="634457" y="2212626"/>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77" indent="0">
              <a:lnSpc>
                <a:spcPts val="4800"/>
              </a:lnSpc>
              <a:buNone/>
              <a:defRPr sz="4000">
                <a:solidFill>
                  <a:srgbClr val="FF6C00"/>
                </a:solidFill>
              </a:defRPr>
            </a:lvl2pPr>
            <a:lvl3pPr marL="914354" indent="0">
              <a:lnSpc>
                <a:spcPts val="4800"/>
              </a:lnSpc>
              <a:buNone/>
              <a:defRPr sz="4000">
                <a:solidFill>
                  <a:srgbClr val="FF6C00"/>
                </a:solidFill>
              </a:defRPr>
            </a:lvl3pPr>
            <a:lvl4pPr marL="1371531" indent="0">
              <a:lnSpc>
                <a:spcPts val="4800"/>
              </a:lnSpc>
              <a:buNone/>
              <a:defRPr sz="4000">
                <a:solidFill>
                  <a:srgbClr val="FF6C00"/>
                </a:solidFill>
              </a:defRPr>
            </a:lvl4pPr>
            <a:lvl5pPr marL="1828709" indent="0">
              <a:lnSpc>
                <a:spcPts val="4800"/>
              </a:lnSpc>
              <a:buNone/>
              <a:defRPr sz="4000">
                <a:solidFill>
                  <a:srgbClr val="FF6C00"/>
                </a:solidFill>
              </a:defRPr>
            </a:lvl5pPr>
          </a:lstStyle>
          <a:p>
            <a:pPr lvl="0"/>
            <a:r>
              <a:rPr lang="en-US"/>
              <a:t>Subtitle</a:t>
            </a:r>
            <a:endParaRPr lang="de-DE"/>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77">
                <a:solidFill>
                  <a:schemeClr val="bg1"/>
                </a:solidFill>
              </a:defRPr>
            </a:lvl1pPr>
          </a:lstStyle>
          <a:p>
            <a:pPr lvl="0"/>
            <a:r>
              <a:rPr lang="en-US"/>
              <a:t>Edit Master text styles v</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41333" y="3572937"/>
            <a:ext cx="4550833" cy="3076935"/>
          </a:xfrm>
          <a:prstGeom prst="rect">
            <a:avLst/>
          </a:prstGeom>
        </p:spPr>
      </p:pic>
    </p:spTree>
    <p:extLst>
      <p:ext uri="{BB962C8B-B14F-4D97-AF65-F5344CB8AC3E}">
        <p14:creationId xmlns:p14="http://schemas.microsoft.com/office/powerpoint/2010/main" val="2503436083"/>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16" name="Text Placeholder 9"/>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384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340536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1300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6304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52268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22058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8"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29125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1"/>
            <a:ext cx="12185324" cy="1063548"/>
          </a:xfrm>
          <a:prstGeom prst="rect">
            <a:avLst/>
          </a:prstGeom>
        </p:spPr>
      </p:pic>
      <p:sp>
        <p:nvSpPr>
          <p:cNvPr id="7" name="Text Placeholder 6"/>
          <p:cNvSpPr>
            <a:spLocks noGrp="1"/>
          </p:cNvSpPr>
          <p:nvPr>
            <p:ph type="body" sz="quarter" idx="15" hasCustomPrompt="1"/>
          </p:nvPr>
        </p:nvSpPr>
        <p:spPr>
          <a:xfrm>
            <a:off x="768352" y="1418168"/>
            <a:ext cx="10655299" cy="2087032"/>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Click to edit title</a:t>
            </a:r>
            <a:br>
              <a:rPr lang="en-US"/>
            </a:br>
            <a:r>
              <a:rPr lang="en-US"/>
              <a:t>max over 2 lines</a:t>
            </a:r>
          </a:p>
        </p:txBody>
      </p:sp>
      <p:sp>
        <p:nvSpPr>
          <p:cNvPr id="9" name="Title 1"/>
          <p:cNvSpPr>
            <a:spLocks noGrp="1"/>
          </p:cNvSpPr>
          <p:nvPr>
            <p:ph type="title" hasCustomPrompt="1"/>
          </p:nvPr>
        </p:nvSpPr>
        <p:spPr>
          <a:xfrm>
            <a:off x="768352" y="3522132"/>
            <a:ext cx="10655299" cy="880535"/>
          </a:xfrm>
        </p:spPr>
        <p:txBody>
          <a:bodyPr anchor="t">
            <a:noAutofit/>
          </a:bodyPr>
          <a:lstStyle>
            <a:lvl1pPr algn="ctr">
              <a:lnSpc>
                <a:spcPct val="100000"/>
              </a:lnSpc>
              <a:defRPr sz="2667">
                <a:solidFill>
                  <a:schemeClr val="accent2"/>
                </a:solidFill>
              </a:defRPr>
            </a:lvl1pPr>
          </a:lstStyle>
          <a:p>
            <a:r>
              <a:rPr lang="en-US"/>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9553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768350" y="1113368"/>
            <a:ext cx="10655300" cy="5196417"/>
          </a:xfrm>
          <a:prstGeom prst="rect">
            <a:avLst/>
          </a:prstGeom>
        </p:spPr>
        <p:txBody>
          <a:bodyPr vert="horz" lIns="0" tIns="0" rIns="0" bIns="0" rtlCol="0">
            <a:normAutofit/>
          </a:bodyPr>
          <a:lstStyle>
            <a:lvl1pPr marL="383990" indent="-383990">
              <a:defRPr lang="en-GB" dirty="0"/>
            </a:lvl1pPr>
          </a:lstStyle>
          <a:p>
            <a:pPr marL="380990" lvl="0" indent="-38099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266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604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7" y="5768435"/>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8" name="Title 1"/>
          <p:cNvSpPr>
            <a:spLocks noGrp="1"/>
          </p:cNvSpPr>
          <p:nvPr>
            <p:ph type="ctrTitle" hasCustomPrompt="1"/>
          </p:nvPr>
        </p:nvSpPr>
        <p:spPr>
          <a:xfrm>
            <a:off x="634457" y="2212626"/>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634457"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77" indent="0">
              <a:lnSpc>
                <a:spcPts val="4800"/>
              </a:lnSpc>
              <a:buNone/>
              <a:defRPr sz="4000">
                <a:solidFill>
                  <a:srgbClr val="FF6C00"/>
                </a:solidFill>
              </a:defRPr>
            </a:lvl2pPr>
            <a:lvl3pPr marL="914354" indent="0">
              <a:lnSpc>
                <a:spcPts val="4800"/>
              </a:lnSpc>
              <a:buNone/>
              <a:defRPr sz="4000">
                <a:solidFill>
                  <a:srgbClr val="FF6C00"/>
                </a:solidFill>
              </a:defRPr>
            </a:lvl3pPr>
            <a:lvl4pPr marL="1371531" indent="0">
              <a:lnSpc>
                <a:spcPts val="4800"/>
              </a:lnSpc>
              <a:buNone/>
              <a:defRPr sz="4000">
                <a:solidFill>
                  <a:srgbClr val="FF6C00"/>
                </a:solidFill>
              </a:defRPr>
            </a:lvl4pPr>
            <a:lvl5pPr marL="1828709" indent="0">
              <a:lnSpc>
                <a:spcPts val="4800"/>
              </a:lnSpc>
              <a:buNone/>
              <a:defRPr sz="4000">
                <a:solidFill>
                  <a:srgbClr val="FF6C00"/>
                </a:solidFill>
              </a:defRPr>
            </a:lvl5pPr>
          </a:lstStyle>
          <a:p>
            <a:pPr lvl="0"/>
            <a:r>
              <a:rPr lang="en-US"/>
              <a:t>Subtitle</a:t>
            </a:r>
            <a:endParaRPr lang="de-DE"/>
          </a:p>
        </p:txBody>
      </p:sp>
      <p:pic>
        <p:nvPicPr>
          <p:cNvPr id="7" name="Picture 6">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470" y="3243471"/>
            <a:ext cx="3614530" cy="36145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77"/>
            </a:lvl1pPr>
          </a:lstStyle>
          <a:p>
            <a:pPr lvl="0"/>
            <a:r>
              <a:rPr lang="en-US"/>
              <a:t>Click to edit Master text styles</a:t>
            </a:r>
          </a:p>
        </p:txBody>
      </p:sp>
    </p:spTree>
    <p:extLst>
      <p:ext uri="{BB962C8B-B14F-4D97-AF65-F5344CB8AC3E}">
        <p14:creationId xmlns:p14="http://schemas.microsoft.com/office/powerpoint/2010/main" val="240314090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768351" y="1113368"/>
            <a:ext cx="10655300" cy="5196416"/>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5800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768351" y="1113368"/>
            <a:ext cx="10655300" cy="519641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36250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6479118" y="1113368"/>
            <a:ext cx="4944533" cy="5198400"/>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3" name="Text Placeholder 8"/>
          <p:cNvSpPr>
            <a:spLocks noGrp="1"/>
          </p:cNvSpPr>
          <p:nvPr>
            <p:ph type="body" sz="quarter" idx="24" hasCustomPrompt="1"/>
          </p:nvPr>
        </p:nvSpPr>
        <p:spPr>
          <a:xfrm>
            <a:off x="768352" y="1113367"/>
            <a:ext cx="4944533" cy="5198400"/>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28222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9" name="Text Placeholder 8"/>
          <p:cNvSpPr>
            <a:spLocks noGrp="1"/>
          </p:cNvSpPr>
          <p:nvPr>
            <p:ph type="body" sz="quarter" idx="17" hasCustomPrompt="1"/>
          </p:nvPr>
        </p:nvSpPr>
        <p:spPr>
          <a:xfrm>
            <a:off x="6479118" y="1113368"/>
            <a:ext cx="4944533" cy="5196417"/>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a:t>Click to add text</a:t>
            </a:r>
          </a:p>
          <a:p>
            <a:pPr lvl="2"/>
            <a:r>
              <a:rPr lang="en-US"/>
              <a:t>Second level</a:t>
            </a:r>
          </a:p>
          <a:p>
            <a:pPr lvl="3"/>
            <a:r>
              <a:rPr lang="en-US"/>
              <a:t>Third level</a:t>
            </a:r>
          </a:p>
          <a:p>
            <a:pPr lvl="4"/>
            <a:r>
              <a:rPr lang="en-US"/>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27299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 </a:t>
            </a:r>
            <a:br>
              <a:rPr lang="en-US" noProof="0"/>
            </a:br>
            <a:r>
              <a:rPr lang="en-US" noProof="0"/>
              <a:t>or click icon to add</a:t>
            </a:r>
          </a:p>
        </p:txBody>
      </p:sp>
      <p:sp>
        <p:nvSpPr>
          <p:cNvPr id="11" name="Text Placeholder 8"/>
          <p:cNvSpPr>
            <a:spLocks noGrp="1"/>
          </p:cNvSpPr>
          <p:nvPr>
            <p:ph type="body" sz="quarter" idx="24" hasCustomPrompt="1"/>
          </p:nvPr>
        </p:nvSpPr>
        <p:spPr>
          <a:xfrm>
            <a:off x="768352" y="1113368"/>
            <a:ext cx="494453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768351" y="260351"/>
            <a:ext cx="4944533" cy="673100"/>
          </a:xfrm>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5662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a:t>
            </a:r>
            <a:br>
              <a:rPr lang="en-US" noProof="0"/>
            </a:br>
            <a:r>
              <a:rPr lang="en-US" noProof="0"/>
              <a:t>or click icon to add</a:t>
            </a:r>
          </a:p>
        </p:txBody>
      </p:sp>
      <p:sp>
        <p:nvSpPr>
          <p:cNvPr id="18" name="Text Placeholder 8"/>
          <p:cNvSpPr>
            <a:spLocks noGrp="1"/>
          </p:cNvSpPr>
          <p:nvPr>
            <p:ph type="body" sz="quarter" idx="25" hasCustomPrompt="1"/>
          </p:nvPr>
        </p:nvSpPr>
        <p:spPr>
          <a:xfrm>
            <a:off x="6479118" y="1113368"/>
            <a:ext cx="490906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6479118" y="260351"/>
            <a:ext cx="4909063" cy="673100"/>
          </a:xfrm>
        </p:spPr>
        <p:txBody>
          <a:bodyPr/>
          <a:lstStyle>
            <a:lvl1pPr>
              <a:defRPr/>
            </a:lvl1pPr>
          </a:lstStyle>
          <a:p>
            <a:r>
              <a:rPr lang="en-US"/>
              <a:t>Click to edit Master title style</a:t>
            </a:r>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428302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17909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5105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7484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6306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7" y="5768435"/>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19" name="Title 1"/>
          <p:cNvSpPr>
            <a:spLocks noGrp="1"/>
          </p:cNvSpPr>
          <p:nvPr>
            <p:ph type="ctrTitle" hasCustomPrompt="1"/>
          </p:nvPr>
        </p:nvSpPr>
        <p:spPr>
          <a:xfrm>
            <a:off x="634457" y="2212626"/>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71" y="1711571"/>
            <a:ext cx="5146431"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77"/>
            </a:lvl1pPr>
          </a:lstStyle>
          <a:p>
            <a:pPr lvl="0"/>
            <a:r>
              <a:rPr lang="en-US"/>
              <a:t>Click to edit Master text styles</a:t>
            </a:r>
          </a:p>
        </p:txBody>
      </p:sp>
    </p:spTree>
    <p:extLst>
      <p:ext uri="{BB962C8B-B14F-4D97-AF65-F5344CB8AC3E}">
        <p14:creationId xmlns:p14="http://schemas.microsoft.com/office/powerpoint/2010/main" val="385240705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768351" y="1113368"/>
            <a:ext cx="10655300" cy="5196417"/>
          </a:xfrm>
          <a:solidFill>
            <a:schemeClr val="accent6"/>
          </a:solidFill>
        </p:spPr>
        <p:txBody>
          <a:bodyPr tIns="2088000"/>
          <a:lstStyle>
            <a:lvl1pPr marL="0" indent="0" algn="ctr">
              <a:buNone/>
              <a:defRPr/>
            </a:lvl1pPr>
          </a:lstStyle>
          <a:p>
            <a:pPr marL="0" marR="0" lvl="0" indent="0" algn="ctr"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a:t>Drag picture to placeholder or click icon to add</a:t>
            </a:r>
          </a:p>
        </p:txBody>
      </p:sp>
    </p:spTree>
    <p:extLst>
      <p:ext uri="{BB962C8B-B14F-4D97-AF65-F5344CB8AC3E}">
        <p14:creationId xmlns:p14="http://schemas.microsoft.com/office/powerpoint/2010/main" val="15264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12192000" cy="6858000"/>
          </a:xfrm>
          <a:solidFill>
            <a:srgbClr val="3E4043">
              <a:alpha val="14902"/>
            </a:srgbClr>
          </a:solidFill>
        </p:spPr>
        <p:txBody>
          <a:bodyPr/>
          <a:lstStyle>
            <a:lvl1pPr marL="0" indent="0" algn="ctr">
              <a:buNone/>
              <a:defRPr/>
            </a:lvl1pPr>
          </a:lstStyle>
          <a:p>
            <a:pPr marL="0" marR="0" lvl="0" indent="0" algn="l"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768351" y="5636685"/>
            <a:ext cx="10655299" cy="6731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265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768348" y="1113366"/>
            <a:ext cx="10653859" cy="5196417"/>
          </a:xfrm>
          <a:prstGeom prst="rect">
            <a:avLst/>
          </a:prstGeom>
        </p:spPr>
        <p:txBody>
          <a:bodyPr/>
          <a:lstStyle>
            <a:lvl1pPr marL="0" indent="0">
              <a:lnSpc>
                <a:spcPct val="100000"/>
              </a:lnSpc>
              <a:buNone/>
              <a:defRPr/>
            </a:lvl1pPr>
          </a:lstStyle>
          <a:p>
            <a:r>
              <a:rPr lang="en-US" noProof="0"/>
              <a:t>Click icon to add table</a:t>
            </a:r>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94028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045" y="3101091"/>
            <a:ext cx="3905956" cy="3756909"/>
          </a:xfrm>
          <a:prstGeom prst="rect">
            <a:avLst/>
          </a:prstGeom>
        </p:spPr>
      </p:pic>
      <p:sp>
        <p:nvSpPr>
          <p:cNvPr id="7" name="Title 1"/>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accent2"/>
                </a:solidFill>
              </a:defRPr>
            </a:lvl1pPr>
          </a:lstStyle>
          <a:p>
            <a:r>
              <a:rPr lang="en-US"/>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63292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noProof="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bg1"/>
                </a:solidFill>
              </a:defRPr>
            </a:lvl1pPr>
          </a:lstStyle>
          <a:p>
            <a:r>
              <a:rPr lang="en-US"/>
              <a:t>“Quote”</a:t>
            </a:r>
          </a:p>
        </p:txBody>
      </p:sp>
    </p:spTree>
    <p:extLst>
      <p:ext uri="{BB962C8B-B14F-4D97-AF65-F5344CB8AC3E}">
        <p14:creationId xmlns:p14="http://schemas.microsoft.com/office/powerpoint/2010/main" val="33060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a:t>Drag </a:t>
            </a:r>
            <a:r>
              <a:rPr lang="en-US" noProof="0"/>
              <a:t>picture</a:t>
            </a:r>
            <a:r>
              <a:rPr lang="en-US"/>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tx1"/>
                </a:solidFill>
              </a:defRPr>
            </a:lvl1pPr>
          </a:lstStyle>
          <a:p>
            <a:r>
              <a:rPr lang="en-US"/>
              <a:t>“Quote”</a:t>
            </a:r>
          </a:p>
        </p:txBody>
      </p:sp>
    </p:spTree>
    <p:extLst>
      <p:ext uri="{BB962C8B-B14F-4D97-AF65-F5344CB8AC3E}">
        <p14:creationId xmlns:p14="http://schemas.microsoft.com/office/powerpoint/2010/main" val="94410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768351" y="2593184"/>
            <a:ext cx="4944533" cy="2125837"/>
          </a:xfrm>
        </p:spPr>
        <p:txBody>
          <a:bodyPr/>
          <a:lstStyle>
            <a:lvl1pPr marL="0" indent="0">
              <a:buNone/>
              <a:tabLst/>
              <a:defRPr lang="en-US" sz="6667" kern="1200" dirty="0" smtClean="0">
                <a:solidFill>
                  <a:schemeClr val="tx1"/>
                </a:solidFill>
                <a:latin typeface="+mj-lt"/>
                <a:ea typeface="+mj-ea"/>
                <a:cs typeface="+mj-cs"/>
              </a:defRPr>
            </a:lvl1pPr>
          </a:lstStyle>
          <a:p>
            <a:pPr lvl="0"/>
            <a:r>
              <a:rPr lang="en-US"/>
              <a:t>Closing line</a:t>
            </a:r>
          </a:p>
        </p:txBody>
      </p:sp>
      <p:sp>
        <p:nvSpPr>
          <p:cNvPr id="12" name="Text Placeholder 11"/>
          <p:cNvSpPr>
            <a:spLocks noGrp="1"/>
          </p:cNvSpPr>
          <p:nvPr>
            <p:ph type="body" sz="quarter" idx="14" hasCustomPrompt="1"/>
          </p:nvPr>
        </p:nvSpPr>
        <p:spPr>
          <a:xfrm>
            <a:off x="768352" y="5774267"/>
            <a:ext cx="6816945" cy="598488"/>
          </a:xfrm>
          <a:prstGeom prst="rect">
            <a:avLst/>
          </a:prstGeom>
        </p:spPr>
        <p:txBody>
          <a:bodyPr lIns="0" tIns="0" rIns="0" bIns="0">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Department</a:t>
            </a:r>
            <a:br>
              <a:rPr lang="en-US"/>
            </a:br>
            <a:r>
              <a:rPr lang="en-US"/>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03500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zh-CN" altLang="en-US"/>
              <a:t>单击此处编辑母版标题样式</a:t>
            </a:r>
            <a:endParaRPr lang="en-US"/>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1416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a:solidFill>
                <a:srgbClr val="333333"/>
              </a:solidFill>
              <a:latin typeface="Arial"/>
              <a:cs typeface="Arial"/>
            </a:endParaRPr>
          </a:p>
          <a:p>
            <a:pPr defTabSz="1219170"/>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70"/>
            <a:endParaRPr lang="en-US" sz="1600">
              <a:solidFill>
                <a:srgbClr val="333333"/>
              </a:solidFill>
              <a:latin typeface="Arial"/>
              <a:cs typeface="Arial"/>
            </a:endParaRPr>
          </a:p>
          <a:p>
            <a:pPr defTabSz="1219170"/>
            <a:endParaRPr lang="en-US" sz="1600">
              <a:solidFill>
                <a:srgbClr val="333333"/>
              </a:solidFill>
              <a:latin typeface="Arial"/>
              <a:cs typeface="Arial"/>
            </a:endParaRPr>
          </a:p>
          <a:p>
            <a:pPr defTabSz="1219170"/>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endParaRPr lang="de-DE"/>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95974621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a:t>Click on </a:t>
            </a:r>
            <a:r>
              <a:rPr lang="de-DE" err="1"/>
              <a:t>icon</a:t>
            </a:r>
            <a:r>
              <a:rPr lang="de-DE"/>
              <a:t> </a:t>
            </a:r>
            <a:r>
              <a:rPr lang="de-DE" err="1"/>
              <a:t>to</a:t>
            </a:r>
            <a:r>
              <a:rPr lang="de-DE"/>
              <a:t> </a:t>
            </a:r>
            <a:r>
              <a:rPr lang="de-DE" err="1"/>
              <a:t>select</a:t>
            </a:r>
            <a:r>
              <a:rPr lang="de-DE"/>
              <a:t> </a:t>
            </a:r>
            <a:r>
              <a:rPr lang="de-DE" err="1"/>
              <a:t>picture</a:t>
            </a:r>
            <a:endParaRPr lang="de-DE"/>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a:solidFill>
                <a:srgbClr val="333333"/>
              </a:solidFill>
              <a:latin typeface="Arial"/>
              <a:cs typeface="Arial"/>
            </a:endParaRPr>
          </a:p>
          <a:p>
            <a:pPr defTabSz="1219170"/>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70"/>
            <a:endParaRPr lang="en-US" sz="1600">
              <a:solidFill>
                <a:srgbClr val="333333"/>
              </a:solidFill>
              <a:latin typeface="Arial"/>
              <a:cs typeface="Arial"/>
            </a:endParaRPr>
          </a:p>
          <a:p>
            <a:pPr defTabSz="1219170"/>
            <a:endParaRPr lang="en-US" sz="1600">
              <a:solidFill>
                <a:srgbClr val="333333"/>
              </a:solidFill>
              <a:latin typeface="Arial"/>
              <a:cs typeface="Arial"/>
            </a:endParaRPr>
          </a:p>
          <a:p>
            <a:pPr defTabSz="1219170"/>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endParaRPr lang="de-DE"/>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387130550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6" y="1620558"/>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77" indent="0">
              <a:lnSpc>
                <a:spcPts val="4800"/>
              </a:lnSpc>
              <a:buNone/>
              <a:defRPr sz="4000">
                <a:solidFill>
                  <a:srgbClr val="FF6C00"/>
                </a:solidFill>
              </a:defRPr>
            </a:lvl2pPr>
            <a:lvl3pPr marL="914354" indent="0">
              <a:lnSpc>
                <a:spcPts val="4800"/>
              </a:lnSpc>
              <a:buNone/>
              <a:defRPr sz="4000">
                <a:solidFill>
                  <a:srgbClr val="FF6C00"/>
                </a:solidFill>
              </a:defRPr>
            </a:lvl3pPr>
            <a:lvl4pPr marL="1371531" indent="0">
              <a:lnSpc>
                <a:spcPts val="4800"/>
              </a:lnSpc>
              <a:buNone/>
              <a:defRPr sz="4000">
                <a:solidFill>
                  <a:srgbClr val="FF6C00"/>
                </a:solidFill>
              </a:defRPr>
            </a:lvl4pPr>
            <a:lvl5pPr marL="1828709" indent="0">
              <a:lnSpc>
                <a:spcPts val="4800"/>
              </a:lnSpc>
              <a:buNone/>
              <a:defRPr sz="4000">
                <a:solidFill>
                  <a:srgbClr val="FF6C00"/>
                </a:solidFill>
              </a:defRPr>
            </a:lvl5pPr>
          </a:lstStyle>
          <a:p>
            <a:pPr lvl="0"/>
            <a:r>
              <a:rPr lang="en-US"/>
              <a:t>Click to edit title</a:t>
            </a:r>
            <a:br>
              <a:rPr lang="en-US"/>
            </a:br>
            <a:r>
              <a:rPr lang="en-US"/>
              <a:t>max over 2 lines</a:t>
            </a:r>
            <a:endParaRPr lang="de-DE"/>
          </a:p>
        </p:txBody>
      </p:sp>
      <p:sp>
        <p:nvSpPr>
          <p:cNvPr id="9" name="Title 1"/>
          <p:cNvSpPr>
            <a:spLocks noGrp="1"/>
          </p:cNvSpPr>
          <p:nvPr>
            <p:ph type="title" hasCustomPrompt="1"/>
          </p:nvPr>
        </p:nvSpPr>
        <p:spPr>
          <a:xfrm>
            <a:off x="1446126" y="3522132"/>
            <a:ext cx="9299753" cy="880535"/>
          </a:xfrm>
        </p:spPr>
        <p:txBody>
          <a:bodyPr anchor="t">
            <a:noAutofit/>
          </a:bodyPr>
          <a:lstStyle>
            <a:lvl1pPr algn="ctr">
              <a:lnSpc>
                <a:spcPct val="100000"/>
              </a:lnSpc>
              <a:defRPr sz="2667">
                <a:solidFill>
                  <a:schemeClr val="tx2"/>
                </a:solidFill>
              </a:defRPr>
            </a:lvl1pPr>
          </a:lstStyle>
          <a:p>
            <a:r>
              <a:rPr lang="en-US"/>
              <a:t>Subtitle</a:t>
            </a:r>
            <a:endParaRPr lang="de-DE"/>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fld id="{AD772840-B56D-4052-975D-34C829E746FA}" type="datetimeFigureOut">
              <a:rPr lang="en-US" smtClean="0"/>
              <a:t>12/3/2024</a:t>
            </a:fld>
            <a:endParaRPr lang="en-US"/>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3232686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a:t>Click on icon to select picture</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17" name="TextBox 1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a:solidFill>
                <a:srgbClr val="333333"/>
              </a:solidFill>
              <a:latin typeface="Arial"/>
              <a:cs typeface="Arial"/>
            </a:endParaRPr>
          </a:p>
          <a:p>
            <a:pPr defTabSz="1219170"/>
            <a:r>
              <a:rPr lang="en-US" sz="1600">
                <a:solidFill>
                  <a:srgbClr val="333333"/>
                </a:solidFill>
                <a:latin typeface="Arial"/>
                <a:cs typeface="Arial"/>
              </a:rPr>
              <a:t>If you insert or change the picture, select it, click right and choose </a:t>
            </a:r>
            <a:r>
              <a:rPr lang="en-US" sz="1600">
                <a:solidFill>
                  <a:schemeClr val="accent2"/>
                </a:solidFill>
                <a:latin typeface="Arial"/>
                <a:cs typeface="Arial"/>
              </a:rPr>
              <a:t>Send to back</a:t>
            </a:r>
            <a:r>
              <a:rPr lang="en-US" sz="1600">
                <a:solidFill>
                  <a:srgbClr val="333333"/>
                </a:solidFill>
                <a:latin typeface="Arial"/>
                <a:cs typeface="Arial"/>
              </a:rPr>
              <a:t> from the right click menu to make the logo and text visible.</a:t>
            </a:r>
          </a:p>
          <a:p>
            <a:pPr defTabSz="1219170"/>
            <a:endParaRPr lang="en-US" sz="1600">
              <a:solidFill>
                <a:srgbClr val="333333"/>
              </a:solidFill>
              <a:latin typeface="Arial"/>
              <a:cs typeface="Arial"/>
            </a:endParaRPr>
          </a:p>
          <a:p>
            <a:pPr defTabSz="1219170"/>
            <a:endParaRPr lang="en-US" sz="1600">
              <a:solidFill>
                <a:srgbClr val="333333"/>
              </a:solidFill>
              <a:latin typeface="Arial"/>
              <a:cs typeface="Arial"/>
            </a:endParaRPr>
          </a:p>
          <a:p>
            <a:pPr defTabSz="1219170"/>
            <a:r>
              <a:rPr lang="en-US" sz="16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a:solidFill>
                <a:srgbClr val="333333"/>
              </a:solidFill>
              <a:latin typeface="Arial"/>
              <a:cs typeface="Arial"/>
            </a:endParaRPr>
          </a:p>
        </p:txBody>
      </p:sp>
      <p:sp>
        <p:nvSpPr>
          <p:cNvPr id="20"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endParaRPr lang="de-DE"/>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3845422706"/>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endParaRPr lang="de-DE"/>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14677367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endParaRPr lang="de-DE"/>
          </a:p>
        </p:txBody>
      </p:sp>
      <p:sp>
        <p:nvSpPr>
          <p:cNvPr id="19"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49529087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5" y="1620555"/>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Click to edit title</a:t>
            </a:r>
            <a:br>
              <a:rPr lang="en-US"/>
            </a:br>
            <a:r>
              <a:rPr lang="en-US"/>
              <a:t>max over 2 lines</a:t>
            </a:r>
            <a:endParaRPr lang="de-DE"/>
          </a:p>
        </p:txBody>
      </p:sp>
      <p:sp>
        <p:nvSpPr>
          <p:cNvPr id="9" name="Title 1"/>
          <p:cNvSpPr>
            <a:spLocks noGrp="1"/>
          </p:cNvSpPr>
          <p:nvPr>
            <p:ph type="title" hasCustomPrompt="1"/>
          </p:nvPr>
        </p:nvSpPr>
        <p:spPr>
          <a:xfrm>
            <a:off x="1446125" y="3522132"/>
            <a:ext cx="9299753" cy="880535"/>
          </a:xfrm>
        </p:spPr>
        <p:txBody>
          <a:bodyPr anchor="t">
            <a:noAutofit/>
          </a:bodyPr>
          <a:lstStyle>
            <a:lvl1pPr algn="ctr">
              <a:lnSpc>
                <a:spcPct val="100000"/>
              </a:lnSpc>
              <a:defRPr sz="2667">
                <a:solidFill>
                  <a:schemeClr val="tx2"/>
                </a:solidFill>
              </a:defRPr>
            </a:lvl1pPr>
          </a:lstStyle>
          <a:p>
            <a:r>
              <a:rPr lang="en-US"/>
              <a:t>Subtitle</a:t>
            </a:r>
            <a:endParaRPr lang="de-DE"/>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696081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endParaRPr lang="de-DE"/>
          </a:p>
        </p:txBody>
      </p:sp>
      <p:sp>
        <p:nvSpPr>
          <p:cNvPr id="6" name="Footer Placeholder 5"/>
          <p:cNvSpPr>
            <a:spLocks noGrp="1"/>
          </p:cNvSpPr>
          <p:nvPr>
            <p:ph type="ftr" sz="quarter" idx="15"/>
          </p:nvPr>
        </p:nvSpPr>
        <p:spPr/>
        <p:txBody>
          <a:bodyPr/>
          <a:lstStyle/>
          <a:p>
            <a:endParaRPr lang="de-DE"/>
          </a:p>
        </p:txBody>
      </p:sp>
      <p:sp>
        <p:nvSpPr>
          <p:cNvPr id="18" name="Text Placeholder 1"/>
          <p:cNvSpPr>
            <a:spLocks noGrp="1"/>
          </p:cNvSpPr>
          <p:nvPr>
            <p:ph type="body" sz="quarter" idx="13"/>
          </p:nvPr>
        </p:nvSpPr>
        <p:spPr>
          <a:xfrm>
            <a:off x="768350" y="1419805"/>
            <a:ext cx="10655300" cy="4353063"/>
          </a:xfrm>
          <a:prstGeom prst="rect">
            <a:avLst/>
          </a:prstGeom>
        </p:spPr>
        <p:txBody>
          <a:bodyPr vert="horz" lIns="91440" tIns="0" rIns="91440" bIns="45720" rtlCol="0">
            <a:normAutofit/>
          </a:bodyPr>
          <a:lstStyle>
            <a:lvl1pPr>
              <a:defRPr lang="en-GB" dirty="0"/>
            </a:lvl1pPr>
          </a:lstStyle>
          <a:p>
            <a:pPr marL="380990" lvl="0" indent="-380990">
              <a:lnSpc>
                <a:spcPct val="100000"/>
              </a:lnSpc>
            </a:pPr>
            <a:endParaRPr lang="en-GB"/>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a:p>
        </p:txBody>
      </p:sp>
      <p:sp>
        <p:nvSpPr>
          <p:cNvPr id="4" name="Title Placeholder 1">
            <a:extLst>
              <a:ext uri="{FF2B5EF4-FFF2-40B4-BE49-F238E27FC236}">
                <a16:creationId xmlns:a16="http://schemas.microsoft.com/office/drawing/2014/main" id="{26576B32-87DE-AD0C-CE2B-85ABF6C9E05B}"/>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412025036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a:p>
        </p:txBody>
      </p:sp>
      <p:sp>
        <p:nvSpPr>
          <p:cNvPr id="6" name="Title Placeholder 1">
            <a:extLst>
              <a:ext uri="{FF2B5EF4-FFF2-40B4-BE49-F238E27FC236}">
                <a16:creationId xmlns:a16="http://schemas.microsoft.com/office/drawing/2014/main" id="{B224BBB1-33A9-39F0-E5B3-15798C8E14B0}"/>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240940571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endParaRPr lang="de-DE"/>
          </a:p>
        </p:txBody>
      </p:sp>
      <p:sp>
        <p:nvSpPr>
          <p:cNvPr id="8" name="Footer Placeholder 7"/>
          <p:cNvSpPr>
            <a:spLocks noGrp="1"/>
          </p:cNvSpPr>
          <p:nvPr>
            <p:ph type="ftr" sz="quarter" idx="15"/>
          </p:nvPr>
        </p:nvSpPr>
        <p:spPr/>
        <p:txBody>
          <a:bodyPr/>
          <a:lstStyle/>
          <a:p>
            <a:endParaRPr lang="de-DE"/>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a:p>
        </p:txBody>
      </p:sp>
      <p:sp>
        <p:nvSpPr>
          <p:cNvPr id="3" name="Title Placeholder 1">
            <a:extLst>
              <a:ext uri="{FF2B5EF4-FFF2-40B4-BE49-F238E27FC236}">
                <a16:creationId xmlns:a16="http://schemas.microsoft.com/office/drawing/2014/main" id="{1DDD6108-75BA-E702-2AA9-852AF28814FA}"/>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255183358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endParaRPr lang="de-DE"/>
          </a:p>
        </p:txBody>
      </p:sp>
      <p:sp>
        <p:nvSpPr>
          <p:cNvPr id="8" name="Footer Placeholder 7"/>
          <p:cNvSpPr>
            <a:spLocks noGrp="1"/>
          </p:cNvSpPr>
          <p:nvPr>
            <p:ph type="ftr" sz="quarter" idx="15"/>
          </p:nvPr>
        </p:nvSpPr>
        <p:spPr/>
        <p:txBody>
          <a:bodyPr/>
          <a:lstStyle/>
          <a:p>
            <a:endParaRPr lang="de-DE"/>
          </a:p>
        </p:txBody>
      </p:sp>
      <p:sp>
        <p:nvSpPr>
          <p:cNvPr id="14" name="Content Placeholder 2"/>
          <p:cNvSpPr>
            <a:spLocks noGrp="1"/>
          </p:cNvSpPr>
          <p:nvPr>
            <p:ph sz="quarter" idx="16"/>
          </p:nvPr>
        </p:nvSpPr>
        <p:spPr>
          <a:xfrm>
            <a:off x="768351"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a:p>
        </p:txBody>
      </p:sp>
      <p:sp>
        <p:nvSpPr>
          <p:cNvPr id="3" name="Title Placeholder 1">
            <a:extLst>
              <a:ext uri="{FF2B5EF4-FFF2-40B4-BE49-F238E27FC236}">
                <a16:creationId xmlns:a16="http://schemas.microsoft.com/office/drawing/2014/main" id="{BAA0BEF7-2802-8F7B-8E06-3FFE8F1BC1E4}"/>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998222244"/>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p:txBody>
          <a:bodyPr/>
          <a:lstStyle/>
          <a:p>
            <a:endParaRPr lang="de-DE"/>
          </a:p>
        </p:txBody>
      </p:sp>
      <p:sp>
        <p:nvSpPr>
          <p:cNvPr id="6" name="Footer Placeholder 5"/>
          <p:cNvSpPr>
            <a:spLocks noGrp="1"/>
          </p:cNvSpPr>
          <p:nvPr>
            <p:ph type="ftr" sz="quarter" idx="19"/>
          </p:nvPr>
        </p:nvSpPr>
        <p:spPr/>
        <p:txBody>
          <a:bodyPr/>
          <a:lstStyle/>
          <a:p>
            <a:endParaRPr lang="de-DE"/>
          </a:p>
        </p:txBody>
      </p:sp>
      <p:sp>
        <p:nvSpPr>
          <p:cNvPr id="20" name="Text Placeholder 8"/>
          <p:cNvSpPr>
            <a:spLocks noGrp="1"/>
          </p:cNvSpPr>
          <p:nvPr>
            <p:ph type="body" sz="quarter" idx="23" hasCustomPrompt="1"/>
          </p:nvPr>
        </p:nvSpPr>
        <p:spPr>
          <a:xfrm>
            <a:off x="6361122" y="1419806"/>
            <a:ext cx="5062529" cy="4353063"/>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3"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a:p>
        </p:txBody>
      </p:sp>
      <p:sp>
        <p:nvSpPr>
          <p:cNvPr id="4" name="Title Placeholder 1">
            <a:extLst>
              <a:ext uri="{FF2B5EF4-FFF2-40B4-BE49-F238E27FC236}">
                <a16:creationId xmlns:a16="http://schemas.microsoft.com/office/drawing/2014/main" id="{24C3DD29-ECFE-27F5-7F25-0B79D9E1AEE3}"/>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304078143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3" name="Date Placeholder 2"/>
          <p:cNvSpPr>
            <a:spLocks noGrp="1"/>
          </p:cNvSpPr>
          <p:nvPr>
            <p:ph type="dt" sz="half" idx="18"/>
          </p:nvPr>
        </p:nvSpPr>
        <p:spPr/>
        <p:txBody>
          <a:bodyPr/>
          <a:lstStyle/>
          <a:p>
            <a:endParaRPr lang="de-DE"/>
          </a:p>
        </p:txBody>
      </p:sp>
      <p:sp>
        <p:nvSpPr>
          <p:cNvPr id="6" name="Footer Placeholder 5"/>
          <p:cNvSpPr>
            <a:spLocks noGrp="1"/>
          </p:cNvSpPr>
          <p:nvPr>
            <p:ph type="ftr" sz="quarter" idx="19"/>
          </p:nvPr>
        </p:nvSpPr>
        <p:spPr/>
        <p:txBody>
          <a:bodyPr/>
          <a:lstStyle/>
          <a:p>
            <a:endParaRPr lang="de-DE"/>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9" name="Text Placeholder 8"/>
          <p:cNvSpPr>
            <a:spLocks noGrp="1"/>
          </p:cNvSpPr>
          <p:nvPr>
            <p:ph type="body" sz="quarter" idx="17" hasCustomPrompt="1"/>
          </p:nvPr>
        </p:nvSpPr>
        <p:spPr>
          <a:xfrm>
            <a:off x="6361123" y="1419805"/>
            <a:ext cx="5062528" cy="4353063"/>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a:t>Click to add text</a:t>
            </a:r>
          </a:p>
          <a:p>
            <a:pPr lvl="2"/>
            <a:r>
              <a:rPr lang="en-US"/>
              <a:t>Second level</a:t>
            </a:r>
          </a:p>
          <a:p>
            <a:pPr lvl="3"/>
            <a:r>
              <a:rPr lang="en-US"/>
              <a:t>Third level</a:t>
            </a:r>
          </a:p>
          <a:p>
            <a:pPr lvl="4"/>
            <a:r>
              <a:rPr lang="en-US"/>
              <a:t>Fourth level</a:t>
            </a:r>
            <a:endParaRPr lang="en-GB"/>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a:p>
        </p:txBody>
      </p:sp>
      <p:sp>
        <p:nvSpPr>
          <p:cNvPr id="4" name="Title Placeholder 1">
            <a:extLst>
              <a:ext uri="{FF2B5EF4-FFF2-40B4-BE49-F238E27FC236}">
                <a16:creationId xmlns:a16="http://schemas.microsoft.com/office/drawing/2014/main" id="{3D5F2114-D714-5405-B86C-FA3ED44B4370}"/>
              </a:ext>
            </a:extLst>
          </p:cNvPr>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Tree>
    <p:extLst>
      <p:ext uri="{BB962C8B-B14F-4D97-AF65-F5344CB8AC3E}">
        <p14:creationId xmlns:p14="http://schemas.microsoft.com/office/powerpoint/2010/main" val="367225630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3" y="279321"/>
            <a:ext cx="10655300" cy="617012"/>
          </a:xfrm>
          <a:prstGeom prst="rect">
            <a:avLst/>
          </a:prstGeom>
        </p:spPr>
        <p:txBody>
          <a:bodyPr>
            <a:noAutofit/>
          </a:bodyPr>
          <a:lstStyle>
            <a:lvl1pPr>
              <a:lnSpc>
                <a:spcPct val="100000"/>
              </a:lnSpc>
              <a:defRPr sz="3200" b="1">
                <a:latin typeface="Microsoft YaHei" panose="020B0503020204020204" pitchFamily="34" charset="-122"/>
                <a:ea typeface="Microsoft YaHei" panose="020B0503020204020204" pitchFamily="34" charset="-122"/>
              </a:defRPr>
            </a:lvl1pPr>
          </a:lstStyle>
          <a:p>
            <a:r>
              <a:rPr lang="en-US"/>
              <a:t>Agenda</a:t>
            </a:r>
            <a:endParaRPr lang="de-DE"/>
          </a:p>
        </p:txBody>
      </p:sp>
      <p:sp>
        <p:nvSpPr>
          <p:cNvPr id="5" name="Date Placeholder 4"/>
          <p:cNvSpPr>
            <a:spLocks noGrp="1"/>
          </p:cNvSpPr>
          <p:nvPr>
            <p:ph type="dt" sz="half" idx="14"/>
          </p:nvPr>
        </p:nvSpPr>
        <p:spPr/>
        <p:txBody>
          <a:bodyPr/>
          <a:lstStyle/>
          <a:p>
            <a:endParaRPr lang="en-US"/>
          </a:p>
        </p:txBody>
      </p:sp>
      <p:sp>
        <p:nvSpPr>
          <p:cNvPr id="6" name="Footer Placeholder 5"/>
          <p:cNvSpPr>
            <a:spLocks noGrp="1"/>
          </p:cNvSpPr>
          <p:nvPr>
            <p:ph type="ftr" sz="quarter" idx="15"/>
          </p:nvPr>
        </p:nvSpPr>
        <p:spPr/>
        <p:txBody>
          <a:bodyPr/>
          <a:lstStyle/>
          <a:p>
            <a:endParaRPr lang="en-US"/>
          </a:p>
        </p:txBody>
      </p:sp>
      <p:sp>
        <p:nvSpPr>
          <p:cNvPr id="18" name="Text Placeholder 1"/>
          <p:cNvSpPr>
            <a:spLocks noGrp="1"/>
          </p:cNvSpPr>
          <p:nvPr>
            <p:ph type="body" sz="quarter" idx="13"/>
          </p:nvPr>
        </p:nvSpPr>
        <p:spPr>
          <a:xfrm>
            <a:off x="768351" y="1419807"/>
            <a:ext cx="10655300" cy="4353063"/>
          </a:xfrm>
          <a:prstGeom prst="rect">
            <a:avLst/>
          </a:prstGeom>
        </p:spPr>
        <p:txBody>
          <a:bodyPr vert="horz" lIns="91440" tIns="0" rIns="91440" bIns="45720" rtlCol="0">
            <a:normAutofit/>
          </a:bodyPr>
          <a:lstStyle>
            <a:lvl1pPr>
              <a:defRPr lang="en-GB" dirty="0"/>
            </a:lvl1pPr>
          </a:lstStyle>
          <a:p>
            <a:pPr marL="380982" lvl="0" indent="-380982">
              <a:lnSpc>
                <a:spcPct val="100000"/>
              </a:lnSpc>
            </a:pPr>
            <a:r>
              <a:rPr lang="en-US"/>
              <a:t>Click to edit Master text styles</a:t>
            </a:r>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7964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768352" y="493834"/>
            <a:ext cx="5062529" cy="617012"/>
          </a:xfrm>
          <a:prstGeom prst="rect">
            <a:avLst/>
          </a:prstGeom>
        </p:spPr>
        <p:txBody>
          <a:bodyPr>
            <a:noAutofit/>
          </a:bodyPr>
          <a:lstStyle>
            <a:lvl1pPr>
              <a:lnSpc>
                <a:spcPct val="100000"/>
              </a:lnSpc>
              <a:defRPr sz="3733"/>
            </a:lvl1pPr>
          </a:lstStyle>
          <a:p>
            <a:r>
              <a:rPr lang="en-US"/>
              <a:t>Title</a:t>
            </a:r>
            <a:endParaRPr lang="de-DE"/>
          </a:p>
        </p:txBody>
      </p:sp>
      <p:sp>
        <p:nvSpPr>
          <p:cNvPr id="11"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Tree>
    <p:extLst>
      <p:ext uri="{BB962C8B-B14F-4D97-AF65-F5344CB8AC3E}">
        <p14:creationId xmlns:p14="http://schemas.microsoft.com/office/powerpoint/2010/main" val="95495560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p:spPr>
        <p:txBody>
          <a:bodyPr/>
          <a:lstStyle/>
          <a:p>
            <a:endParaRPr lang="de-DE"/>
          </a:p>
        </p:txBody>
      </p:sp>
      <p:sp>
        <p:nvSpPr>
          <p:cNvPr id="10" name="Footer Placeholder 4"/>
          <p:cNvSpPr>
            <a:spLocks noGrp="1"/>
          </p:cNvSpPr>
          <p:nvPr>
            <p:ph type="ftr" sz="quarter" idx="16"/>
          </p:nvPr>
        </p:nvSpPr>
        <p:spPr>
          <a:xfrm>
            <a:off x="1392000" y="6041602"/>
            <a:ext cx="4114800" cy="216325"/>
          </a:xfrm>
        </p:spPr>
        <p:txBody>
          <a:bodyPr/>
          <a:lstStyle/>
          <a:p>
            <a:endParaRPr lang="de-DE"/>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16" name="Title 1"/>
          <p:cNvSpPr>
            <a:spLocks noGrp="1"/>
          </p:cNvSpPr>
          <p:nvPr>
            <p:ph type="title" hasCustomPrompt="1"/>
          </p:nvPr>
        </p:nvSpPr>
        <p:spPr>
          <a:xfrm>
            <a:off x="6325652" y="493834"/>
            <a:ext cx="5062529" cy="617012"/>
          </a:xfrm>
          <a:prstGeom prst="rect">
            <a:avLst/>
          </a:prstGeom>
        </p:spPr>
        <p:txBody>
          <a:bodyPr>
            <a:noAutofit/>
          </a:bodyPr>
          <a:lstStyle>
            <a:lvl1pPr>
              <a:lnSpc>
                <a:spcPct val="100000"/>
              </a:lnSpc>
              <a:defRPr sz="3733"/>
            </a:lvl1pPr>
          </a:lstStyle>
          <a:p>
            <a:r>
              <a:rPr lang="en-US"/>
              <a:t>Title</a:t>
            </a:r>
            <a:endParaRPr lang="de-DE"/>
          </a:p>
        </p:txBody>
      </p:sp>
      <p:sp>
        <p:nvSpPr>
          <p:cNvPr id="18" name="Text Placeholder 8"/>
          <p:cNvSpPr>
            <a:spLocks noGrp="1"/>
          </p:cNvSpPr>
          <p:nvPr>
            <p:ph type="body" sz="quarter" idx="25" hasCustomPrompt="1"/>
          </p:nvPr>
        </p:nvSpPr>
        <p:spPr>
          <a:xfrm>
            <a:off x="63256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4111344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4515555" y="1419805"/>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Text Placeholder 8"/>
          <p:cNvSpPr>
            <a:spLocks noGrp="1"/>
          </p:cNvSpPr>
          <p:nvPr>
            <p:ph type="body" sz="quarter" idx="24" hasCustomPrompt="1"/>
          </p:nvPr>
        </p:nvSpPr>
        <p:spPr>
          <a:xfrm>
            <a:off x="768352" y="1419805"/>
            <a:ext cx="3521427"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766815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045" y="3101091"/>
            <a:ext cx="3905956" cy="3756909"/>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768351" y="584571"/>
            <a:ext cx="8331199" cy="3773451"/>
          </a:xfrm>
          <a:prstGeom prst="rect">
            <a:avLst/>
          </a:prstGeom>
        </p:spPr>
        <p:txBody>
          <a:bodyPr lIns="0" tIns="0" rIns="0">
            <a:normAutofit/>
          </a:bodyPr>
          <a:lstStyle>
            <a:lvl1pPr marL="237061" indent="-237061">
              <a:lnSpc>
                <a:spcPct val="100000"/>
              </a:lnSpc>
              <a:defRPr sz="4800" baseline="0">
                <a:solidFill>
                  <a:srgbClr val="FF6C00"/>
                </a:solidFill>
              </a:defRPr>
            </a:lvl1pPr>
          </a:lstStyle>
          <a:p>
            <a:r>
              <a:rPr lang="en-US"/>
              <a:t>“Quote</a:t>
            </a:r>
            <a:r>
              <a:rPr lang="de-DE"/>
              <a:t>”</a:t>
            </a:r>
          </a:p>
        </p:txBody>
      </p:sp>
    </p:spTree>
    <p:extLst>
      <p:ext uri="{BB962C8B-B14F-4D97-AF65-F5344CB8AC3E}">
        <p14:creationId xmlns:p14="http://schemas.microsoft.com/office/powerpoint/2010/main" val="3410844024"/>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chemeClr val="bg1"/>
                </a:solidFill>
              </a:defRPr>
            </a:lvl1pPr>
          </a:lstStyle>
          <a:p>
            <a:r>
              <a:rPr lang="en-US"/>
              <a:t>“Quote”</a:t>
            </a:r>
            <a:endParaRPr lang="de-DE"/>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11900466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nl-NL"/>
              <a:t>Drag </a:t>
            </a:r>
            <a:r>
              <a:rPr lang="en-US" noProof="0"/>
              <a:t>picture</a:t>
            </a:r>
            <a:r>
              <a:rPr lang="nl-NL"/>
              <a:t> to placeholder or click icon to add</a:t>
            </a:r>
            <a:endParaRPr lang="de-DE"/>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rgbClr val="53565A"/>
                </a:solidFill>
              </a:defRPr>
            </a:lvl1pPr>
          </a:lstStyle>
          <a:p>
            <a:r>
              <a:rPr lang="en-US"/>
              <a:t>“Quote”</a:t>
            </a:r>
            <a:endParaRPr lang="de-DE"/>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23796473"/>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5"/>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9"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426603604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4" y="1419805"/>
            <a:ext cx="5062529" cy="4349375"/>
          </a:xfrm>
          <a:prstGeom prst="rect">
            <a:avLst/>
          </a:prstGeom>
        </p:spPr>
        <p:txBody>
          <a:bodyPr/>
          <a:lstStyle>
            <a:lvl1pPr marL="0" indent="0">
              <a:lnSpc>
                <a:spcPct val="100000"/>
              </a:lnSpc>
              <a:buNone/>
              <a:defRPr/>
            </a:lvl1pPr>
          </a:lstStyle>
          <a:p>
            <a:r>
              <a:rPr lang="en-US" noProof="0"/>
              <a:t>Click icon to add chart</a:t>
            </a:r>
          </a:p>
        </p:txBody>
      </p: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92989027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0" y="1419804"/>
            <a:ext cx="10653857" cy="4359368"/>
          </a:xfrm>
          <a:prstGeom prst="rect">
            <a:avLst/>
          </a:prstGeom>
        </p:spPr>
        <p:txBody>
          <a:bodyPr/>
          <a:lstStyle>
            <a:lvl1pPr marL="0" indent="0">
              <a:lnSpc>
                <a:spcPct val="100000"/>
              </a:lnSpc>
              <a:buNone/>
              <a:defRPr/>
            </a:lvl1pPr>
          </a:lstStyle>
          <a:p>
            <a:r>
              <a:rPr lang="en-US" noProof="0"/>
              <a:t>Click icon to add chart</a:t>
            </a:r>
          </a:p>
        </p:txBody>
      </p: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90797835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13" name="Chart Placeholder 5"/>
          <p:cNvSpPr>
            <a:spLocks noGrp="1"/>
          </p:cNvSpPr>
          <p:nvPr>
            <p:ph type="chart" sz="quarter" idx="19"/>
          </p:nvPr>
        </p:nvSpPr>
        <p:spPr>
          <a:xfrm>
            <a:off x="6361122" y="1419804"/>
            <a:ext cx="5062529" cy="4359368"/>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768350" y="1419804"/>
            <a:ext cx="5062529" cy="4359368"/>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79673268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AD772840-B56D-4052-975D-34C829E746FA}" type="datetimeFigureOut">
              <a:rPr lang="en-US" smtClean="0"/>
              <a:t>12/3/2024</a:t>
            </a:fld>
            <a:endParaRPr lang="en-US"/>
          </a:p>
        </p:txBody>
      </p:sp>
      <p:sp>
        <p:nvSpPr>
          <p:cNvPr id="5" name="Footer Placeholder 4"/>
          <p:cNvSpPr>
            <a:spLocks noGrp="1"/>
          </p:cNvSpPr>
          <p:nvPr>
            <p:ph type="ftr" sz="quarter" idx="16"/>
          </p:nvPr>
        </p:nvSpPr>
        <p:spPr/>
        <p:txBody>
          <a:bodyPr/>
          <a:lstStyle/>
          <a:p>
            <a:endParaRPr lang="en-US"/>
          </a:p>
        </p:txBody>
      </p:sp>
      <p:sp>
        <p:nvSpPr>
          <p:cNvPr id="8"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213545037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US" noProof="0"/>
              <a:t>Click icon to add chart</a:t>
            </a:r>
          </a:p>
        </p:txBody>
      </p: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8" name="Chart Placeholder 5"/>
          <p:cNvSpPr>
            <a:spLocks noGrp="1"/>
          </p:cNvSpPr>
          <p:nvPr>
            <p:ph type="chart" sz="quarter" idx="18"/>
          </p:nvPr>
        </p:nvSpPr>
        <p:spPr>
          <a:xfrm>
            <a:off x="4442533" y="1425580"/>
            <a:ext cx="3306940" cy="4359368"/>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54692960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768348" y="1419804"/>
            <a:ext cx="10653859" cy="4359368"/>
          </a:xfrm>
          <a:prstGeom prst="rect">
            <a:avLst/>
          </a:prstGeom>
        </p:spPr>
        <p:txBody>
          <a:bodyPr/>
          <a:lstStyle>
            <a:lvl1pPr marL="0" indent="0">
              <a:lnSpc>
                <a:spcPct val="100000"/>
              </a:lnSpc>
              <a:buNone/>
              <a:defRPr/>
            </a:lvl1pPr>
          </a:lstStyle>
          <a:p>
            <a:r>
              <a:rPr lang="en-US" noProof="0"/>
              <a:t>Click icon to add table</a:t>
            </a:r>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47648706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Department</a:t>
            </a:r>
            <a:br>
              <a:rPr lang="en-US"/>
            </a:br>
            <a:r>
              <a:rPr lang="en-US"/>
              <a:t>Date</a:t>
            </a:r>
            <a:endParaRPr lang="de-DE"/>
          </a:p>
        </p:txBody>
      </p:sp>
      <p:sp>
        <p:nvSpPr>
          <p:cNvPr id="7" name="TextBox 6"/>
          <p:cNvSpPr txBox="1"/>
          <p:nvPr userDrawn="1"/>
        </p:nvSpPr>
        <p:spPr>
          <a:xfrm>
            <a:off x="625684" y="2686386"/>
            <a:ext cx="5207000" cy="1118319"/>
          </a:xfrm>
          <a:prstGeom prst="rect">
            <a:avLst/>
          </a:prstGeom>
          <a:noFill/>
        </p:spPr>
        <p:txBody>
          <a:bodyPr wrap="square" rtlCol="0">
            <a:spAutoFit/>
          </a:bodyPr>
          <a:lstStyle/>
          <a:p>
            <a:r>
              <a:rPr lang="zh-CN" altLang="en-US" sz="6667" kern="1200" noProof="0">
                <a:solidFill>
                  <a:schemeClr val="tx1"/>
                </a:solidFill>
                <a:latin typeface="Microsoft YaHei" panose="020B0503020204020204" pitchFamily="34" charset="-122"/>
                <a:ea typeface="Microsoft YaHei" panose="020B0503020204020204" pitchFamily="34" charset="-122"/>
                <a:cs typeface="+mj-cs"/>
              </a:rPr>
              <a:t>谢谢</a:t>
            </a:r>
            <a:endParaRPr lang="en-US" sz="6667" kern="1200" noProof="0">
              <a:solidFill>
                <a:schemeClr val="tx1"/>
              </a:solidFill>
              <a:latin typeface="Microsoft YaHei" panose="020B0503020204020204" pitchFamily="34" charset="-122"/>
              <a:ea typeface="Microsoft YaHei" panose="020B0503020204020204" pitchFamily="34" charset="-122"/>
              <a:cs typeface="+mj-cs"/>
            </a:endParaRP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116847934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768354" y="1419812"/>
            <a:ext cx="10655303" cy="4353063"/>
          </a:xfrm>
          <a:prstGeom prst="rect">
            <a:avLst/>
          </a:prstGeom>
          <a:solidFill>
            <a:schemeClr val="bg2"/>
          </a:solidFill>
        </p:spPr>
        <p:txBody>
          <a:bodyPr lIns="0" rIns="0"/>
          <a:lstStyle>
            <a:lvl1pPr marL="0" indent="0">
              <a:lnSpc>
                <a:spcPct val="100000"/>
              </a:lnSpc>
              <a:buFontTx/>
              <a:buNone/>
              <a:defRPr/>
            </a:lvl1pPr>
          </a:lstStyle>
          <a:p>
            <a:r>
              <a:rPr lang="en-US" noProof="0"/>
              <a:t>Drag picture to placeholder or click icon to add</a:t>
            </a:r>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a:p>
        </p:txBody>
      </p:sp>
      <p:sp>
        <p:nvSpPr>
          <p:cNvPr id="6" name="Text Placeholder 3">
            <a:extLst>
              <a:ext uri="{FF2B5EF4-FFF2-40B4-BE49-F238E27FC236}">
                <a16:creationId xmlns:a16="http://schemas.microsoft.com/office/drawing/2014/main" id="{CCD4CBFE-4F5D-D99C-D343-DAB9F14F6213}"/>
              </a:ext>
            </a:extLst>
          </p:cNvPr>
          <p:cNvSpPr>
            <a:spLocks noGrp="1"/>
          </p:cNvSpPr>
          <p:nvPr>
            <p:ph type="body" sz="quarter" idx="18" hasCustomPrompt="1"/>
          </p:nvPr>
        </p:nvSpPr>
        <p:spPr>
          <a:xfrm>
            <a:off x="768351" y="523137"/>
            <a:ext cx="10655300" cy="620800"/>
          </a:xfrm>
          <a:prstGeom prst="rect">
            <a:avLst/>
          </a:prstGeom>
        </p:spPr>
        <p:txBody>
          <a:bodyPr lIns="0" rIns="0" bIns="0"/>
          <a:lstStyle>
            <a:lvl1pPr marL="0" indent="0">
              <a:buNone/>
              <a:defRPr sz="3733">
                <a:solidFill>
                  <a:schemeClr val="tx1"/>
                </a:solidFill>
                <a:latin typeface="Elsevier Display Light" panose="02000000000000000000" pitchFamily="2" charset="77"/>
              </a:defRPr>
            </a:lvl1pPr>
          </a:lstStyle>
          <a:p>
            <a:pPr lvl="0"/>
            <a:r>
              <a:rPr lang="en-US"/>
              <a:t>Title</a:t>
            </a:r>
          </a:p>
        </p:txBody>
      </p:sp>
    </p:spTree>
    <p:extLst>
      <p:ext uri="{BB962C8B-B14F-4D97-AF65-F5344CB8AC3E}">
        <p14:creationId xmlns:p14="http://schemas.microsoft.com/office/powerpoint/2010/main" val="117302666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16" name="Text Placeholder 9"/>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97929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90187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7924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409284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26655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11142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Date Placeholder 6"/>
          <p:cNvSpPr>
            <a:spLocks noGrp="1"/>
          </p:cNvSpPr>
          <p:nvPr>
            <p:ph type="dt" sz="half" idx="14"/>
          </p:nvPr>
        </p:nvSpPr>
        <p:spPr/>
        <p:txBody>
          <a:bodyPr/>
          <a:lstStyle/>
          <a:p>
            <a:fld id="{AD772840-B56D-4052-975D-34C829E746FA}" type="datetimeFigureOut">
              <a:rPr lang="en-US" smtClean="0"/>
              <a:t>12/3/2024</a:t>
            </a:fld>
            <a:endParaRPr lang="en-US"/>
          </a:p>
        </p:txBody>
      </p:sp>
      <p:sp>
        <p:nvSpPr>
          <p:cNvPr id="8" name="Footer Placeholder 7"/>
          <p:cNvSpPr>
            <a:spLocks noGrp="1"/>
          </p:cNvSpPr>
          <p:nvPr>
            <p:ph type="ftr" sz="quarter" idx="15"/>
          </p:nvPr>
        </p:nvSpPr>
        <p:spPr/>
        <p:txBody>
          <a:bodyPr/>
          <a:lstStyle/>
          <a:p>
            <a:endParaRPr lang="en-US"/>
          </a:p>
        </p:txBody>
      </p:sp>
      <p:sp>
        <p:nvSpPr>
          <p:cNvPr id="10" name="Title 1"/>
          <p:cNvSpPr>
            <a:spLocks noGrp="1"/>
          </p:cNvSpPr>
          <p:nvPr>
            <p:ph type="title" hasCustomPrompt="1"/>
          </p:nvPr>
        </p:nvSpPr>
        <p:spPr>
          <a:xfrm>
            <a:off x="768353" y="493837"/>
            <a:ext cx="10655300" cy="617012"/>
          </a:xfrm>
          <a:prstGeom prst="rect">
            <a:avLst/>
          </a:prstGeom>
        </p:spPr>
        <p:txBody>
          <a:bodyPr>
            <a:noAutofit/>
          </a:bodyPr>
          <a:lstStyle>
            <a:lvl1pPr>
              <a:lnSpc>
                <a:spcPct val="100000"/>
              </a:lnSpc>
              <a:defRPr sz="3733"/>
            </a:lvl1pPr>
          </a:lstStyle>
          <a:p>
            <a:r>
              <a:rPr lang="en-US"/>
              <a:t>Title</a:t>
            </a:r>
            <a:endParaRPr lang="de-DE"/>
          </a:p>
        </p:txBody>
      </p:sp>
      <p:sp>
        <p:nvSpPr>
          <p:cNvPr id="11" name="Text Placeholder 8"/>
          <p:cNvSpPr>
            <a:spLocks noGrp="1"/>
          </p:cNvSpPr>
          <p:nvPr>
            <p:ph type="body" sz="quarter" idx="13" hasCustomPrompt="1"/>
          </p:nvPr>
        </p:nvSpPr>
        <p:spPr>
          <a:xfrm>
            <a:off x="768353" y="1419809"/>
            <a:ext cx="10655300" cy="4353063"/>
          </a:xfrm>
          <a:prstGeom prst="rect">
            <a:avLst/>
          </a:prstGeom>
        </p:spPr>
        <p:txBody>
          <a:bodyPr>
            <a:normAutofit/>
          </a:bodyPr>
          <a:lstStyle>
            <a:lvl1pPr marL="0" indent="0">
              <a:lnSpc>
                <a:spcPct val="100000"/>
              </a:lnSpc>
              <a:buFont typeface="Arial" charset="0"/>
              <a:buNone/>
              <a:defRPr sz="2400" b="0"/>
            </a:lvl1pPr>
            <a:lvl2pPr marL="480460" indent="-480460">
              <a:lnSpc>
                <a:spcPct val="100000"/>
              </a:lnSpc>
              <a:buFont typeface="+mj-lt"/>
              <a:buAutoNum type="arabicPeriod"/>
              <a:defRPr sz="2133" b="0"/>
            </a:lvl2pPr>
            <a:lvl3pPr marL="486809" indent="0">
              <a:lnSpc>
                <a:spcPct val="100000"/>
              </a:lnSpc>
              <a:buFont typeface="Arial" charset="0"/>
              <a:buNone/>
              <a:defRPr sz="2133" b="0"/>
            </a:lvl3pPr>
            <a:lvl4pPr marL="732330" indent="0">
              <a:lnSpc>
                <a:spcPct val="100000"/>
              </a:lnSpc>
              <a:buNone/>
              <a:tabLst/>
              <a:defRPr sz="2133" b="0"/>
            </a:lvl4pPr>
            <a:lvl5pPr marL="967269" indent="0">
              <a:lnSpc>
                <a:spcPct val="100000"/>
              </a:lnSpc>
              <a:buFont typeface="Arial" charset="0"/>
              <a:buNone/>
              <a:defRPr sz="2133" b="0" baseline="0"/>
            </a:lvl5pPr>
          </a:lstStyle>
          <a:p>
            <a:pPr lvl="0"/>
            <a:r>
              <a:rPr lang="en-US"/>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49C1C25D-95D1-43FD-B7F1-DF182174BCBA}" type="slidenum">
              <a:rPr lang="en-US" smtClean="0"/>
              <a:t>‹#›</a:t>
            </a:fld>
            <a:endParaRPr lang="en-US"/>
          </a:p>
        </p:txBody>
      </p:sp>
    </p:spTree>
    <p:extLst>
      <p:ext uri="{BB962C8B-B14F-4D97-AF65-F5344CB8AC3E}">
        <p14:creationId xmlns:p14="http://schemas.microsoft.com/office/powerpoint/2010/main" val="3238251040"/>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a:t>Month, year</a:t>
            </a:r>
            <a:br>
              <a:rPr lang="en-US"/>
            </a:br>
            <a:r>
              <a:rPr lang="en-US"/>
              <a:t>Name presenter</a:t>
            </a:r>
          </a:p>
        </p:txBody>
      </p:sp>
      <p:sp>
        <p:nvSpPr>
          <p:cNvPr id="8"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a:t>.</a:t>
            </a:r>
          </a:p>
        </p:txBody>
      </p:sp>
    </p:spTree>
    <p:extLst>
      <p:ext uri="{BB962C8B-B14F-4D97-AF65-F5344CB8AC3E}">
        <p14:creationId xmlns:p14="http://schemas.microsoft.com/office/powerpoint/2010/main" val="260656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1"/>
            <a:ext cx="12185324" cy="1063548"/>
          </a:xfrm>
          <a:prstGeom prst="rect">
            <a:avLst/>
          </a:prstGeom>
        </p:spPr>
      </p:pic>
      <p:sp>
        <p:nvSpPr>
          <p:cNvPr id="7" name="Text Placeholder 6"/>
          <p:cNvSpPr>
            <a:spLocks noGrp="1"/>
          </p:cNvSpPr>
          <p:nvPr>
            <p:ph type="body" sz="quarter" idx="15" hasCustomPrompt="1"/>
          </p:nvPr>
        </p:nvSpPr>
        <p:spPr>
          <a:xfrm>
            <a:off x="768352" y="1418168"/>
            <a:ext cx="10655299" cy="2087032"/>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a:t>Click to edit title</a:t>
            </a:r>
            <a:br>
              <a:rPr lang="en-US"/>
            </a:br>
            <a:r>
              <a:rPr lang="en-US"/>
              <a:t>max over 2 lines</a:t>
            </a:r>
          </a:p>
        </p:txBody>
      </p:sp>
      <p:sp>
        <p:nvSpPr>
          <p:cNvPr id="9" name="Title 1"/>
          <p:cNvSpPr>
            <a:spLocks noGrp="1"/>
          </p:cNvSpPr>
          <p:nvPr>
            <p:ph type="title" hasCustomPrompt="1"/>
          </p:nvPr>
        </p:nvSpPr>
        <p:spPr>
          <a:xfrm>
            <a:off x="768352" y="3522132"/>
            <a:ext cx="10655299" cy="880535"/>
          </a:xfrm>
        </p:spPr>
        <p:txBody>
          <a:bodyPr anchor="t">
            <a:noAutofit/>
          </a:bodyPr>
          <a:lstStyle>
            <a:lvl1pPr algn="ctr">
              <a:lnSpc>
                <a:spcPct val="100000"/>
              </a:lnSpc>
              <a:defRPr sz="2667">
                <a:solidFill>
                  <a:schemeClr val="accent2"/>
                </a:solidFill>
              </a:defRPr>
            </a:lvl1pPr>
          </a:lstStyle>
          <a:p>
            <a:r>
              <a:rPr lang="en-US"/>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8519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768350" y="1244600"/>
            <a:ext cx="10655300" cy="5065184"/>
          </a:xfrm>
          <a:prstGeom prst="rect">
            <a:avLst/>
          </a:prstGeom>
        </p:spPr>
        <p:txBody>
          <a:bodyPr vert="horz" lIns="0" tIns="0" rIns="0" bIns="0" rtlCol="0">
            <a:normAutofit/>
          </a:bodyPr>
          <a:lstStyle>
            <a:lvl1pPr marL="383990" indent="-383990">
              <a:defRPr lang="en-GB" dirty="0"/>
            </a:lvl1pPr>
          </a:lstStyle>
          <a:p>
            <a:pPr marL="380990" lvl="0" indent="-38099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41894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556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768351" y="1244600"/>
            <a:ext cx="10655300" cy="5065184"/>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1372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768351" y="1244600"/>
            <a:ext cx="10655300" cy="506518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45206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6479118" y="1244601"/>
            <a:ext cx="4944533" cy="5067167"/>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23" name="Text Placeholder 8"/>
          <p:cNvSpPr>
            <a:spLocks noGrp="1"/>
          </p:cNvSpPr>
          <p:nvPr>
            <p:ph type="body" sz="quarter" idx="24" hasCustomPrompt="1"/>
          </p:nvPr>
        </p:nvSpPr>
        <p:spPr>
          <a:xfrm>
            <a:off x="768352" y="1244599"/>
            <a:ext cx="4944533" cy="506716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2272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768351" y="1244600"/>
            <a:ext cx="4944533" cy="5065184"/>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9" name="Text Placeholder 8"/>
          <p:cNvSpPr>
            <a:spLocks noGrp="1"/>
          </p:cNvSpPr>
          <p:nvPr>
            <p:ph type="body" sz="quarter" idx="17" hasCustomPrompt="1"/>
          </p:nvPr>
        </p:nvSpPr>
        <p:spPr>
          <a:xfrm>
            <a:off x="6479118" y="1244600"/>
            <a:ext cx="4944533" cy="5065184"/>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a:t>Click to add text</a:t>
            </a:r>
          </a:p>
          <a:p>
            <a:pPr lvl="2"/>
            <a:r>
              <a:rPr lang="en-US"/>
              <a:t>Second level</a:t>
            </a:r>
          </a:p>
          <a:p>
            <a:pPr lvl="3"/>
            <a:r>
              <a:rPr lang="en-US"/>
              <a:t>Third level</a:t>
            </a:r>
          </a:p>
          <a:p>
            <a:pPr lvl="4"/>
            <a:r>
              <a:rPr lang="en-US"/>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99517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 </a:t>
            </a:r>
            <a:br>
              <a:rPr lang="en-US" noProof="0"/>
            </a:br>
            <a:r>
              <a:rPr lang="en-US" noProof="0"/>
              <a:t>or click icon to add</a:t>
            </a:r>
          </a:p>
        </p:txBody>
      </p:sp>
      <p:sp>
        <p:nvSpPr>
          <p:cNvPr id="11" name="Text Placeholder 8"/>
          <p:cNvSpPr>
            <a:spLocks noGrp="1"/>
          </p:cNvSpPr>
          <p:nvPr>
            <p:ph type="body" sz="quarter" idx="24" hasCustomPrompt="1"/>
          </p:nvPr>
        </p:nvSpPr>
        <p:spPr>
          <a:xfrm>
            <a:off x="768352" y="1244600"/>
            <a:ext cx="4944533" cy="5065184"/>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768351" y="260351"/>
            <a:ext cx="4944533" cy="933941"/>
          </a:xfrm>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08430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a:t>
            </a:r>
            <a:br>
              <a:rPr lang="en-US" noProof="0"/>
            </a:br>
            <a:r>
              <a:rPr lang="en-US" noProof="0"/>
              <a:t>or click icon to add</a:t>
            </a:r>
          </a:p>
        </p:txBody>
      </p:sp>
      <p:sp>
        <p:nvSpPr>
          <p:cNvPr id="18" name="Text Placeholder 8"/>
          <p:cNvSpPr>
            <a:spLocks noGrp="1"/>
          </p:cNvSpPr>
          <p:nvPr>
            <p:ph type="body" sz="quarter" idx="25" hasCustomPrompt="1"/>
          </p:nvPr>
        </p:nvSpPr>
        <p:spPr>
          <a:xfrm>
            <a:off x="6479118" y="1244600"/>
            <a:ext cx="4909063" cy="5065184"/>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6479118" y="260352"/>
            <a:ext cx="4909063" cy="984249"/>
          </a:xfrm>
        </p:spPr>
        <p:txBody>
          <a:bodyPr/>
          <a:lstStyle>
            <a:lvl1pPr>
              <a:defRPr/>
            </a:lvl1pPr>
          </a:lstStyle>
          <a:p>
            <a:r>
              <a:rPr lang="en-US"/>
              <a:t>Click to edit Master title style</a:t>
            </a:r>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2700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9.sv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image" Target="../media/image14.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image" Target="../media/image9.svg"/><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image" Target="../media/image8.pn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92001" y="6296344"/>
            <a:ext cx="4114800" cy="21708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fld id="{AD772840-B56D-4052-975D-34C829E746FA}" type="datetimeFigureOut">
              <a:rPr lang="en-US" smtClean="0"/>
              <a:t>12/3/2024</a:t>
            </a:fld>
            <a:endParaRPr lang="en-US"/>
          </a:p>
        </p:txBody>
      </p:sp>
      <p:sp>
        <p:nvSpPr>
          <p:cNvPr id="5" name="Footer Placeholder 4"/>
          <p:cNvSpPr>
            <a:spLocks noGrp="1"/>
          </p:cNvSpPr>
          <p:nvPr>
            <p:ph type="ftr" sz="quarter" idx="3"/>
          </p:nvPr>
        </p:nvSpPr>
        <p:spPr>
          <a:xfrm>
            <a:off x="1392001" y="6041602"/>
            <a:ext cx="4114800" cy="21632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B4928590-4084-6B40-8DED-B4F8C98BED1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331229" y="262145"/>
            <a:ext cx="535785" cy="592667"/>
          </a:xfrm>
          <a:prstGeom prst="rect">
            <a:avLst/>
          </a:prstGeom>
        </p:spPr>
      </p:pic>
      <p:sp>
        <p:nvSpPr>
          <p:cNvPr id="9" name="Title Placeholder 1"/>
          <p:cNvSpPr>
            <a:spLocks noGrp="1"/>
          </p:cNvSpPr>
          <p:nvPr>
            <p:ph type="title"/>
          </p:nvPr>
        </p:nvSpPr>
        <p:spPr>
          <a:xfrm>
            <a:off x="768001" y="587818"/>
            <a:ext cx="10655652" cy="617012"/>
          </a:xfrm>
          <a:prstGeom prst="rect">
            <a:avLst/>
          </a:prstGeom>
        </p:spPr>
        <p:txBody>
          <a:bodyPr vert="horz" lIns="91440" tIns="0" rIns="91440" bIns="0" rtlCol="0" anchor="ctr" anchorCtr="0">
            <a:noAutofit/>
          </a:bodyPr>
          <a:lstStyle/>
          <a:p>
            <a:r>
              <a:rPr lang="en-US"/>
              <a:t>Click to edit Master title style</a:t>
            </a:r>
            <a:endParaRPr lang="de-DE"/>
          </a:p>
        </p:txBody>
      </p:sp>
      <p:sp>
        <p:nvSpPr>
          <p:cNvPr id="11" name="Text Placeholder 2"/>
          <p:cNvSpPr>
            <a:spLocks noGrp="1"/>
          </p:cNvSpPr>
          <p:nvPr>
            <p:ph type="body" idx="1"/>
          </p:nvPr>
        </p:nvSpPr>
        <p:spPr>
          <a:xfrm>
            <a:off x="768001" y="1435549"/>
            <a:ext cx="10655652" cy="4567639"/>
          </a:xfrm>
          <a:prstGeom prst="rect">
            <a:avLst/>
          </a:prstGeom>
        </p:spPr>
        <p:txBody>
          <a:bodyPr vert="horz" lIns="9144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80452" y="6296344"/>
            <a:ext cx="2743200" cy="216000"/>
          </a:xfrm>
          <a:prstGeom prst="rect">
            <a:avLst/>
          </a:prstGeom>
        </p:spPr>
        <p:txBody>
          <a:bodyPr vert="horz" lIns="0" tIns="0" rIns="0" bIns="0" rtlCol="0" anchor="t" anchorCtr="0"/>
          <a:lstStyle>
            <a:lvl1pPr algn="r">
              <a:defRPr sz="1067">
                <a:solidFill>
                  <a:schemeClr val="tx1">
                    <a:tint val="75000"/>
                  </a:schemeClr>
                </a:solidFill>
              </a:defRPr>
            </a:lvl1pPr>
          </a:lstStyle>
          <a:p>
            <a:fld id="{49C1C25D-95D1-43FD-B7F1-DF182174BCBA}" type="slidenum">
              <a:rPr lang="en-US" smtClean="0"/>
              <a:t>‹#›</a:t>
            </a:fld>
            <a:endParaRPr lang="en-US"/>
          </a:p>
        </p:txBody>
      </p:sp>
    </p:spTree>
    <p:extLst>
      <p:ext uri="{BB962C8B-B14F-4D97-AF65-F5344CB8AC3E}">
        <p14:creationId xmlns:p14="http://schemas.microsoft.com/office/powerpoint/2010/main" val="25071106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3" r:id="rId26"/>
    <p:sldLayoutId id="2147483662" r:id="rId27"/>
    <p:sldLayoutId id="2147483855" r:id="rId28"/>
    <p:sldLayoutId id="2147483885" r:id="rId29"/>
  </p:sldLayoutIdLst>
  <p:txStyles>
    <p:titleStyle>
      <a:lvl1pPr algn="l" defTabSz="914354" rtl="0" eaLnBrk="1" latinLnBrk="0" hangingPunct="1">
        <a:lnSpc>
          <a:spcPct val="100000"/>
        </a:lnSpc>
        <a:spcBef>
          <a:spcPct val="0"/>
        </a:spcBef>
        <a:buNone/>
        <a:defRPr sz="3733" kern="1200">
          <a:solidFill>
            <a:schemeClr val="tx1"/>
          </a:solidFill>
          <a:latin typeface="+mj-lt"/>
          <a:ea typeface="+mj-ea"/>
          <a:cs typeface="+mj-cs"/>
        </a:defRPr>
      </a:lvl1pPr>
    </p:titleStyle>
    <p:bodyStyle>
      <a:lvl1pPr marL="355582" indent="-355582" algn="l" defTabSz="914354" rtl="0" eaLnBrk="1" latinLnBrk="0" hangingPunct="1">
        <a:lnSpc>
          <a:spcPct val="100000"/>
        </a:lnSpc>
        <a:spcBef>
          <a:spcPts val="0"/>
        </a:spcBef>
        <a:spcAft>
          <a:spcPts val="800"/>
        </a:spcAft>
        <a:buClr>
          <a:srgbClr val="FF6C00"/>
        </a:buClr>
        <a:buFont typeface="Arial" panose="020B0604020202020204" pitchFamily="34" charset="0"/>
        <a:buChar char="•"/>
        <a:tabLst>
          <a:tab pos="355582" algn="l"/>
        </a:tabLst>
        <a:defRPr lang="nl-NL" sz="2400" kern="1200" dirty="0" smtClean="0">
          <a:solidFill>
            <a:schemeClr val="tx1"/>
          </a:solidFill>
          <a:latin typeface="+mn-lt"/>
          <a:ea typeface="+mn-ea"/>
          <a:cs typeface="+mn-cs"/>
        </a:defRPr>
      </a:lvl1pPr>
      <a:lvl2pPr marL="685767" indent="-228589" algn="l" defTabSz="914354"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1142943" indent="-228589" algn="l" defTabSz="914354"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600121" indent="-228589" algn="l" defTabSz="914354"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2057298" indent="-228589" algn="l" defTabSz="914354"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8351" y="6615692"/>
            <a:ext cx="2745600" cy="192000"/>
          </a:xfrm>
          <a:prstGeom prst="rect">
            <a:avLst/>
          </a:prstGeom>
        </p:spPr>
        <p:txBody>
          <a:bodyPr vert="horz" lIns="0" tIns="0" rIns="0" bIns="0" rtlCol="0" anchor="t" anchorCtr="0">
            <a:noAutofit/>
          </a:bodyPr>
          <a:lstStyle>
            <a:lvl1pPr algn="l">
              <a:defRPr sz="106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615692"/>
            <a:ext cx="4114800"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1423650" y="264668"/>
            <a:ext cx="535785" cy="591211"/>
          </a:xfrm>
          <a:prstGeom prst="rect">
            <a:avLst/>
          </a:prstGeom>
        </p:spPr>
      </p:pic>
      <p:sp>
        <p:nvSpPr>
          <p:cNvPr id="9" name="Title Placeholder 1"/>
          <p:cNvSpPr>
            <a:spLocks noGrp="1"/>
          </p:cNvSpPr>
          <p:nvPr>
            <p:ph type="title"/>
          </p:nvPr>
        </p:nvSpPr>
        <p:spPr>
          <a:xfrm>
            <a:off x="768351" y="260351"/>
            <a:ext cx="10429267" cy="673100"/>
          </a:xfrm>
          <a:prstGeom prst="rect">
            <a:avLst/>
          </a:prstGeom>
        </p:spPr>
        <p:txBody>
          <a:bodyPr vert="horz" lIns="0" tIns="0" rIns="0" bIns="0" rtlCol="0" anchor="ctr" anchorCtr="0">
            <a:noAutofit/>
          </a:bodyPr>
          <a:lstStyle/>
          <a:p>
            <a:r>
              <a:rPr lang="en-US" noProof="0"/>
              <a:t>Click to edit Master title style</a:t>
            </a:r>
          </a:p>
        </p:txBody>
      </p:sp>
      <p:sp>
        <p:nvSpPr>
          <p:cNvPr id="11" name="Text Placeholder 2"/>
          <p:cNvSpPr>
            <a:spLocks noGrp="1"/>
          </p:cNvSpPr>
          <p:nvPr>
            <p:ph type="body" idx="1"/>
          </p:nvPr>
        </p:nvSpPr>
        <p:spPr>
          <a:xfrm>
            <a:off x="768351" y="1113366"/>
            <a:ext cx="10655300" cy="519641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115570" y="6615692"/>
            <a:ext cx="518804"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fld id="{82F89014-7F8D-47C1-8D79-17A715C9D2BB}" type="slidenum">
              <a:rPr lang="en-US" smtClean="0"/>
              <a:pPr/>
              <a:t>‹#›</a:t>
            </a:fld>
            <a:endParaRPr lang="en-US"/>
          </a:p>
        </p:txBody>
      </p:sp>
    </p:spTree>
    <p:extLst>
      <p:ext uri="{BB962C8B-B14F-4D97-AF65-F5344CB8AC3E}">
        <p14:creationId xmlns:p14="http://schemas.microsoft.com/office/powerpoint/2010/main" val="112670281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383990" indent="-383990"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23984" indent="-2399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863978"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103972"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1343966"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412940" indent="-260344"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6pPr>
      <a:lvl7pPr marL="2749482" indent="-234945"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7pPr>
      <a:lvl8pPr marL="3111422" indent="-24341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8pPr>
      <a:lvl9pPr marL="3464897" indent="-23706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p15:clr>
            <a:srgbClr val="F26B43"/>
          </p15:clr>
        </p15:guide>
        <p15:guide id="9" orient="horz" pos="441">
          <p15:clr>
            <a:srgbClr val="F26B43"/>
          </p15:clr>
        </p15:guide>
        <p15:guide id="10" orient="horz" pos="123">
          <p15:clr>
            <a:srgbClr val="F26B43"/>
          </p15:clr>
        </p15:guide>
        <p15:guide id="11" orient="horz" pos="3003">
          <p15:clr>
            <a:srgbClr val="547EBF"/>
          </p15:clr>
        </p15:guide>
        <p15:guide id="12" pos="5647">
          <p15:clr>
            <a:srgbClr val="547EBF"/>
          </p15:clr>
        </p15:guide>
        <p15:guide id="13" orient="horz" pos="3185">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normAutofit/>
          </a:bodyPr>
          <a:lstStyle>
            <a:lvl1pPr algn="l">
              <a:defRPr sz="1067">
                <a:solidFill>
                  <a:schemeClr val="tx1">
                    <a:tint val="75000"/>
                  </a:schemeClr>
                </a:solidFill>
              </a:defRPr>
            </a:lvl1pPr>
          </a:lstStyle>
          <a:p>
            <a:endParaRPr lang="de-DE"/>
          </a:p>
        </p:txBody>
      </p:sp>
      <p:sp>
        <p:nvSpPr>
          <p:cNvPr id="9" name="Title Placeholder 1"/>
          <p:cNvSpPr>
            <a:spLocks noGrp="1"/>
          </p:cNvSpPr>
          <p:nvPr>
            <p:ph type="title"/>
          </p:nvPr>
        </p:nvSpPr>
        <p:spPr>
          <a:xfrm>
            <a:off x="283779" y="291567"/>
            <a:ext cx="10655651" cy="617012"/>
          </a:xfrm>
          <a:prstGeom prst="rect">
            <a:avLst/>
          </a:prstGeom>
        </p:spPr>
        <p:txBody>
          <a:bodyPr vert="horz" lIns="91440" tIns="0" rIns="91440" bIns="0" rtlCol="0" anchor="ctr" anchorCtr="0">
            <a:noAutofit/>
          </a:bodyPr>
          <a:lstStyle/>
          <a:p>
            <a:r>
              <a:rPr lang="en-US"/>
              <a:t>Click to edit Master title style</a:t>
            </a:r>
            <a:endParaRPr lang="de-DE"/>
          </a:p>
        </p:txBody>
      </p:sp>
      <p:sp>
        <p:nvSpPr>
          <p:cNvPr id="11" name="Text Placeholder 2"/>
          <p:cNvSpPr>
            <a:spLocks noGrp="1"/>
          </p:cNvSpPr>
          <p:nvPr>
            <p:ph type="body" idx="1"/>
          </p:nvPr>
        </p:nvSpPr>
        <p:spPr>
          <a:xfrm>
            <a:off x="768000" y="1435546"/>
            <a:ext cx="10655651" cy="4567639"/>
          </a:xfrm>
          <a:prstGeom prst="rect">
            <a:avLst/>
          </a:prstGeom>
        </p:spPr>
        <p:txBody>
          <a:bodyPr vert="horz" lIns="9144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80451" y="6296344"/>
            <a:ext cx="2743200" cy="216000"/>
          </a:xfrm>
          <a:prstGeom prst="rect">
            <a:avLst/>
          </a:prstGeom>
        </p:spPr>
        <p:txBody>
          <a:bodyPr vert="horz" lIns="0" tIns="0" rIns="0" bIns="0" rtlCol="0" anchor="t" anchorCtr="0"/>
          <a:lstStyle>
            <a:lvl1pPr algn="r">
              <a:defRPr sz="1067">
                <a:solidFill>
                  <a:schemeClr val="tx1">
                    <a:tint val="75000"/>
                  </a:schemeClr>
                </a:solidFill>
              </a:defRPr>
            </a:lvl1pPr>
          </a:lstStyle>
          <a:p>
            <a:fld id="{82F89014-7F8D-47C1-8D79-17A715C9D2BB}" type="slidenum">
              <a:rPr lang="nl-NL" smtClean="0"/>
              <a:pPr/>
              <a:t>‹#›</a:t>
            </a:fld>
            <a:endParaRPr lang="nl-NL"/>
          </a:p>
        </p:txBody>
      </p:sp>
      <p:pic>
        <p:nvPicPr>
          <p:cNvPr id="3" name="Picture 2">
            <a:extLst>
              <a:ext uri="{FF2B5EF4-FFF2-40B4-BE49-F238E27FC236}">
                <a16:creationId xmlns:a16="http://schemas.microsoft.com/office/drawing/2014/main" id="{6EA2C717-974B-31AC-2EBB-BEDF5ABF8187}"/>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768004" y="6041601"/>
            <a:ext cx="535785" cy="592667"/>
          </a:xfrm>
          <a:prstGeom prst="rect">
            <a:avLst/>
          </a:prstGeom>
        </p:spPr>
      </p:pic>
    </p:spTree>
    <p:extLst>
      <p:ext uri="{BB962C8B-B14F-4D97-AF65-F5344CB8AC3E}">
        <p14:creationId xmlns:p14="http://schemas.microsoft.com/office/powerpoint/2010/main" val="10506473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886" r:id="rId26"/>
  </p:sldLayoutIdLst>
  <p:hf hdr="0" ftr="0" dt="0"/>
  <p:txStyles>
    <p:titleStyle>
      <a:lvl1pPr algn="l" defTabSz="914377"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355591" indent="-355591"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8351" y="6615692"/>
            <a:ext cx="2745600" cy="192000"/>
          </a:xfrm>
          <a:prstGeom prst="rect">
            <a:avLst/>
          </a:prstGeom>
        </p:spPr>
        <p:txBody>
          <a:bodyPr vert="horz" lIns="0" tIns="0" rIns="0" bIns="0" rtlCol="0" anchor="t" anchorCtr="0">
            <a:noAutofit/>
          </a:bodyPr>
          <a:lstStyle>
            <a:lvl1pPr algn="l">
              <a:defRPr sz="106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615692"/>
            <a:ext cx="4114800"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1423650" y="264668"/>
            <a:ext cx="535785" cy="591211"/>
          </a:xfrm>
          <a:prstGeom prst="rect">
            <a:avLst/>
          </a:prstGeom>
        </p:spPr>
      </p:pic>
      <p:sp>
        <p:nvSpPr>
          <p:cNvPr id="9" name="Title Placeholder 1"/>
          <p:cNvSpPr>
            <a:spLocks noGrp="1"/>
          </p:cNvSpPr>
          <p:nvPr>
            <p:ph type="title"/>
          </p:nvPr>
        </p:nvSpPr>
        <p:spPr>
          <a:xfrm>
            <a:off x="768351" y="260351"/>
            <a:ext cx="10429267" cy="673100"/>
          </a:xfrm>
          <a:prstGeom prst="rect">
            <a:avLst/>
          </a:prstGeom>
        </p:spPr>
        <p:txBody>
          <a:bodyPr vert="horz" lIns="0" tIns="0" rIns="0" bIns="0" rtlCol="0" anchor="b" anchorCtr="0">
            <a:noAutofit/>
          </a:bodyPr>
          <a:lstStyle/>
          <a:p>
            <a:r>
              <a:rPr lang="en-US" noProof="0"/>
              <a:t>Click to edit Master title style</a:t>
            </a:r>
          </a:p>
        </p:txBody>
      </p:sp>
      <p:sp>
        <p:nvSpPr>
          <p:cNvPr id="11" name="Text Placeholder 2"/>
          <p:cNvSpPr>
            <a:spLocks noGrp="1"/>
          </p:cNvSpPr>
          <p:nvPr>
            <p:ph type="body" idx="1"/>
          </p:nvPr>
        </p:nvSpPr>
        <p:spPr>
          <a:xfrm>
            <a:off x="768351" y="1244600"/>
            <a:ext cx="10655300" cy="50651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115570" y="6615692"/>
            <a:ext cx="518804"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fld id="{82F89014-7F8D-47C1-8D79-17A715C9D2BB}" type="slidenum">
              <a:rPr lang="en-US" smtClean="0"/>
              <a:pPr/>
              <a:t>‹#›</a:t>
            </a:fld>
            <a:endParaRPr lang="en-US"/>
          </a:p>
        </p:txBody>
      </p:sp>
    </p:spTree>
    <p:extLst>
      <p:ext uri="{BB962C8B-B14F-4D97-AF65-F5344CB8AC3E}">
        <p14:creationId xmlns:p14="http://schemas.microsoft.com/office/powerpoint/2010/main" val="134505252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7" r:id="rId28"/>
    <p:sldLayoutId id="214748388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100000"/>
        </a:lnSpc>
        <a:spcBef>
          <a:spcPct val="0"/>
        </a:spcBef>
        <a:buNone/>
        <a:defRPr sz="3733" kern="1200">
          <a:solidFill>
            <a:schemeClr val="tx1"/>
          </a:solidFill>
          <a:latin typeface="+mj-lt"/>
          <a:ea typeface="+mj-ea"/>
          <a:cs typeface="+mj-cs"/>
        </a:defRPr>
      </a:lvl1pPr>
    </p:titleStyle>
    <p:bodyStyle>
      <a:lvl1pPr marL="383990" indent="-383990"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23984" indent="-2399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863978"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103972"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1343966"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412940" indent="-260344"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6pPr>
      <a:lvl7pPr marL="2749482" indent="-234945"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7pPr>
      <a:lvl8pPr marL="3111422" indent="-24341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8pPr>
      <a:lvl9pPr marL="3464897" indent="-23706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648">
          <p15:clr>
            <a:srgbClr val="F26B43"/>
          </p15:clr>
        </p15:guide>
        <p15:guide id="5" pos="5397">
          <p15:clr>
            <a:srgbClr val="F26B43"/>
          </p15:clr>
        </p15:guide>
        <p15:guide id="6" orient="horz" pos="588">
          <p15:clr>
            <a:srgbClr val="F26B43"/>
          </p15:clr>
        </p15:guide>
        <p15:guide id="9" orient="horz" pos="396">
          <p15:clr>
            <a:srgbClr val="F26B43"/>
          </p15:clr>
        </p15:guide>
        <p15:guide id="10" orient="horz" pos="123">
          <p15:clr>
            <a:srgbClr val="F26B43"/>
          </p15:clr>
        </p15:guide>
        <p15:guide id="11" orient="horz" pos="2988">
          <p15:clr>
            <a:srgbClr val="547EBF"/>
          </p15:clr>
        </p15:guide>
        <p15:guide id="12" pos="5647">
          <p15:clr>
            <a:srgbClr val="547EBF"/>
          </p15:clr>
        </p15:guide>
        <p15:guide id="13" orient="horz" pos="3185">
          <p15:clr>
            <a:srgbClr val="9FCC3B"/>
          </p15:clr>
        </p15:guide>
        <p15:guide id="15" pos="3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sevier.com/about/policies-and-standards/responsible-ai-principles" TargetMode="External"/><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1.xml"/><Relationship Id="rId5" Type="http://schemas.openxmlformats.org/officeDocument/2006/relationships/hyperlink" Target="https://www.elsevier.com/__data/assets/pdf_file/0007/69451/Scopus_ContentCoverage_Guide_WEB.pdf" TargetMode="External"/><Relationship Id="rId4" Type="http://schemas.openxmlformats.org/officeDocument/2006/relationships/hyperlink" Target="https://www.elsevier.com/research-intelligenc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93.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93.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sv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13.xml"/><Relationship Id="rId16" Type="http://schemas.openxmlformats.org/officeDocument/2006/relationships/image" Target="../media/image72.svg"/><Relationship Id="rId20" Type="http://schemas.openxmlformats.org/officeDocument/2006/relationships/image" Target="../media/image76.svg"/><Relationship Id="rId1" Type="http://schemas.openxmlformats.org/officeDocument/2006/relationships/slideLayout" Target="../slideLayouts/slideLayout95.xml"/><Relationship Id="rId6" Type="http://schemas.openxmlformats.org/officeDocument/2006/relationships/image" Target="../media/image62.svg"/><Relationship Id="rId11" Type="http://schemas.openxmlformats.org/officeDocument/2006/relationships/image" Target="../media/image67.png"/><Relationship Id="rId24" Type="http://schemas.openxmlformats.org/officeDocument/2006/relationships/image" Target="../media/image80.sv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6.svg"/><Relationship Id="rId19" Type="http://schemas.openxmlformats.org/officeDocument/2006/relationships/image" Target="../media/image75.pn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 Id="rId22" Type="http://schemas.openxmlformats.org/officeDocument/2006/relationships/image" Target="../media/image7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89.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0.svg"/><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image" Target="../media/image84.svg"/><Relationship Id="rId11" Type="http://schemas.openxmlformats.org/officeDocument/2006/relationships/image" Target="../media/image7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0.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64.xml"/><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64.xml"/><Relationship Id="rId5" Type="http://schemas.openxmlformats.org/officeDocument/2006/relationships/image" Target="../media/image95.png"/><Relationship Id="rId4" Type="http://schemas.openxmlformats.org/officeDocument/2006/relationships/image" Target="../media/image9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2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468F4-6329-469B-673D-C6B29C15716B}"/>
              </a:ext>
            </a:extLst>
          </p:cNvPr>
          <p:cNvSpPr>
            <a:spLocks noGrp="1"/>
          </p:cNvSpPr>
          <p:nvPr>
            <p:ph type="ctrTitle"/>
          </p:nvPr>
        </p:nvSpPr>
        <p:spPr>
          <a:xfrm>
            <a:off x="715478" y="2935643"/>
            <a:ext cx="9948403" cy="1319011"/>
          </a:xfrm>
          <a:solidFill>
            <a:schemeClr val="bg1"/>
          </a:solidFill>
        </p:spPr>
        <p:txBody>
          <a:bodyPr>
            <a:normAutofit/>
          </a:bodyPr>
          <a:lstStyle/>
          <a:p>
            <a:pPr>
              <a:lnSpc>
                <a:spcPct val="130000"/>
              </a:lnSpc>
            </a:pPr>
            <a:r>
              <a:rPr lang="zh-CN" altLang="en-US" sz="4800">
                <a:solidFill>
                  <a:schemeClr val="tx2"/>
                </a:solidFill>
                <a:latin typeface="Microsoft YaHei" panose="020B0503020204020204" pitchFamily="34" charset="-122"/>
                <a:ea typeface="Microsoft YaHei" panose="020B0503020204020204" pitchFamily="34" charset="-122"/>
              </a:rPr>
              <a:t>新一代</a:t>
            </a:r>
            <a:r>
              <a:rPr lang="en-US" altLang="zh-CN" sz="4800">
                <a:solidFill>
                  <a:schemeClr val="tx2"/>
                </a:solidFill>
                <a:latin typeface="Microsoft YaHei" panose="020B0503020204020204" pitchFamily="34" charset="-122"/>
                <a:ea typeface="Microsoft YaHei" panose="020B0503020204020204" pitchFamily="34" charset="-122"/>
              </a:rPr>
              <a:t>AI</a:t>
            </a:r>
            <a:r>
              <a:rPr lang="zh-CN" altLang="en-US" sz="4800">
                <a:solidFill>
                  <a:schemeClr val="tx2"/>
                </a:solidFill>
                <a:latin typeface="Microsoft YaHei" panose="020B0503020204020204" pitchFamily="34" charset="-122"/>
                <a:ea typeface="Microsoft YaHei" panose="020B0503020204020204" pitchFamily="34" charset="-122"/>
              </a:rPr>
              <a:t>科研工具助力高校未来发展</a:t>
            </a:r>
            <a:endParaRPr lang="en-US" sz="6600">
              <a:solidFill>
                <a:schemeClr val="tx1"/>
              </a:solidFill>
              <a:latin typeface="Microsoft YaHei" panose="020B0503020204020204" pitchFamily="34" charset="-122"/>
              <a:ea typeface="Microsoft YaHei" panose="020B0503020204020204" pitchFamily="34" charset="-122"/>
            </a:endParaRPr>
          </a:p>
        </p:txBody>
      </p:sp>
      <p:sp>
        <p:nvSpPr>
          <p:cNvPr id="5" name="Text Placeholder 4">
            <a:extLst>
              <a:ext uri="{FF2B5EF4-FFF2-40B4-BE49-F238E27FC236}">
                <a16:creationId xmlns:a16="http://schemas.microsoft.com/office/drawing/2014/main" id="{7624168F-6B35-3F9D-9045-B5F662514434}"/>
              </a:ext>
            </a:extLst>
          </p:cNvPr>
          <p:cNvSpPr>
            <a:spLocks noGrp="1"/>
          </p:cNvSpPr>
          <p:nvPr>
            <p:ph type="body" sz="quarter" idx="13"/>
          </p:nvPr>
        </p:nvSpPr>
        <p:spPr>
          <a:xfrm>
            <a:off x="715478" y="613444"/>
            <a:ext cx="1049728" cy="1152000"/>
          </a:xfrm>
        </p:spPr>
        <p:txBody>
          <a:bodyPr/>
          <a:lstStyle/>
          <a:p>
            <a:endParaRPr lang="en-US"/>
          </a:p>
        </p:txBody>
      </p:sp>
      <p:sp>
        <p:nvSpPr>
          <p:cNvPr id="4" name="TextBox 3">
            <a:extLst>
              <a:ext uri="{FF2B5EF4-FFF2-40B4-BE49-F238E27FC236}">
                <a16:creationId xmlns:a16="http://schemas.microsoft.com/office/drawing/2014/main" id="{44041C66-2231-C750-E88A-ABFF0D9FA619}"/>
              </a:ext>
            </a:extLst>
          </p:cNvPr>
          <p:cNvSpPr txBox="1"/>
          <p:nvPr/>
        </p:nvSpPr>
        <p:spPr>
          <a:xfrm>
            <a:off x="715478" y="2306820"/>
            <a:ext cx="6097554" cy="646331"/>
          </a:xfrm>
          <a:prstGeom prst="rect">
            <a:avLst/>
          </a:prstGeom>
          <a:noFill/>
        </p:spPr>
        <p:txBody>
          <a:bodyPr wrap="square">
            <a:spAutoFit/>
          </a:bodyPr>
          <a:lstStyle/>
          <a:p>
            <a:r>
              <a:rPr lang="en-US" sz="3600">
                <a:solidFill>
                  <a:schemeClr val="accent2"/>
                </a:solidFill>
              </a:rPr>
              <a:t>AI for Research &amp; Education</a:t>
            </a:r>
          </a:p>
        </p:txBody>
      </p:sp>
      <p:sp>
        <p:nvSpPr>
          <p:cNvPr id="7" name="Text Placeholder 6">
            <a:extLst>
              <a:ext uri="{FF2B5EF4-FFF2-40B4-BE49-F238E27FC236}">
                <a16:creationId xmlns:a16="http://schemas.microsoft.com/office/drawing/2014/main" id="{ADB811DD-A136-A63A-9E53-46FA4AD53E0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5842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561522" y="349204"/>
            <a:ext cx="6941961" cy="479173"/>
          </a:xfrm>
        </p:spPr>
        <p:txBody>
          <a:bodyPr anchor="t"/>
          <a:lstStyle/>
          <a:p>
            <a:pPr>
              <a:spcAft>
                <a:spcPts val="800"/>
              </a:spcAft>
              <a:buClr>
                <a:schemeClr val="accent2"/>
              </a:buClr>
            </a:pPr>
            <a:r>
              <a:rPr lang="zh-CN" altLang="en-US" sz="3600" kern="100">
                <a:latin typeface="微软雅黑" panose="020B0503020204020204" pitchFamily="34" charset="-122"/>
                <a:ea typeface="微软雅黑" panose="020B0503020204020204" pitchFamily="34" charset="-122"/>
                <a:cs typeface="Calibri" panose="020F0502020204030204" pitchFamily="34" charset="0"/>
              </a:rPr>
              <a:t>爱思唯尔负责任的</a:t>
            </a:r>
            <a:r>
              <a:rPr lang="en-US" altLang="zh-CN" sz="3600" kern="100">
                <a:latin typeface="微软雅黑" panose="020B0503020204020204" pitchFamily="34" charset="-122"/>
                <a:ea typeface="微软雅黑" panose="020B0503020204020204" pitchFamily="34" charset="-122"/>
                <a:cs typeface="Calibri" panose="020F0502020204030204" pitchFamily="34" charset="0"/>
              </a:rPr>
              <a:t>AI</a:t>
            </a:r>
            <a:r>
              <a:rPr lang="zh-CN" altLang="en-US" sz="3600" kern="100">
                <a:latin typeface="微软雅黑" panose="020B0503020204020204" pitchFamily="34" charset="-122"/>
                <a:ea typeface="微软雅黑" panose="020B0503020204020204" pitchFamily="34" charset="-122"/>
                <a:cs typeface="Calibri" panose="020F0502020204030204" pitchFamily="34" charset="0"/>
              </a:rPr>
              <a:t>原则</a:t>
            </a:r>
            <a:endParaRPr lang="en-US" sz="3600" kern="100">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1E6A06B5-40F3-4C39-BF06-3CDD036ED112}"/>
              </a:ext>
            </a:extLst>
          </p:cNvPr>
          <p:cNvSpPr txBox="1"/>
          <p:nvPr/>
        </p:nvSpPr>
        <p:spPr>
          <a:xfrm>
            <a:off x="472067" y="1694334"/>
            <a:ext cx="11064645" cy="4332853"/>
          </a:xfrm>
          <a:prstGeom prst="rect">
            <a:avLst/>
          </a:prstGeom>
          <a:noFill/>
        </p:spPr>
        <p:txBody>
          <a:bodyPr wrap="square" lIns="0" tIns="0" rIns="0" bIns="0">
            <a:spAutoFit/>
          </a:bodyPr>
          <a:lstStyle/>
          <a:p>
            <a:pPr marL="342900" indent="-342900" defTabSz="1219170">
              <a:lnSpc>
                <a:spcPct val="130000"/>
              </a:lnSpc>
              <a:spcAft>
                <a:spcPts val="600"/>
              </a:spcAft>
              <a:buClr>
                <a:srgbClr val="FF6B00"/>
              </a:buClr>
              <a:buFont typeface="Arial" panose="020B0604020202020204" pitchFamily="34" charset="0"/>
              <a:buChar char="•"/>
              <a:tabLst>
                <a:tab pos="1523962" algn="l"/>
              </a:tabLst>
            </a:pPr>
            <a:r>
              <a:rPr 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We consider the real-world impact of our solutions on people.</a:t>
            </a:r>
          </a:p>
          <a:p>
            <a:pPr defTabSz="1219170">
              <a:lnSpc>
                <a:spcPct val="130000"/>
              </a:lnSpc>
              <a:spcAft>
                <a:spcPts val="600"/>
              </a:spcAft>
              <a:buClr>
                <a:srgbClr val="FF6B00"/>
              </a:buClr>
              <a:tabLst>
                <a:tab pos="1523962" algn="l"/>
              </a:tabLst>
            </a:pPr>
            <a:r>
              <a:rPr lang="en-US" altLang="zh-CN"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考虑现实世界的应用和影响</a:t>
            </a:r>
            <a:endParaRPr lang="en-US" sz="2400" kern="100">
              <a:solidFill>
                <a:srgbClr val="53565A"/>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1219170">
              <a:lnSpc>
                <a:spcPct val="130000"/>
              </a:lnSpc>
              <a:spcAft>
                <a:spcPts val="600"/>
              </a:spcAft>
              <a:buClr>
                <a:srgbClr val="FF6B00"/>
              </a:buClr>
              <a:buFont typeface="Arial" panose="020B0604020202020204" pitchFamily="34" charset="0"/>
              <a:buChar char="•"/>
              <a:tabLst>
                <a:tab pos="1523962" algn="l"/>
              </a:tabLst>
            </a:pPr>
            <a:r>
              <a:rPr 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We take action to prevent the creation or reinforcement of unfair bias. </a:t>
            </a:r>
          </a:p>
          <a:p>
            <a:pPr defTabSz="1219170">
              <a:lnSpc>
                <a:spcPct val="130000"/>
              </a:lnSpc>
              <a:spcAft>
                <a:spcPts val="600"/>
              </a:spcAft>
              <a:buClr>
                <a:srgbClr val="FF6B00"/>
              </a:buClr>
              <a:tabLst>
                <a:tab pos="1523962" algn="l"/>
              </a:tabLst>
            </a:pPr>
            <a:r>
              <a:rPr lang="en-US" altLang="zh-CN"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采取具体行动防止不公平偏见的产生或强化</a:t>
            </a:r>
            <a:endParaRPr lang="en-US" altLang="zh-CN"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endParaRPr>
          </a:p>
          <a:p>
            <a:pPr marL="342900" indent="-342900" defTabSz="1219170">
              <a:lnSpc>
                <a:spcPct val="130000"/>
              </a:lnSpc>
              <a:spcAft>
                <a:spcPts val="600"/>
              </a:spcAft>
              <a:buClr>
                <a:srgbClr val="FF6B00"/>
              </a:buClr>
              <a:buFont typeface="Arial" panose="020B0604020202020204" pitchFamily="34" charset="0"/>
              <a:buChar char="•"/>
              <a:tabLst>
                <a:tab pos="1523962" algn="l"/>
              </a:tabLst>
            </a:pPr>
            <a:r>
              <a:rPr 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We can explain how our solutions work. </a:t>
            </a:r>
            <a:r>
              <a:rPr lang="zh-CN" alt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公开透明</a:t>
            </a:r>
            <a:endParaRPr lang="en-US" sz="2400" kern="100">
              <a:solidFill>
                <a:srgbClr val="53565A"/>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1219170">
              <a:lnSpc>
                <a:spcPct val="130000"/>
              </a:lnSpc>
              <a:spcAft>
                <a:spcPts val="600"/>
              </a:spcAft>
              <a:buClr>
                <a:srgbClr val="FF6B00"/>
              </a:buClr>
              <a:buFont typeface="Arial" panose="020B0604020202020204" pitchFamily="34" charset="0"/>
              <a:buChar char="•"/>
              <a:tabLst>
                <a:tab pos="1523962" algn="l"/>
              </a:tabLst>
            </a:pPr>
            <a:r>
              <a:rPr 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We create accountability through human oversight. </a:t>
            </a:r>
            <a:r>
              <a:rPr lang="zh-CN" alt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负责任的人工监督</a:t>
            </a:r>
            <a:endParaRPr lang="en-US" sz="2400" kern="100">
              <a:solidFill>
                <a:srgbClr val="53565A"/>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1219170">
              <a:lnSpc>
                <a:spcPct val="130000"/>
              </a:lnSpc>
              <a:spcAft>
                <a:spcPts val="600"/>
              </a:spcAft>
              <a:buClr>
                <a:srgbClr val="FF6B00"/>
              </a:buClr>
              <a:buFont typeface="Arial" panose="020B0604020202020204" pitchFamily="34" charset="0"/>
              <a:buChar char="•"/>
              <a:tabLst>
                <a:tab pos="1523962" algn="l"/>
              </a:tabLst>
            </a:pPr>
            <a:r>
              <a:rPr 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We respect privacy and champion robust data governance. </a:t>
            </a:r>
          </a:p>
          <a:p>
            <a:pPr defTabSz="1219170">
              <a:lnSpc>
                <a:spcPct val="130000"/>
              </a:lnSpc>
              <a:spcAft>
                <a:spcPts val="600"/>
              </a:spcAft>
              <a:buClr>
                <a:srgbClr val="FF6B00"/>
              </a:buClr>
              <a:tabLst>
                <a:tab pos="1523962" algn="l"/>
              </a:tabLst>
            </a:pPr>
            <a:r>
              <a:rPr lang="en-US" altLang="zh-CN"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2400" kern="0">
                <a:solidFill>
                  <a:srgbClr val="53565A"/>
                </a:solidFill>
                <a:latin typeface="微软雅黑" panose="020B0503020204020204" pitchFamily="34" charset="-122"/>
                <a:ea typeface="微软雅黑" panose="020B0503020204020204" pitchFamily="34" charset="-122"/>
                <a:cs typeface="Calibri" panose="020F0502020204030204" pitchFamily="34" charset="0"/>
              </a:rPr>
              <a:t>尊重隐私并倡导稳健的数据治理</a:t>
            </a:r>
            <a:endParaRPr lang="en-US" sz="2400">
              <a:solidFill>
                <a:srgbClr val="53565A"/>
              </a:solidFill>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79867B12-509D-26B6-0747-385B26546789}"/>
              </a:ext>
            </a:extLst>
          </p:cNvPr>
          <p:cNvSpPr txBox="1"/>
          <p:nvPr/>
        </p:nvSpPr>
        <p:spPr>
          <a:xfrm>
            <a:off x="768350" y="1104600"/>
            <a:ext cx="6096000" cy="400110"/>
          </a:xfrm>
          <a:prstGeom prst="rect">
            <a:avLst/>
          </a:prstGeom>
          <a:noFill/>
        </p:spPr>
        <p:txBody>
          <a:bodyPr wrap="square">
            <a:spAutoFit/>
          </a:bodyPr>
          <a:lstStyle/>
          <a:p>
            <a:r>
              <a:rPr lang="en-US" altLang="zh-CN" sz="2000">
                <a:solidFill>
                  <a:schemeClr val="accent2"/>
                </a:solidFill>
              </a:rPr>
              <a:t>Elsevier</a:t>
            </a:r>
            <a:r>
              <a:rPr lang="en-US" sz="2000">
                <a:solidFill>
                  <a:schemeClr val="accent2"/>
                </a:solidFill>
              </a:rPr>
              <a:t> Responsible AI Principles:</a:t>
            </a:r>
          </a:p>
        </p:txBody>
      </p:sp>
      <p:sp>
        <p:nvSpPr>
          <p:cNvPr id="7" name="TextBox 6">
            <a:extLst>
              <a:ext uri="{FF2B5EF4-FFF2-40B4-BE49-F238E27FC236}">
                <a16:creationId xmlns:a16="http://schemas.microsoft.com/office/drawing/2014/main" id="{E2089F89-1C14-E147-7D86-BCB2EE9C48CA}"/>
              </a:ext>
            </a:extLst>
          </p:cNvPr>
          <p:cNvSpPr txBox="1"/>
          <p:nvPr/>
        </p:nvSpPr>
        <p:spPr>
          <a:xfrm>
            <a:off x="655287" y="6466366"/>
            <a:ext cx="5806069" cy="276999"/>
          </a:xfrm>
          <a:prstGeom prst="rect">
            <a:avLst/>
          </a:prstGeom>
          <a:noFill/>
        </p:spPr>
        <p:txBody>
          <a:bodyPr wrap="square">
            <a:spAutoFit/>
          </a:bodyPr>
          <a:lstStyle/>
          <a:p>
            <a:r>
              <a:rPr lang="en-US" sz="1200"/>
              <a:t>https://www.elsevier.com/about/policies-and-standards/responsible-ai-principles  </a:t>
            </a:r>
          </a:p>
        </p:txBody>
      </p:sp>
    </p:spTree>
    <p:extLst>
      <p:ext uri="{BB962C8B-B14F-4D97-AF65-F5344CB8AC3E}">
        <p14:creationId xmlns:p14="http://schemas.microsoft.com/office/powerpoint/2010/main" val="16530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D0AB-67E9-11C4-CA5E-74C46A2964C1}"/>
              </a:ext>
            </a:extLst>
          </p:cNvPr>
          <p:cNvSpPr>
            <a:spLocks noGrp="1"/>
          </p:cNvSpPr>
          <p:nvPr>
            <p:ph type="title"/>
          </p:nvPr>
        </p:nvSpPr>
        <p:spPr>
          <a:xfrm>
            <a:off x="1247324" y="2909960"/>
            <a:ext cx="6100533" cy="617012"/>
          </a:xfrm>
        </p:spPr>
        <p:txBody>
          <a:bodyPr/>
          <a:lstStyle/>
          <a:p>
            <a:r>
              <a:rPr lang="zh-CN" altLang="en-US"/>
              <a:t>以</a:t>
            </a:r>
            <a:r>
              <a:rPr lang="en-US" altLang="zh-CN">
                <a:solidFill>
                  <a:schemeClr val="tx2"/>
                </a:solidFill>
              </a:rPr>
              <a:t>Scopus AI</a:t>
            </a:r>
            <a:r>
              <a:rPr lang="zh-CN" altLang="en-US"/>
              <a:t>为例</a:t>
            </a:r>
            <a:endParaRPr lang="en-US"/>
          </a:p>
        </p:txBody>
      </p:sp>
    </p:spTree>
    <p:extLst>
      <p:ext uri="{BB962C8B-B14F-4D97-AF65-F5344CB8AC3E}">
        <p14:creationId xmlns:p14="http://schemas.microsoft.com/office/powerpoint/2010/main" val="16789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D6DF1ED-0A48-4CEA-A0E1-4C189F09AE40}"/>
              </a:ext>
            </a:extLst>
          </p:cNvPr>
          <p:cNvSpPr/>
          <p:nvPr/>
        </p:nvSpPr>
        <p:spPr>
          <a:xfrm>
            <a:off x="6833503" y="594752"/>
            <a:ext cx="5372619" cy="6858000"/>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2400">
              <a:solidFill>
                <a:srgbClr val="FFFFFF"/>
              </a:solidFill>
              <a:latin typeface="Arial" panose="020B0604020202020204"/>
            </a:endParaRPr>
          </a:p>
        </p:txBody>
      </p:sp>
      <p:sp>
        <p:nvSpPr>
          <p:cNvPr id="6" name="Rectangle 5">
            <a:extLst>
              <a:ext uri="{FF2B5EF4-FFF2-40B4-BE49-F238E27FC236}">
                <a16:creationId xmlns:a16="http://schemas.microsoft.com/office/drawing/2014/main" id="{FBFF0E96-FC2C-4CA4-8009-1A28A0097EEC}"/>
              </a:ext>
            </a:extLst>
          </p:cNvPr>
          <p:cNvSpPr/>
          <p:nvPr/>
        </p:nvSpPr>
        <p:spPr>
          <a:xfrm>
            <a:off x="7457226" y="1269902"/>
            <a:ext cx="4125175" cy="5005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srgbClr val="FFFFFF"/>
              </a:solidFill>
              <a:latin typeface="Arial" panose="020B0604020202020204"/>
            </a:endParaRPr>
          </a:p>
        </p:txBody>
      </p:sp>
      <p:sp>
        <p:nvSpPr>
          <p:cNvPr id="2" name="TextBox 1">
            <a:extLst>
              <a:ext uri="{FF2B5EF4-FFF2-40B4-BE49-F238E27FC236}">
                <a16:creationId xmlns:a16="http://schemas.microsoft.com/office/drawing/2014/main" id="{E9D439B0-E65B-428E-A4ED-B46A7693720E}"/>
              </a:ext>
            </a:extLst>
          </p:cNvPr>
          <p:cNvSpPr txBox="1"/>
          <p:nvPr/>
        </p:nvSpPr>
        <p:spPr>
          <a:xfrm>
            <a:off x="576263" y="1269901"/>
            <a:ext cx="6257240" cy="2693045"/>
          </a:xfrm>
          <a:prstGeom prst="rect">
            <a:avLst/>
          </a:prstGeom>
          <a:solidFill>
            <a:schemeClr val="bg1"/>
          </a:solidFill>
        </p:spPr>
        <p:txBody>
          <a:bodyPr wrap="square" rtlCol="0">
            <a:spAutoFit/>
          </a:bodyPr>
          <a:lstStyle/>
          <a:p>
            <a:pPr defTabSz="914354">
              <a:spcBef>
                <a:spcPts val="600"/>
              </a:spcBef>
              <a:defRPr/>
            </a:pPr>
            <a:r>
              <a:rPr lang="zh-CN" altLang="en-US" sz="2400">
                <a:latin typeface="微软雅黑 Light" panose="020B0502040204020203" pitchFamily="34" charset="-122"/>
                <a:ea typeface="微软雅黑 Light" panose="020B0502040204020203" pitchFamily="34" charset="-122"/>
              </a:rPr>
              <a:t>内容遴选与咨询委员会</a:t>
            </a:r>
            <a:r>
              <a:rPr 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(CSAB)</a:t>
            </a:r>
          </a:p>
          <a:p>
            <a:pPr defTabSz="914354">
              <a:spcBef>
                <a:spcPts val="600"/>
              </a:spcBef>
              <a:defRPr/>
            </a:pPr>
            <a:r>
              <a:rPr lang="en-US" altLang="zh-CN" sz="2400">
                <a:latin typeface="微软雅黑 Light" panose="020B0502040204020203" pitchFamily="34" charset="-122"/>
                <a:ea typeface="微软雅黑 Light" panose="020B0502040204020203" pitchFamily="34" charset="-122"/>
              </a:rPr>
              <a:t>Content Selection and Advisory Board</a:t>
            </a:r>
          </a:p>
          <a:p>
            <a:pPr marL="238113" indent="-238113" defTabSz="914354">
              <a:spcBef>
                <a:spcPts val="600"/>
              </a:spcBef>
              <a:buClr>
                <a:srgbClr val="FF6C00"/>
              </a:buClr>
              <a:buFont typeface="Arial" panose="020B0604020202020204" pitchFamily="34" charset="0"/>
              <a:buChar char="•"/>
              <a:defRPr/>
            </a:pPr>
            <a:r>
              <a:rPr lang="zh-CN" alt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独立于</a:t>
            </a:r>
            <a:r>
              <a:rPr lang="en-US" altLang="zh-CN"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Elsevier</a:t>
            </a:r>
            <a:r>
              <a:rPr lang="zh-CN" alt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公司</a:t>
            </a:r>
            <a:endParaRPr lang="en-US" altLang="zh-CN"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endParaRPr>
          </a:p>
          <a:p>
            <a:pPr marL="238113" indent="-238113" defTabSz="914354">
              <a:spcBef>
                <a:spcPts val="600"/>
              </a:spcBef>
              <a:buClr>
                <a:srgbClr val="FF6C00"/>
              </a:buClr>
              <a:buFont typeface="Arial" panose="020B0604020202020204" pitchFamily="34" charset="0"/>
              <a:buChar char="•"/>
              <a:defRPr/>
            </a:pPr>
            <a:r>
              <a:rPr lang="zh-CN" alt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来自全球多</a:t>
            </a:r>
            <a:r>
              <a:rPr lang="zh-CN" altLang="en-US" sz="2400">
                <a:latin typeface="微软雅黑 Light" panose="020B0502040204020203" pitchFamily="34" charset="-122"/>
                <a:ea typeface="微软雅黑 Light" panose="020B0502040204020203" pitchFamily="34" charset="-122"/>
              </a:rPr>
              <a:t>学术领域的专家</a:t>
            </a:r>
            <a:endParaRPr lang="en-US" altLang="zh-CN" sz="2400">
              <a:latin typeface="微软雅黑 Light" panose="020B0502040204020203" pitchFamily="34" charset="-122"/>
              <a:ea typeface="微软雅黑 Light" panose="020B0502040204020203" pitchFamily="34" charset="-122"/>
            </a:endParaRPr>
          </a:p>
          <a:p>
            <a:pPr marL="238113" indent="-238113" defTabSz="914354">
              <a:spcBef>
                <a:spcPts val="600"/>
              </a:spcBef>
              <a:buClr>
                <a:srgbClr val="FF6C00"/>
              </a:buClr>
              <a:buFont typeface="Arial" panose="020B0604020202020204" pitchFamily="34" charset="0"/>
              <a:buChar char="•"/>
              <a:defRPr/>
            </a:pPr>
            <a:r>
              <a:rPr lang="zh-CN" altLang="en-US" sz="2400">
                <a:latin typeface="微软雅黑 Light" panose="020B0502040204020203" pitchFamily="34" charset="-122"/>
                <a:ea typeface="微软雅黑 Light" panose="020B0502040204020203" pitchFamily="34" charset="-122"/>
              </a:rPr>
              <a:t>多数有期刊编辑经验</a:t>
            </a:r>
            <a:endParaRPr lang="en-US" altLang="zh-CN" sz="2400">
              <a:latin typeface="微软雅黑 Light" panose="020B0502040204020203" pitchFamily="34" charset="-122"/>
              <a:ea typeface="微软雅黑 Light" panose="020B0502040204020203" pitchFamily="34" charset="-122"/>
            </a:endParaRPr>
          </a:p>
          <a:p>
            <a:pPr marL="238113" indent="-238113" defTabSz="914354">
              <a:spcBef>
                <a:spcPts val="600"/>
              </a:spcBef>
              <a:buClr>
                <a:srgbClr val="FF6C00"/>
              </a:buClr>
              <a:buFont typeface="Arial" panose="020B0604020202020204" pitchFamily="34" charset="0"/>
              <a:buChar char="•"/>
              <a:defRPr/>
            </a:pPr>
            <a:r>
              <a:rPr lang="zh-CN" alt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对期刊遴选独立决策</a:t>
            </a:r>
            <a:endParaRPr lang="en-US" sz="24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endParaRPr>
          </a:p>
        </p:txBody>
      </p:sp>
      <p:graphicFrame>
        <p:nvGraphicFramePr>
          <p:cNvPr id="3" name="Table 3">
            <a:extLst>
              <a:ext uri="{FF2B5EF4-FFF2-40B4-BE49-F238E27FC236}">
                <a16:creationId xmlns:a16="http://schemas.microsoft.com/office/drawing/2014/main" id="{6BCF8BCB-2A74-AD43-8DBB-298D8C432E80}"/>
              </a:ext>
            </a:extLst>
          </p:cNvPr>
          <p:cNvGraphicFramePr>
            <a:graphicFrameLocks noGrp="1"/>
          </p:cNvGraphicFramePr>
          <p:nvPr>
            <p:extLst>
              <p:ext uri="{D42A27DB-BD31-4B8C-83A1-F6EECF244321}">
                <p14:modId xmlns:p14="http://schemas.microsoft.com/office/powerpoint/2010/main" val="2937967458"/>
              </p:ext>
            </p:extLst>
          </p:nvPr>
        </p:nvGraphicFramePr>
        <p:xfrm>
          <a:off x="7545980" y="3644388"/>
          <a:ext cx="4133643" cy="3399947"/>
        </p:xfrm>
        <a:graphic>
          <a:graphicData uri="http://schemas.openxmlformats.org/drawingml/2006/table">
            <a:tbl>
              <a:tblPr firstRow="1" bandRow="1"/>
              <a:tblGrid>
                <a:gridCol w="1162279">
                  <a:extLst>
                    <a:ext uri="{9D8B030D-6E8A-4147-A177-3AD203B41FA5}">
                      <a16:colId xmlns:a16="http://schemas.microsoft.com/office/drawing/2014/main" val="1617877237"/>
                    </a:ext>
                  </a:extLst>
                </a:gridCol>
                <a:gridCol w="33867">
                  <a:extLst>
                    <a:ext uri="{9D8B030D-6E8A-4147-A177-3AD203B41FA5}">
                      <a16:colId xmlns:a16="http://schemas.microsoft.com/office/drawing/2014/main" val="1130296137"/>
                    </a:ext>
                  </a:extLst>
                </a:gridCol>
                <a:gridCol w="2937497">
                  <a:extLst>
                    <a:ext uri="{9D8B030D-6E8A-4147-A177-3AD203B41FA5}">
                      <a16:colId xmlns:a16="http://schemas.microsoft.com/office/drawing/2014/main" val="2196225834"/>
                    </a:ext>
                  </a:extLst>
                </a:gridCol>
              </a:tblGrid>
              <a:tr h="853440">
                <a:tc>
                  <a:txBody>
                    <a:bodyPr/>
                    <a:lstStyle/>
                    <a:p>
                      <a:pPr algn="ctr"/>
                      <a:r>
                        <a:rPr lang="en-US" sz="2400" b="0">
                          <a:solidFill>
                            <a:srgbClr val="FF6C00"/>
                          </a:solidFill>
                          <a:latin typeface="Elsevier Display Light" panose="02000000000000000000" pitchFamily="2" charset="77"/>
                        </a:rPr>
                        <a:t>Stage 1</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00" b="0">
                        <a:latin typeface="Elsevier Display Light" panose="02000000000000000000" pitchFamily="2" charset="77"/>
                      </a:endParaRPr>
                    </a:p>
                  </a:txBody>
                  <a:tcPr marL="0" marR="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700" b="0">
                          <a:latin typeface="Elsevier Display Light" panose="02000000000000000000" pitchFamily="2" charset="77"/>
                        </a:rPr>
                        <a:t>~3500</a:t>
                      </a:r>
                    </a:p>
                    <a:p>
                      <a:r>
                        <a:rPr lang="en-US" sz="1300" b="0">
                          <a:latin typeface="Elsevier Display Light" panose="02000000000000000000" pitchFamily="2" charset="77"/>
                        </a:rPr>
                        <a:t>title suggestions per year on average</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wdUpDiag">
                      <a:fgClr>
                        <a:schemeClr val="bg1">
                          <a:lumMod val="95000"/>
                        </a:schemeClr>
                      </a:fgClr>
                      <a:bgClr>
                        <a:schemeClr val="bg1"/>
                      </a:bgClr>
                    </a:pattFill>
                  </a:tcPr>
                </a:tc>
                <a:extLst>
                  <a:ext uri="{0D108BD9-81ED-4DB2-BD59-A6C34878D82A}">
                    <a16:rowId xmlns:a16="http://schemas.microsoft.com/office/drawing/2014/main" val="4028774785"/>
                  </a:ext>
                </a:extLst>
              </a:tr>
              <a:tr h="853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a:solidFill>
                            <a:srgbClr val="FF6C00"/>
                          </a:solidFill>
                          <a:latin typeface="Elsevier Display Light" panose="02000000000000000000" pitchFamily="2" charset="77"/>
                        </a:rPr>
                        <a:t>Stage 2</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00">
                        <a:latin typeface="Elsevier Display Light" panose="02000000000000000000" pitchFamily="2" charset="77"/>
                      </a:endParaRPr>
                    </a:p>
                  </a:txBody>
                  <a:tcPr marL="0" marR="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700">
                          <a:latin typeface="Elsevier Display Light" panose="02000000000000000000" pitchFamily="2" charset="77"/>
                        </a:rPr>
                        <a:t>50%</a:t>
                      </a:r>
                    </a:p>
                    <a:p>
                      <a:r>
                        <a:rPr lang="en-US" sz="1300">
                          <a:latin typeface="Elsevier Display Light" panose="02000000000000000000" pitchFamily="2" charset="77"/>
                        </a:rPr>
                        <a:t>meet the Scopus minimum criteria</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7939047"/>
                  </a:ext>
                </a:extLst>
              </a:tr>
              <a:tr h="8534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a:solidFill>
                            <a:srgbClr val="FF6C00"/>
                          </a:solidFill>
                          <a:latin typeface="Elsevier Display Light" panose="02000000000000000000" pitchFamily="2" charset="77"/>
                        </a:rPr>
                        <a:t>Stage 3</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solidFill>
                        <a:srgbClr val="5356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00">
                        <a:latin typeface="Elsevier Display Light" panose="02000000000000000000" pitchFamily="2" charset="77"/>
                      </a:endParaRPr>
                    </a:p>
                  </a:txBody>
                  <a:tcPr marL="0" marR="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700">
                          <a:latin typeface="Elsevier Display Light" panose="02000000000000000000" pitchFamily="2" charset="77"/>
                        </a:rPr>
                        <a:t>46%</a:t>
                      </a:r>
                    </a:p>
                    <a:p>
                      <a:r>
                        <a:rPr lang="en-US" sz="1300">
                          <a:latin typeface="Elsevier Display Light" panose="02000000000000000000" pitchFamily="2" charset="77"/>
                        </a:rPr>
                        <a:t>are accepted after the CSAB’s review</a:t>
                      </a:r>
                    </a:p>
                  </a:txBody>
                  <a:tcPr marL="121920" marR="121920" marT="60960" marB="609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3198591"/>
                  </a:ext>
                </a:extLst>
              </a:tr>
              <a:tr h="8396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700" b="1">
                          <a:solidFill>
                            <a:srgbClr val="53565A"/>
                          </a:solidFill>
                          <a:latin typeface="Elsevier Display Light" panose="02000000000000000000" pitchFamily="2" charset="77"/>
                        </a:rPr>
                        <a:t>~1200</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5356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00">
                        <a:latin typeface="Elsevier Display Light" panose="02000000000000000000" pitchFamily="2" charset="77"/>
                      </a:endParaRPr>
                    </a:p>
                  </a:txBody>
                  <a:tcPr marL="0" marR="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300">
                          <a:latin typeface="Elsevier Display Light" panose="02000000000000000000" pitchFamily="2" charset="77"/>
                        </a:rPr>
                        <a:t>Serial titles meet the full Scopus criteria</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251325"/>
                  </a:ext>
                </a:extLst>
              </a:tr>
            </a:tbl>
          </a:graphicData>
        </a:graphic>
      </p:graphicFrame>
      <p:cxnSp>
        <p:nvCxnSpPr>
          <p:cNvPr id="8" name="Straight Arrow Connector 7">
            <a:extLst>
              <a:ext uri="{FF2B5EF4-FFF2-40B4-BE49-F238E27FC236}">
                <a16:creationId xmlns:a16="http://schemas.microsoft.com/office/drawing/2014/main" id="{36D40934-4EDA-9840-8127-1961260EA98F}"/>
              </a:ext>
            </a:extLst>
          </p:cNvPr>
          <p:cNvCxnSpPr>
            <a:cxnSpLocks/>
          </p:cNvCxnSpPr>
          <p:nvPr/>
        </p:nvCxnSpPr>
        <p:spPr>
          <a:xfrm>
            <a:off x="7993120" y="3766523"/>
            <a:ext cx="0" cy="176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27D73D-2678-AF4D-A292-3A4F2EE71376}"/>
              </a:ext>
            </a:extLst>
          </p:cNvPr>
          <p:cNvCxnSpPr>
            <a:cxnSpLocks/>
          </p:cNvCxnSpPr>
          <p:nvPr/>
        </p:nvCxnSpPr>
        <p:spPr>
          <a:xfrm>
            <a:off x="7993120" y="4621251"/>
            <a:ext cx="0" cy="176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ADB975-B0D2-B94C-888A-234C570A16FA}"/>
              </a:ext>
            </a:extLst>
          </p:cNvPr>
          <p:cNvCxnSpPr>
            <a:cxnSpLocks/>
          </p:cNvCxnSpPr>
          <p:nvPr/>
        </p:nvCxnSpPr>
        <p:spPr>
          <a:xfrm>
            <a:off x="7993120" y="5473563"/>
            <a:ext cx="0" cy="176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2A35D81-5EEF-714F-8B79-B6DBE7B7C42F}"/>
              </a:ext>
            </a:extLst>
          </p:cNvPr>
          <p:cNvSpPr txBox="1"/>
          <p:nvPr/>
        </p:nvSpPr>
        <p:spPr>
          <a:xfrm>
            <a:off x="545035" y="4380956"/>
            <a:ext cx="5917549" cy="1400383"/>
          </a:xfrm>
          <a:prstGeom prst="rect">
            <a:avLst/>
          </a:prstGeom>
          <a:solidFill>
            <a:schemeClr val="bg1"/>
          </a:solidFill>
        </p:spPr>
        <p:txBody>
          <a:bodyPr wrap="square" rtlCol="0">
            <a:spAutoFit/>
          </a:bodyPr>
          <a:lstStyle/>
          <a:p>
            <a:pPr defTabSz="914354">
              <a:spcBef>
                <a:spcPts val="600"/>
              </a:spcBef>
              <a:defRPr/>
            </a:pPr>
            <a:r>
              <a:rPr lang="zh-CN" altLang="en-US" sz="2000" b="1">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遴选</a:t>
            </a:r>
            <a:r>
              <a:rPr lang="en-US" altLang="zh-CN" sz="2000" b="1">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a:t>
            </a:r>
            <a:r>
              <a:rPr lang="zh-CN" altLang="en-US" sz="2000" b="1">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重审流程</a:t>
            </a:r>
            <a:r>
              <a:rPr lang="zh-CN" alt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：严格透明，遴选高质量且有全球影响力的高质量学术期刊，关注学术伦理和规范</a:t>
            </a:r>
            <a:endParaRPr 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endParaRPr>
          </a:p>
          <a:p>
            <a:pPr defTabSz="914354">
              <a:spcBef>
                <a:spcPts val="600"/>
              </a:spcBef>
              <a:buClr>
                <a:srgbClr val="FF6C00"/>
              </a:buClr>
              <a:defRPr/>
            </a:pPr>
            <a:r>
              <a:rPr 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2016-2022</a:t>
            </a:r>
            <a:r>
              <a:rPr lang="zh-CN" alt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年，已有</a:t>
            </a:r>
            <a:r>
              <a:rPr lang="en-US" altLang="zh-CN"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770</a:t>
            </a:r>
            <a:r>
              <a:rPr lang="zh-CN" alt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种期刊停止收录（</a:t>
            </a:r>
            <a:r>
              <a:rPr lang="en-US" altLang="zh-CN"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Discontinued</a:t>
            </a:r>
            <a:r>
              <a:rPr lang="zh-CN" alt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rPr>
              <a:t>）</a:t>
            </a:r>
            <a:endParaRPr lang="en-US" sz="2000">
              <a:solidFill>
                <a:srgbClr val="53565A"/>
              </a:solidFill>
              <a:latin typeface="微软雅黑 Light" panose="020B0502040204020203" pitchFamily="34" charset="-122"/>
              <a:ea typeface="微软雅黑 Light" panose="020B0502040204020203" pitchFamily="34" charset="-122"/>
              <a:cs typeface="NexusSansPro" panose="020B0504030101020102" pitchFamily="34" charset="77"/>
            </a:endParaRPr>
          </a:p>
        </p:txBody>
      </p:sp>
      <p:pic>
        <p:nvPicPr>
          <p:cNvPr id="13" name="Picture 12" descr="A group of people posing for the camera&#10;&#10;Description automatically generated">
            <a:extLst>
              <a:ext uri="{FF2B5EF4-FFF2-40B4-BE49-F238E27FC236}">
                <a16:creationId xmlns:a16="http://schemas.microsoft.com/office/drawing/2014/main" id="{94007E41-99F3-4C37-8EE7-FE64941F9C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919" b="-210"/>
          <a:stretch/>
        </p:blipFill>
        <p:spPr>
          <a:xfrm>
            <a:off x="7457238" y="804334"/>
            <a:ext cx="4125163" cy="2824879"/>
          </a:xfrm>
          <a:prstGeom prst="rect">
            <a:avLst/>
          </a:prstGeom>
        </p:spPr>
      </p:pic>
      <p:sp>
        <p:nvSpPr>
          <p:cNvPr id="17" name="Title 1">
            <a:extLst>
              <a:ext uri="{FF2B5EF4-FFF2-40B4-BE49-F238E27FC236}">
                <a16:creationId xmlns:a16="http://schemas.microsoft.com/office/drawing/2014/main" id="{5C13EB32-8E68-4145-9BF7-6577FFACEB6A}"/>
              </a:ext>
            </a:extLst>
          </p:cNvPr>
          <p:cNvSpPr txBox="1">
            <a:spLocks/>
          </p:cNvSpPr>
          <p:nvPr/>
        </p:nvSpPr>
        <p:spPr>
          <a:xfrm>
            <a:off x="238282" y="179091"/>
            <a:ext cx="11104632" cy="496199"/>
          </a:xfrm>
          <a:prstGeom prst="rect">
            <a:avLst/>
          </a:prstGeom>
        </p:spPr>
        <p:txBody>
          <a:bodyPr vert="horz" lIns="91440" tIns="0" rIns="91440" bIns="0" rtlCol="0" anchor="t" anchorCtr="0">
            <a:noAutofit/>
          </a:bodyPr>
          <a:lstStyle>
            <a:lvl1pPr algn="l" defTabSz="914377" rtl="0" eaLnBrk="1" latinLnBrk="0" hangingPunct="1">
              <a:lnSpc>
                <a:spcPct val="100000"/>
              </a:lnSpc>
              <a:spcBef>
                <a:spcPct val="0"/>
              </a:spcBef>
              <a:buNone/>
              <a:defRPr sz="3733" b="0" i="0" kern="1200">
                <a:solidFill>
                  <a:schemeClr val="tx1"/>
                </a:solidFill>
                <a:latin typeface="NexusSansPro" panose="020B0504030101020102" pitchFamily="34" charset="77"/>
                <a:ea typeface="+mj-ea"/>
                <a:cs typeface="NexusSansPro" panose="020B0504030101020102" pitchFamily="34" charset="77"/>
              </a:defRPr>
            </a:lvl1pPr>
          </a:lstStyle>
          <a:p>
            <a:pPr defTabSz="914332">
              <a:defRPr/>
            </a:pPr>
            <a:r>
              <a:rPr lang="zh-CN" altLang="en-US" sz="3200">
                <a:latin typeface="微软雅黑" panose="020B0503020204020204" pitchFamily="34" charset="-122"/>
                <a:ea typeface="微软雅黑" panose="020B0503020204020204" pitchFamily="34" charset="-122"/>
              </a:rPr>
              <a:t>可靠数据：独立的委员会确保</a:t>
            </a:r>
            <a:r>
              <a:rPr lang="en-US" altLang="zh-CN" sz="3200">
                <a:solidFill>
                  <a:schemeClr val="accent2"/>
                </a:solidFill>
                <a:latin typeface="微软雅黑" panose="020B0503020204020204" pitchFamily="34" charset="-122"/>
                <a:ea typeface="微软雅黑" panose="020B0503020204020204" pitchFamily="34" charset="-122"/>
              </a:rPr>
              <a:t>Scopus </a:t>
            </a:r>
            <a:r>
              <a:rPr lang="zh-CN" altLang="en-US" sz="3200">
                <a:latin typeface="微软雅黑" panose="020B0503020204020204" pitchFamily="34" charset="-122"/>
                <a:ea typeface="微软雅黑" panose="020B0503020204020204" pitchFamily="34" charset="-122"/>
              </a:rPr>
              <a:t>收录高质量内容</a:t>
            </a:r>
            <a:endParaRPr lang="en-US" sz="4400">
              <a:solidFill>
                <a:srgbClr val="53565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25109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4"/>
            <a:extLst>
              <a:ext uri="{FF2B5EF4-FFF2-40B4-BE49-F238E27FC236}">
                <a16:creationId xmlns:a16="http://schemas.microsoft.com/office/drawing/2014/main" id="{C2D9D73C-6596-E24F-9E34-E0D558FCAE7E}"/>
              </a:ext>
            </a:extLst>
          </p:cNvPr>
          <p:cNvSpPr/>
          <p:nvPr/>
        </p:nvSpPr>
        <p:spPr>
          <a:xfrm>
            <a:off x="10238192" y="6620739"/>
            <a:ext cx="1925527" cy="215444"/>
          </a:xfrm>
          <a:prstGeom prst="rect">
            <a:avLst/>
          </a:prstGeom>
          <a:solidFill>
            <a:srgbClr val="A7A8AA"/>
          </a:solidFill>
        </p:spPr>
        <p:txBody>
          <a:bodyPr wrap="none">
            <a:spAutoFit/>
          </a:bodyPr>
          <a:lstStyle/>
          <a:p>
            <a:pPr algn="r"/>
            <a:r>
              <a:rPr lang="en-US" sz="800">
                <a:solidFill>
                  <a:schemeClr val="bg1"/>
                </a:solidFill>
                <a:latin typeface="NexusSansPro-Italic" panose="02000503030000020003" pitchFamily="2" charset="77"/>
                <a:ea typeface="NexusSansPro-Italic" panose="02000503030000020003" pitchFamily="2" charset="77"/>
              </a:rPr>
              <a:t>M</a:t>
            </a:r>
            <a:r>
              <a:rPr lang="en-NL" sz="800">
                <a:solidFill>
                  <a:schemeClr val="bg1"/>
                </a:solidFill>
                <a:latin typeface="NexusSansPro-Italic" panose="02000503030000020003" pitchFamily="2" charset="77"/>
                <a:ea typeface="NexusSansPro-Italic" panose="02000503030000020003" pitchFamily="2" charset="77"/>
              </a:rPr>
              <a:t>ore: </a:t>
            </a:r>
            <a:r>
              <a:rPr lang="en-NL" sz="800" b="1">
                <a:solidFill>
                  <a:schemeClr val="bg1"/>
                </a:solidFill>
                <a:latin typeface="NexusSansPro-BoldItalic" panose="02000503030000020003" pitchFamily="2" charset="77"/>
                <a:ea typeface="NexusSansPro-BoldItalic" panose="02000503030000020003" pitchFamily="2" charset="77"/>
              </a:rPr>
              <a:t>elsevier.com/research-intelligence</a:t>
            </a:r>
          </a:p>
        </p:txBody>
      </p:sp>
      <p:sp>
        <p:nvSpPr>
          <p:cNvPr id="9" name="Text Placeholder 10">
            <a:extLst>
              <a:ext uri="{FF2B5EF4-FFF2-40B4-BE49-F238E27FC236}">
                <a16:creationId xmlns:a16="http://schemas.microsoft.com/office/drawing/2014/main" id="{A2008302-4912-4E3C-BA7A-D243F5A01D0A}"/>
              </a:ext>
            </a:extLst>
          </p:cNvPr>
          <p:cNvSpPr txBox="1">
            <a:spLocks/>
          </p:cNvSpPr>
          <p:nvPr/>
        </p:nvSpPr>
        <p:spPr>
          <a:xfrm>
            <a:off x="609035" y="913987"/>
            <a:ext cx="5062808" cy="2620212"/>
          </a:xfrm>
          <a:prstGeom prst="rect">
            <a:avLst/>
          </a:prstGeom>
        </p:spPr>
        <p:txBody>
          <a:bodyPr/>
          <a:lstStyle>
            <a:lvl1pPr marL="355591" indent="-355591" algn="l" defTabSz="914377" rtl="0" eaLnBrk="1" latinLnBrk="0" hangingPunct="1">
              <a:lnSpc>
                <a:spcPct val="100000"/>
              </a:lnSpc>
              <a:spcBef>
                <a:spcPts val="0"/>
              </a:spcBef>
              <a:buClr>
                <a:srgbClr val="FF6C00"/>
              </a:buClr>
              <a:buFont typeface="Arial" panose="020B0604020202020204" pitchFamily="34" charset="0"/>
              <a:buChar char="•"/>
              <a:tabLst>
                <a:tab pos="355591" algn="l"/>
              </a:tabLst>
              <a:defRPr lang="nl-NL" sz="2400" kern="1200" dirty="0" smtClean="0">
                <a:solidFill>
                  <a:schemeClr val="tx1"/>
                </a:solidFill>
                <a:latin typeface="NexusSansPro-Italic" panose="020B0504030101020102" pitchFamily="34" charset="77"/>
                <a:ea typeface="+mn-ea"/>
                <a:cs typeface="NexusSansPro-Italic" panose="020B0504030101020102" pitchFamily="34" charset="77"/>
              </a:defRPr>
            </a:lvl1pPr>
            <a:lvl2pPr marL="685783" indent="-228594" algn="l" defTabSz="914377" rtl="0" eaLnBrk="1" latinLnBrk="0" hangingPunct="1">
              <a:lnSpc>
                <a:spcPct val="100000"/>
              </a:lnSpc>
              <a:spcBef>
                <a:spcPts val="500"/>
              </a:spcBef>
              <a:buClr>
                <a:srgbClr val="FF6C00"/>
              </a:buClr>
              <a:buFont typeface="Arial" panose="020B0604020202020204" pitchFamily="34" charset="0"/>
              <a:buChar char="−"/>
              <a:defRPr lang="nl-NL" sz="2133" kern="1200" dirty="0" smtClean="0">
                <a:solidFill>
                  <a:schemeClr val="tx1"/>
                </a:solidFill>
                <a:latin typeface="NexusSansPro-Italic" panose="020B0504030101020102" pitchFamily="34" charset="77"/>
                <a:ea typeface="+mn-ea"/>
                <a:cs typeface="NexusSansPro-Italic" panose="020B0504030101020102" pitchFamily="34" charset="77"/>
              </a:defRPr>
            </a:lvl2pPr>
            <a:lvl3pPr marL="1142971" indent="-228594" algn="l" defTabSz="914377" rtl="0" eaLnBrk="1" latinLnBrk="0" hangingPunct="1">
              <a:lnSpc>
                <a:spcPct val="100000"/>
              </a:lnSpc>
              <a:spcBef>
                <a:spcPts val="500"/>
              </a:spcBef>
              <a:buClr>
                <a:srgbClr val="FF6C00"/>
              </a:buClr>
              <a:buFont typeface="Courier New" panose="02070309020205020404" pitchFamily="49" charset="0"/>
              <a:buChar char="o"/>
              <a:defRPr lang="nl-NL" sz="2133" kern="1200" dirty="0" smtClean="0">
                <a:solidFill>
                  <a:schemeClr val="tx1"/>
                </a:solidFill>
                <a:latin typeface="NexusSansPro-Italic" panose="020B0504030101020102" pitchFamily="34" charset="77"/>
                <a:ea typeface="+mn-ea"/>
                <a:cs typeface="NexusSansPro-Italic" panose="020B0504030101020102" pitchFamily="34" charset="77"/>
              </a:defRPr>
            </a:lvl3pPr>
            <a:lvl4pPr marL="1600160" indent="-228594" algn="l" defTabSz="914377" rtl="0" eaLnBrk="1" latinLnBrk="0" hangingPunct="1">
              <a:lnSpc>
                <a:spcPct val="100000"/>
              </a:lnSpc>
              <a:spcBef>
                <a:spcPts val="500"/>
              </a:spcBef>
              <a:buClr>
                <a:srgbClr val="FF6C00"/>
              </a:buClr>
              <a:buFont typeface="Courier New" panose="02070309020205020404" pitchFamily="49" charset="0"/>
              <a:buChar char="o"/>
              <a:defRPr lang="nl-NL" sz="2133" kern="1200" dirty="0" smtClean="0">
                <a:solidFill>
                  <a:schemeClr val="tx1"/>
                </a:solidFill>
                <a:latin typeface="NexusSansPro-Italic" panose="020B0504030101020102" pitchFamily="34" charset="77"/>
                <a:ea typeface="+mn-ea"/>
                <a:cs typeface="NexusSansPro-Italic" panose="020B0504030101020102" pitchFamily="34" charset="77"/>
              </a:defRPr>
            </a:lvl4pPr>
            <a:lvl5pPr marL="2057349" indent="-228594" algn="l" defTabSz="914377" rtl="0" eaLnBrk="1" latinLnBrk="0" hangingPunct="1">
              <a:lnSpc>
                <a:spcPct val="100000"/>
              </a:lnSpc>
              <a:spcBef>
                <a:spcPts val="500"/>
              </a:spcBef>
              <a:buClr>
                <a:srgbClr val="FF6C00"/>
              </a:buClr>
              <a:buFont typeface="Courier New" panose="02070309020205020404" pitchFamily="49" charset="0"/>
              <a:buChar char="o"/>
              <a:defRPr lang="de-DE" sz="2133" kern="1200" dirty="0">
                <a:solidFill>
                  <a:schemeClr val="tx1"/>
                </a:solidFill>
                <a:latin typeface="NexusSansPro-Italic" panose="020B0504030101020102" pitchFamily="34" charset="77"/>
                <a:ea typeface="+mn-ea"/>
                <a:cs typeface="NexusSansPro-Italic" panose="020B0504030101020102" pitchFamily="34" charset="77"/>
              </a:defRPr>
            </a:lvl5pPr>
            <a:lvl6pPr marL="2285943"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tabLst/>
            </a:pPr>
            <a:r>
              <a:rPr lang="zh-CN" altLang="en-US" sz="2000">
                <a:latin typeface="微软雅黑 Light" panose="020B0502040204020203" pitchFamily="34" charset="-122"/>
                <a:ea typeface="微软雅黑 Light" panose="020B0502040204020203" pitchFamily="34" charset="-122"/>
              </a:rPr>
              <a:t>全球广泛来源</a:t>
            </a:r>
            <a:endParaRPr lang="en-US" sz="2000">
              <a:latin typeface="微软雅黑 Light" panose="020B0502040204020203" pitchFamily="34" charset="-122"/>
              <a:ea typeface="微软雅黑 Light" panose="020B0502040204020203" pitchFamily="34" charset="-122"/>
            </a:endParaRPr>
          </a:p>
          <a:p>
            <a:pPr marL="292100" indent="-227013">
              <a:spcAft>
                <a:spcPts val="600"/>
              </a:spcAft>
              <a:tabLst/>
            </a:pPr>
            <a:r>
              <a:rPr lang="en-US" sz="2000" b="1">
                <a:solidFill>
                  <a:schemeClr val="accent2"/>
                </a:solidFill>
                <a:latin typeface="微软雅黑 Light" panose="020B0502040204020203" pitchFamily="34" charset="-122"/>
                <a:ea typeface="微软雅黑 Light" panose="020B0502040204020203" pitchFamily="34" charset="-122"/>
              </a:rPr>
              <a:t>7,000+ </a:t>
            </a:r>
            <a:r>
              <a:rPr lang="zh-CN" altLang="en-US" sz="2000" b="1">
                <a:solidFill>
                  <a:schemeClr val="accent2"/>
                </a:solidFill>
                <a:latin typeface="微软雅黑 Light" panose="020B0502040204020203" pitchFamily="34" charset="-122"/>
                <a:ea typeface="微软雅黑 Light" panose="020B0502040204020203" pitchFamily="34" charset="-122"/>
              </a:rPr>
              <a:t>出版商</a:t>
            </a:r>
            <a:endParaRPr lang="en-US" sz="2000" b="1">
              <a:solidFill>
                <a:schemeClr val="accent2"/>
              </a:solidFill>
              <a:latin typeface="微软雅黑 Light" panose="020B0502040204020203" pitchFamily="34" charset="-122"/>
              <a:ea typeface="微软雅黑 Light" panose="020B0502040204020203" pitchFamily="34" charset="-122"/>
            </a:endParaRPr>
          </a:p>
          <a:p>
            <a:pPr marL="292100" indent="-227013">
              <a:spcAft>
                <a:spcPts val="600"/>
              </a:spcAft>
              <a:tabLst/>
            </a:pPr>
            <a:r>
              <a:rPr lang="en-US" sz="2000" b="1">
                <a:solidFill>
                  <a:schemeClr val="accent2"/>
                </a:solidFill>
                <a:latin typeface="微软雅黑 Light" panose="020B0502040204020203" pitchFamily="34" charset="-122"/>
                <a:ea typeface="微软雅黑 Light" panose="020B0502040204020203" pitchFamily="34" charset="-122"/>
              </a:rPr>
              <a:t>105 </a:t>
            </a:r>
            <a:r>
              <a:rPr lang="zh-CN" altLang="en-US" sz="2000" b="1">
                <a:solidFill>
                  <a:schemeClr val="accent2"/>
                </a:solidFill>
                <a:latin typeface="微软雅黑 Light" panose="020B0502040204020203" pitchFamily="34" charset="-122"/>
                <a:ea typeface="微软雅黑 Light" panose="020B0502040204020203" pitchFamily="34" charset="-122"/>
              </a:rPr>
              <a:t>个国家和地区</a:t>
            </a:r>
            <a:endParaRPr lang="en-US" sz="2000" b="1">
              <a:solidFill>
                <a:schemeClr val="accent2"/>
              </a:solidFill>
              <a:latin typeface="微软雅黑 Light" panose="020B0502040204020203" pitchFamily="34" charset="-122"/>
              <a:ea typeface="微软雅黑 Light" panose="020B0502040204020203" pitchFamily="34" charset="-122"/>
            </a:endParaRPr>
          </a:p>
          <a:p>
            <a:pPr marL="292100" indent="-227013">
              <a:spcAft>
                <a:spcPts val="600"/>
              </a:spcAft>
              <a:tabLst/>
            </a:pPr>
            <a:r>
              <a:rPr lang="en-US" sz="2000" b="1">
                <a:solidFill>
                  <a:schemeClr val="accent2"/>
                </a:solidFill>
                <a:latin typeface="微软雅黑 Light" panose="020B0502040204020203" pitchFamily="34" charset="-122"/>
                <a:ea typeface="微软雅黑 Light" panose="020B0502040204020203" pitchFamily="34" charset="-122"/>
              </a:rPr>
              <a:t>40 </a:t>
            </a:r>
            <a:r>
              <a:rPr lang="zh-CN" altLang="en-US" sz="2000" b="1">
                <a:solidFill>
                  <a:schemeClr val="accent2"/>
                </a:solidFill>
                <a:latin typeface="微软雅黑 Light" panose="020B0502040204020203" pitchFamily="34" charset="-122"/>
                <a:ea typeface="微软雅黑 Light" panose="020B0502040204020203" pitchFamily="34" charset="-122"/>
              </a:rPr>
              <a:t>多种语言</a:t>
            </a:r>
            <a:endParaRPr lang="en-US" altLang="zh-CN" sz="2000" b="1">
              <a:solidFill>
                <a:schemeClr val="accent2"/>
              </a:solidFill>
              <a:latin typeface="微软雅黑 Light" panose="020B0502040204020203" pitchFamily="34" charset="-122"/>
              <a:ea typeface="微软雅黑 Light" panose="020B0502040204020203" pitchFamily="34" charset="-122"/>
            </a:endParaRPr>
          </a:p>
          <a:p>
            <a:pPr marL="65087" indent="0">
              <a:spcAft>
                <a:spcPts val="600"/>
              </a:spcAft>
              <a:buNone/>
              <a:tabLst/>
            </a:pPr>
            <a:r>
              <a:rPr lang="zh-CN" altLang="en-US" sz="2000">
                <a:latin typeface="微软雅黑 Light" panose="020B0502040204020203" pitchFamily="34" charset="-122"/>
                <a:ea typeface="微软雅黑 Light" panose="020B0502040204020203" pitchFamily="34" charset="-122"/>
              </a:rPr>
              <a:t>多种内容类型</a:t>
            </a:r>
            <a:r>
              <a:rPr lang="en-US" altLang="zh-CN" sz="2000">
                <a:solidFill>
                  <a:schemeClr val="tx2"/>
                </a:solidFill>
                <a:latin typeface="微软雅黑 Light" panose="020B0502040204020203" pitchFamily="34" charset="-122"/>
                <a:ea typeface="微软雅黑 Light" panose="020B0502040204020203" pitchFamily="34" charset="-122"/>
              </a:rPr>
              <a:t>*</a:t>
            </a:r>
          </a:p>
          <a:p>
            <a:pPr marL="292100" indent="-227013">
              <a:spcAft>
                <a:spcPts val="600"/>
              </a:spcAft>
              <a:tabLst/>
            </a:pPr>
            <a:r>
              <a:rPr lang="zh-CN" altLang="en-US" sz="2000" b="1">
                <a:solidFill>
                  <a:schemeClr val="accent2"/>
                </a:solidFill>
                <a:latin typeface="微软雅黑 Light" panose="020B0502040204020203" pitchFamily="34" charset="-122"/>
                <a:ea typeface="微软雅黑 Light" panose="020B0502040204020203" pitchFamily="34" charset="-122"/>
              </a:rPr>
              <a:t>期刊</a:t>
            </a:r>
            <a:r>
              <a:rPr lang="en-US" sz="2000" b="1">
                <a:solidFill>
                  <a:schemeClr val="accent2"/>
                </a:solidFill>
                <a:latin typeface="微软雅黑 Light" panose="020B0502040204020203" pitchFamily="34" charset="-122"/>
                <a:ea typeface="微软雅黑 Light" panose="020B0502040204020203" pitchFamily="34" charset="-122"/>
              </a:rPr>
              <a:t>,</a:t>
            </a:r>
            <a:r>
              <a:rPr lang="zh-CN" altLang="en-US" sz="2000" b="1">
                <a:solidFill>
                  <a:schemeClr val="accent2"/>
                </a:solidFill>
                <a:latin typeface="微软雅黑 Light" panose="020B0502040204020203" pitchFamily="34" charset="-122"/>
                <a:ea typeface="微软雅黑 Light" panose="020B0502040204020203" pitchFamily="34" charset="-122"/>
              </a:rPr>
              <a:t>，会议论文，图书</a:t>
            </a:r>
            <a:r>
              <a:rPr lang="en-US" sz="2000" b="1">
                <a:solidFill>
                  <a:schemeClr val="accent2"/>
                </a:solidFill>
                <a:latin typeface="微软雅黑 Light" panose="020B0502040204020203" pitchFamily="34" charset="-122"/>
                <a:ea typeface="微软雅黑 Light" panose="020B0502040204020203" pitchFamily="34" charset="-122"/>
              </a:rPr>
              <a:t>, </a:t>
            </a:r>
            <a:r>
              <a:rPr lang="zh-CN" altLang="en-US" sz="2000" b="1">
                <a:solidFill>
                  <a:schemeClr val="accent2"/>
                </a:solidFill>
                <a:latin typeface="微软雅黑 Light" panose="020B0502040204020203" pitchFamily="34" charset="-122"/>
                <a:ea typeface="微软雅黑 Light" panose="020B0502040204020203" pitchFamily="34" charset="-122"/>
              </a:rPr>
              <a:t>丛书</a:t>
            </a:r>
            <a:r>
              <a:rPr lang="en-US" altLang="zh-CN" sz="2000" b="1">
                <a:solidFill>
                  <a:schemeClr val="accent2"/>
                </a:solidFill>
                <a:latin typeface="微软雅黑 Light" panose="020B0502040204020203" pitchFamily="34" charset="-122"/>
                <a:ea typeface="微软雅黑 Light" panose="020B0502040204020203" pitchFamily="34" charset="-122"/>
              </a:rPr>
              <a:t>…</a:t>
            </a:r>
          </a:p>
          <a:p>
            <a:pPr marL="292100" indent="-227013">
              <a:spcAft>
                <a:spcPts val="600"/>
              </a:spcAft>
              <a:tabLst/>
            </a:pPr>
            <a:r>
              <a:rPr lang="zh-CN" altLang="en-US" sz="2000" b="1">
                <a:solidFill>
                  <a:schemeClr val="accent2"/>
                </a:solidFill>
                <a:latin typeface="微软雅黑 Light" panose="020B0502040204020203" pitchFamily="34" charset="-122"/>
                <a:ea typeface="微软雅黑 Light" panose="020B0502040204020203" pitchFamily="34" charset="-122"/>
              </a:rPr>
              <a:t>全学科覆盖</a:t>
            </a:r>
            <a:endParaRPr lang="en-US" altLang="zh-CN" sz="2000" b="1">
              <a:solidFill>
                <a:schemeClr val="accent2"/>
              </a:solidFill>
              <a:latin typeface="微软雅黑 Light" panose="020B0502040204020203" pitchFamily="34" charset="-122"/>
              <a:ea typeface="微软雅黑 Light" panose="020B0502040204020203" pitchFamily="34" charset="-122"/>
            </a:endParaRPr>
          </a:p>
          <a:p>
            <a:pPr marL="292100" indent="-227013">
              <a:spcAft>
                <a:spcPts val="600"/>
              </a:spcAft>
              <a:tabLst/>
            </a:pPr>
            <a:r>
              <a:rPr lang="zh-CN" altLang="en-US" sz="2000" b="1">
                <a:solidFill>
                  <a:schemeClr val="accent2"/>
                </a:solidFill>
                <a:latin typeface="微软雅黑 Light" panose="020B0502040204020203" pitchFamily="34" charset="-122"/>
                <a:ea typeface="微软雅黑 Light" panose="020B0502040204020203" pitchFamily="34" charset="-122"/>
              </a:rPr>
              <a:t>每日更新</a:t>
            </a:r>
            <a:endParaRPr lang="en-US" sz="2000" b="1">
              <a:solidFill>
                <a:schemeClr val="accent2"/>
              </a:solidFill>
              <a:latin typeface="微软雅黑 Light" panose="020B0502040204020203" pitchFamily="34" charset="-122"/>
              <a:ea typeface="微软雅黑 Light" panose="020B0502040204020203" pitchFamily="34" charset="-122"/>
            </a:endParaRPr>
          </a:p>
          <a:p>
            <a:pPr>
              <a:spcAft>
                <a:spcPts val="600"/>
              </a:spcAft>
            </a:pPr>
            <a:endParaRPr lang="en-US" b="1">
              <a:solidFill>
                <a:schemeClr val="accent2"/>
              </a:solidFill>
              <a:latin typeface="微软雅黑 Light" panose="020B0502040204020203" pitchFamily="34" charset="-122"/>
              <a:ea typeface="微软雅黑 Light" panose="020B0502040204020203" pitchFamily="34" charset="-122"/>
            </a:endParaRPr>
          </a:p>
          <a:p>
            <a:pPr>
              <a:spcAft>
                <a:spcPts val="600"/>
              </a:spcAft>
            </a:pPr>
            <a:endParaRPr lang="en-US">
              <a:latin typeface="微软雅黑 Light" panose="020B0502040204020203" pitchFamily="34" charset="-122"/>
              <a:ea typeface="微软雅黑 Light" panose="020B0502040204020203" pitchFamily="34" charset="-122"/>
            </a:endParaRPr>
          </a:p>
        </p:txBody>
      </p:sp>
      <p:sp>
        <p:nvSpPr>
          <p:cNvPr id="14" name="Rectangle 13">
            <a:extLst>
              <a:ext uri="{FF2B5EF4-FFF2-40B4-BE49-F238E27FC236}">
                <a16:creationId xmlns:a16="http://schemas.microsoft.com/office/drawing/2014/main" id="{555572EB-EBA5-4D72-81EB-D41CEAC4420C}"/>
              </a:ext>
            </a:extLst>
          </p:cNvPr>
          <p:cNvSpPr/>
          <p:nvPr/>
        </p:nvSpPr>
        <p:spPr>
          <a:xfrm>
            <a:off x="5712885" y="0"/>
            <a:ext cx="6479116" cy="6858000"/>
          </a:xfrm>
          <a:prstGeom prst="rect">
            <a:avLst/>
          </a:prstGeom>
          <a:pattFill prst="lt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5" name="Group 14">
            <a:extLst>
              <a:ext uri="{FF2B5EF4-FFF2-40B4-BE49-F238E27FC236}">
                <a16:creationId xmlns:a16="http://schemas.microsoft.com/office/drawing/2014/main" id="{7CC69673-B22E-4169-B626-91815BCE999E}"/>
              </a:ext>
            </a:extLst>
          </p:cNvPr>
          <p:cNvGrpSpPr/>
          <p:nvPr/>
        </p:nvGrpSpPr>
        <p:grpSpPr>
          <a:xfrm>
            <a:off x="6034976" y="2659255"/>
            <a:ext cx="5648589" cy="2743235"/>
            <a:chOff x="1065034" y="2037740"/>
            <a:chExt cx="7252635" cy="3870466"/>
          </a:xfrm>
          <a:solidFill>
            <a:schemeClr val="tx1">
              <a:lumMod val="20000"/>
              <a:lumOff val="80000"/>
            </a:schemeClr>
          </a:solidFill>
        </p:grpSpPr>
        <p:sp>
          <p:nvSpPr>
            <p:cNvPr id="16" name="Freeform 2509">
              <a:extLst>
                <a:ext uri="{FF2B5EF4-FFF2-40B4-BE49-F238E27FC236}">
                  <a16:creationId xmlns:a16="http://schemas.microsoft.com/office/drawing/2014/main" id="{8C0F0632-47B7-4D68-BACB-E4E80D3DAA1A}"/>
                </a:ext>
              </a:extLst>
            </p:cNvPr>
            <p:cNvSpPr>
              <a:spLocks noChangeAspect="1"/>
            </p:cNvSpPr>
            <p:nvPr/>
          </p:nvSpPr>
          <p:spPr bwMode="auto">
            <a:xfrm>
              <a:off x="7307352" y="4517738"/>
              <a:ext cx="210945" cy="213721"/>
            </a:xfrm>
            <a:custGeom>
              <a:avLst/>
              <a:gdLst>
                <a:gd name="T0" fmla="*/ 141 w 127"/>
                <a:gd name="T1" fmla="*/ 146 h 128"/>
                <a:gd name="T2" fmla="*/ 121 w 127"/>
                <a:gd name="T3" fmla="*/ 138 h 128"/>
                <a:gd name="T4" fmla="*/ 121 w 127"/>
                <a:gd name="T5" fmla="*/ 130 h 128"/>
                <a:gd name="T6" fmla="*/ 115 w 127"/>
                <a:gd name="T7" fmla="*/ 120 h 128"/>
                <a:gd name="T8" fmla="*/ 117 w 127"/>
                <a:gd name="T9" fmla="*/ 113 h 128"/>
                <a:gd name="T10" fmla="*/ 111 w 127"/>
                <a:gd name="T11" fmla="*/ 100 h 128"/>
                <a:gd name="T12" fmla="*/ 101 w 127"/>
                <a:gd name="T13" fmla="*/ 84 h 128"/>
                <a:gd name="T14" fmla="*/ 73 w 127"/>
                <a:gd name="T15" fmla="*/ 72 h 128"/>
                <a:gd name="T16" fmla="*/ 56 w 127"/>
                <a:gd name="T17" fmla="*/ 67 h 128"/>
                <a:gd name="T18" fmla="*/ 51 w 127"/>
                <a:gd name="T19" fmla="*/ 64 h 128"/>
                <a:gd name="T20" fmla="*/ 42 w 127"/>
                <a:gd name="T21" fmla="*/ 54 h 128"/>
                <a:gd name="T22" fmla="*/ 42 w 127"/>
                <a:gd name="T23" fmla="*/ 46 h 128"/>
                <a:gd name="T24" fmla="*/ 37 w 127"/>
                <a:gd name="T25" fmla="*/ 60 h 128"/>
                <a:gd name="T26" fmla="*/ 29 w 127"/>
                <a:gd name="T27" fmla="*/ 64 h 128"/>
                <a:gd name="T28" fmla="*/ 29 w 127"/>
                <a:gd name="T29" fmla="*/ 57 h 128"/>
                <a:gd name="T30" fmla="*/ 16 w 127"/>
                <a:gd name="T31" fmla="*/ 45 h 128"/>
                <a:gd name="T32" fmla="*/ 30 w 127"/>
                <a:gd name="T33" fmla="*/ 42 h 128"/>
                <a:gd name="T34" fmla="*/ 38 w 127"/>
                <a:gd name="T35" fmla="*/ 41 h 128"/>
                <a:gd name="T36" fmla="*/ 44 w 127"/>
                <a:gd name="T37" fmla="*/ 31 h 128"/>
                <a:gd name="T38" fmla="*/ 20 w 127"/>
                <a:gd name="T39" fmla="*/ 34 h 128"/>
                <a:gd name="T40" fmla="*/ 11 w 127"/>
                <a:gd name="T41" fmla="*/ 20 h 128"/>
                <a:gd name="T42" fmla="*/ 5 w 127"/>
                <a:gd name="T43" fmla="*/ 14 h 128"/>
                <a:gd name="T44" fmla="*/ 19 w 127"/>
                <a:gd name="T45" fmla="*/ 4 h 128"/>
                <a:gd name="T46" fmla="*/ 39 w 127"/>
                <a:gd name="T47" fmla="*/ 7 h 128"/>
                <a:gd name="T48" fmla="*/ 51 w 127"/>
                <a:gd name="T49" fmla="*/ 17 h 128"/>
                <a:gd name="T50" fmla="*/ 54 w 127"/>
                <a:gd name="T51" fmla="*/ 45 h 128"/>
                <a:gd name="T52" fmla="*/ 56 w 127"/>
                <a:gd name="T53" fmla="*/ 41 h 128"/>
                <a:gd name="T54" fmla="*/ 66 w 127"/>
                <a:gd name="T55" fmla="*/ 54 h 128"/>
                <a:gd name="T56" fmla="*/ 81 w 127"/>
                <a:gd name="T57" fmla="*/ 34 h 128"/>
                <a:gd name="T58" fmla="*/ 95 w 127"/>
                <a:gd name="T59" fmla="*/ 25 h 128"/>
                <a:gd name="T60" fmla="*/ 113 w 127"/>
                <a:gd name="T61" fmla="*/ 22 h 128"/>
                <a:gd name="T62" fmla="*/ 139 w 127"/>
                <a:gd name="T63" fmla="*/ 36 h 128"/>
                <a:gd name="T64" fmla="*/ 152 w 127"/>
                <a:gd name="T65" fmla="*/ 105 h 128"/>
                <a:gd name="T66" fmla="*/ 151 w 127"/>
                <a:gd name="T67" fmla="*/ 115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 name="Freeform 2510">
              <a:extLst>
                <a:ext uri="{FF2B5EF4-FFF2-40B4-BE49-F238E27FC236}">
                  <a16:creationId xmlns:a16="http://schemas.microsoft.com/office/drawing/2014/main" id="{01E5AE98-23DE-4C85-B7E8-A0B50FB1E3D9}"/>
                </a:ext>
              </a:extLst>
            </p:cNvPr>
            <p:cNvSpPr>
              <a:spLocks noChangeAspect="1"/>
            </p:cNvSpPr>
            <p:nvPr/>
          </p:nvSpPr>
          <p:spPr bwMode="auto">
            <a:xfrm>
              <a:off x="7142203" y="4727295"/>
              <a:ext cx="37471" cy="37471"/>
            </a:xfrm>
            <a:custGeom>
              <a:avLst/>
              <a:gdLst>
                <a:gd name="T0" fmla="*/ 23 w 23"/>
                <a:gd name="T1" fmla="*/ 0 h 23"/>
                <a:gd name="T2" fmla="*/ 19 w 23"/>
                <a:gd name="T3" fmla="*/ 5 h 23"/>
                <a:gd name="T4" fmla="*/ 11 w 23"/>
                <a:gd name="T5" fmla="*/ 7 h 23"/>
                <a:gd name="T6" fmla="*/ 5 w 23"/>
                <a:gd name="T7" fmla="*/ 12 h 23"/>
                <a:gd name="T8" fmla="*/ 4 w 23"/>
                <a:gd name="T9" fmla="*/ 20 h 23"/>
                <a:gd name="T10" fmla="*/ 0 w 23"/>
                <a:gd name="T11" fmla="*/ 25 h 23"/>
                <a:gd name="T12" fmla="*/ 4 w 23"/>
                <a:gd name="T13" fmla="*/ 26 h 23"/>
                <a:gd name="T14" fmla="*/ 13 w 23"/>
                <a:gd name="T15" fmla="*/ 22 h 23"/>
                <a:gd name="T16" fmla="*/ 16 w 23"/>
                <a:gd name="T17" fmla="*/ 21 h 23"/>
                <a:gd name="T18" fmla="*/ 23 w 23"/>
                <a:gd name="T19" fmla="*/ 14 h 23"/>
                <a:gd name="T20" fmla="*/ 27 w 23"/>
                <a:gd name="T21" fmla="*/ 9 h 23"/>
                <a:gd name="T22" fmla="*/ 27 w 23"/>
                <a:gd name="T23" fmla="*/ 4 h 23"/>
                <a:gd name="T24" fmla="*/ 23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 name="Freeform 2511">
              <a:extLst>
                <a:ext uri="{FF2B5EF4-FFF2-40B4-BE49-F238E27FC236}">
                  <a16:creationId xmlns:a16="http://schemas.microsoft.com/office/drawing/2014/main" id="{144FBF4B-02AA-4EF9-BFDD-802F0A5EB490}"/>
                </a:ext>
              </a:extLst>
            </p:cNvPr>
            <p:cNvSpPr>
              <a:spLocks noChangeAspect="1"/>
            </p:cNvSpPr>
            <p:nvPr/>
          </p:nvSpPr>
          <p:spPr bwMode="auto">
            <a:xfrm>
              <a:off x="4888419" y="5053426"/>
              <a:ext cx="342787" cy="327520"/>
            </a:xfrm>
            <a:custGeom>
              <a:avLst/>
              <a:gdLst>
                <a:gd name="T0" fmla="*/ 235 w 206"/>
                <a:gd name="T1" fmla="*/ 85 h 197"/>
                <a:gd name="T2" fmla="*/ 229 w 206"/>
                <a:gd name="T3" fmla="*/ 95 h 197"/>
                <a:gd name="T4" fmla="*/ 215 w 206"/>
                <a:gd name="T5" fmla="*/ 86 h 197"/>
                <a:gd name="T6" fmla="*/ 218 w 206"/>
                <a:gd name="T7" fmla="*/ 71 h 197"/>
                <a:gd name="T8" fmla="*/ 235 w 206"/>
                <a:gd name="T9" fmla="*/ 72 h 197"/>
                <a:gd name="T10" fmla="*/ 233 w 206"/>
                <a:gd name="T11" fmla="*/ 62 h 197"/>
                <a:gd name="T12" fmla="*/ 231 w 206"/>
                <a:gd name="T13" fmla="*/ 36 h 197"/>
                <a:gd name="T14" fmla="*/ 229 w 206"/>
                <a:gd name="T15" fmla="*/ 19 h 197"/>
                <a:gd name="T16" fmla="*/ 225 w 206"/>
                <a:gd name="T17" fmla="*/ 5 h 197"/>
                <a:gd name="T18" fmla="*/ 218 w 206"/>
                <a:gd name="T19" fmla="*/ 2 h 197"/>
                <a:gd name="T20" fmla="*/ 201 w 206"/>
                <a:gd name="T21" fmla="*/ 1 h 197"/>
                <a:gd name="T22" fmla="*/ 188 w 206"/>
                <a:gd name="T23" fmla="*/ 4 h 197"/>
                <a:gd name="T24" fmla="*/ 175 w 206"/>
                <a:gd name="T25" fmla="*/ 12 h 197"/>
                <a:gd name="T26" fmla="*/ 158 w 206"/>
                <a:gd name="T27" fmla="*/ 36 h 197"/>
                <a:gd name="T28" fmla="*/ 143 w 206"/>
                <a:gd name="T29" fmla="*/ 46 h 197"/>
                <a:gd name="T30" fmla="*/ 138 w 206"/>
                <a:gd name="T31" fmla="*/ 63 h 197"/>
                <a:gd name="T32" fmla="*/ 122 w 206"/>
                <a:gd name="T33" fmla="*/ 66 h 197"/>
                <a:gd name="T34" fmla="*/ 109 w 206"/>
                <a:gd name="T35" fmla="*/ 56 h 197"/>
                <a:gd name="T36" fmla="*/ 97 w 206"/>
                <a:gd name="T37" fmla="*/ 59 h 197"/>
                <a:gd name="T38" fmla="*/ 89 w 206"/>
                <a:gd name="T39" fmla="*/ 74 h 197"/>
                <a:gd name="T40" fmla="*/ 79 w 206"/>
                <a:gd name="T41" fmla="*/ 84 h 197"/>
                <a:gd name="T42" fmla="*/ 62 w 206"/>
                <a:gd name="T43" fmla="*/ 85 h 197"/>
                <a:gd name="T44" fmla="*/ 65 w 206"/>
                <a:gd name="T45" fmla="*/ 69 h 197"/>
                <a:gd name="T46" fmla="*/ 59 w 206"/>
                <a:gd name="T47" fmla="*/ 53 h 197"/>
                <a:gd name="T48" fmla="*/ 53 w 206"/>
                <a:gd name="T49" fmla="*/ 115 h 197"/>
                <a:gd name="T50" fmla="*/ 44 w 206"/>
                <a:gd name="T51" fmla="*/ 121 h 197"/>
                <a:gd name="T52" fmla="*/ 34 w 206"/>
                <a:gd name="T53" fmla="*/ 122 h 197"/>
                <a:gd name="T54" fmla="*/ 16 w 206"/>
                <a:gd name="T55" fmla="*/ 121 h 197"/>
                <a:gd name="T56" fmla="*/ 8 w 206"/>
                <a:gd name="T57" fmla="*/ 108 h 197"/>
                <a:gd name="T58" fmla="*/ 5 w 206"/>
                <a:gd name="T59" fmla="*/ 117 h 197"/>
                <a:gd name="T60" fmla="*/ 4 w 206"/>
                <a:gd name="T61" fmla="*/ 129 h 197"/>
                <a:gd name="T62" fmla="*/ 19 w 206"/>
                <a:gd name="T63" fmla="*/ 168 h 197"/>
                <a:gd name="T64" fmla="*/ 25 w 206"/>
                <a:gd name="T65" fmla="*/ 195 h 197"/>
                <a:gd name="T66" fmla="*/ 20 w 206"/>
                <a:gd name="T67" fmla="*/ 199 h 197"/>
                <a:gd name="T68" fmla="*/ 26 w 206"/>
                <a:gd name="T69" fmla="*/ 217 h 197"/>
                <a:gd name="T70" fmla="*/ 34 w 206"/>
                <a:gd name="T71" fmla="*/ 224 h 197"/>
                <a:gd name="T72" fmla="*/ 49 w 206"/>
                <a:gd name="T73" fmla="*/ 235 h 197"/>
                <a:gd name="T74" fmla="*/ 65 w 206"/>
                <a:gd name="T75" fmla="*/ 225 h 197"/>
                <a:gd name="T76" fmla="*/ 80 w 206"/>
                <a:gd name="T77" fmla="*/ 222 h 197"/>
                <a:gd name="T78" fmla="*/ 100 w 206"/>
                <a:gd name="T79" fmla="*/ 222 h 197"/>
                <a:gd name="T80" fmla="*/ 121 w 206"/>
                <a:gd name="T81" fmla="*/ 222 h 197"/>
                <a:gd name="T82" fmla="*/ 134 w 206"/>
                <a:gd name="T83" fmla="*/ 218 h 197"/>
                <a:gd name="T84" fmla="*/ 147 w 206"/>
                <a:gd name="T85" fmla="*/ 213 h 197"/>
                <a:gd name="T86" fmla="*/ 169 w 206"/>
                <a:gd name="T87" fmla="*/ 200 h 197"/>
                <a:gd name="T88" fmla="*/ 191 w 206"/>
                <a:gd name="T89" fmla="*/ 177 h 197"/>
                <a:gd name="T90" fmla="*/ 206 w 206"/>
                <a:gd name="T91" fmla="*/ 161 h 197"/>
                <a:gd name="T92" fmla="*/ 219 w 206"/>
                <a:gd name="T93" fmla="*/ 133 h 197"/>
                <a:gd name="T94" fmla="*/ 235 w 206"/>
                <a:gd name="T95" fmla="*/ 121 h 197"/>
                <a:gd name="T96" fmla="*/ 243 w 206"/>
                <a:gd name="T97" fmla="*/ 9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 name="Freeform 2512">
              <a:extLst>
                <a:ext uri="{FF2B5EF4-FFF2-40B4-BE49-F238E27FC236}">
                  <a16:creationId xmlns:a16="http://schemas.microsoft.com/office/drawing/2014/main" id="{12FBE166-FDB9-4938-84DD-49B40F31963A}"/>
                </a:ext>
              </a:extLst>
            </p:cNvPr>
            <p:cNvSpPr>
              <a:spLocks noChangeAspect="1"/>
            </p:cNvSpPr>
            <p:nvPr/>
          </p:nvSpPr>
          <p:spPr bwMode="auto">
            <a:xfrm>
              <a:off x="5184021" y="5145021"/>
              <a:ext cx="30532" cy="40247"/>
            </a:xfrm>
            <a:custGeom>
              <a:avLst/>
              <a:gdLst>
                <a:gd name="T0" fmla="*/ 22 w 18"/>
                <a:gd name="T1" fmla="*/ 19 h 24"/>
                <a:gd name="T2" fmla="*/ 22 w 18"/>
                <a:gd name="T3" fmla="*/ 13 h 24"/>
                <a:gd name="T4" fmla="*/ 22 w 18"/>
                <a:gd name="T5" fmla="*/ 6 h 24"/>
                <a:gd name="T6" fmla="*/ 11 w 18"/>
                <a:gd name="T7" fmla="*/ 0 h 24"/>
                <a:gd name="T8" fmla="*/ 5 w 18"/>
                <a:gd name="T9" fmla="*/ 5 h 24"/>
                <a:gd name="T10" fmla="*/ 1 w 18"/>
                <a:gd name="T11" fmla="*/ 12 h 24"/>
                <a:gd name="T12" fmla="*/ 1 w 18"/>
                <a:gd name="T13" fmla="*/ 21 h 24"/>
                <a:gd name="T14" fmla="*/ 9 w 18"/>
                <a:gd name="T15" fmla="*/ 27 h 24"/>
                <a:gd name="T16" fmla="*/ 16 w 18"/>
                <a:gd name="T17" fmla="*/ 29 h 24"/>
                <a:gd name="T18" fmla="*/ 20 w 18"/>
                <a:gd name="T19" fmla="*/ 27 h 24"/>
                <a:gd name="T20" fmla="*/ 22 w 18"/>
                <a:gd name="T21" fmla="*/ 19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 name="Freeform 2513">
              <a:extLst>
                <a:ext uri="{FF2B5EF4-FFF2-40B4-BE49-F238E27FC236}">
                  <a16:creationId xmlns:a16="http://schemas.microsoft.com/office/drawing/2014/main" id="{206AE76F-0939-4540-8AAC-F3E68C128559}"/>
                </a:ext>
              </a:extLst>
            </p:cNvPr>
            <p:cNvSpPr>
              <a:spLocks noChangeAspect="1"/>
            </p:cNvSpPr>
            <p:nvPr/>
          </p:nvSpPr>
          <p:spPr bwMode="auto">
            <a:xfrm>
              <a:off x="4789886" y="4924363"/>
              <a:ext cx="284499" cy="303928"/>
            </a:xfrm>
            <a:custGeom>
              <a:avLst/>
              <a:gdLst>
                <a:gd name="T0" fmla="*/ 205 w 171"/>
                <a:gd name="T1" fmla="*/ 18 h 182"/>
                <a:gd name="T2" fmla="*/ 199 w 171"/>
                <a:gd name="T3" fmla="*/ 17 h 182"/>
                <a:gd name="T4" fmla="*/ 195 w 171"/>
                <a:gd name="T5" fmla="*/ 20 h 182"/>
                <a:gd name="T6" fmla="*/ 191 w 171"/>
                <a:gd name="T7" fmla="*/ 18 h 182"/>
                <a:gd name="T8" fmla="*/ 183 w 171"/>
                <a:gd name="T9" fmla="*/ 28 h 182"/>
                <a:gd name="T10" fmla="*/ 177 w 171"/>
                <a:gd name="T11" fmla="*/ 28 h 182"/>
                <a:gd name="T12" fmla="*/ 171 w 171"/>
                <a:gd name="T13" fmla="*/ 20 h 182"/>
                <a:gd name="T14" fmla="*/ 162 w 171"/>
                <a:gd name="T15" fmla="*/ 22 h 182"/>
                <a:gd name="T16" fmla="*/ 147 w 171"/>
                <a:gd name="T17" fmla="*/ 25 h 182"/>
                <a:gd name="T18" fmla="*/ 141 w 171"/>
                <a:gd name="T19" fmla="*/ 25 h 182"/>
                <a:gd name="T20" fmla="*/ 141 w 171"/>
                <a:gd name="T21" fmla="*/ 90 h 182"/>
                <a:gd name="T22" fmla="*/ 125 w 171"/>
                <a:gd name="T23" fmla="*/ 90 h 182"/>
                <a:gd name="T24" fmla="*/ 125 w 171"/>
                <a:gd name="T25" fmla="*/ 141 h 182"/>
                <a:gd name="T26" fmla="*/ 123 w 171"/>
                <a:gd name="T27" fmla="*/ 208 h 182"/>
                <a:gd name="T28" fmla="*/ 120 w 171"/>
                <a:gd name="T29" fmla="*/ 212 h 182"/>
                <a:gd name="T30" fmla="*/ 115 w 171"/>
                <a:gd name="T31" fmla="*/ 214 h 182"/>
                <a:gd name="T32" fmla="*/ 111 w 171"/>
                <a:gd name="T33" fmla="*/ 218 h 182"/>
                <a:gd name="T34" fmla="*/ 104 w 171"/>
                <a:gd name="T35" fmla="*/ 215 h 182"/>
                <a:gd name="T36" fmla="*/ 95 w 171"/>
                <a:gd name="T37" fmla="*/ 218 h 182"/>
                <a:gd name="T38" fmla="*/ 86 w 171"/>
                <a:gd name="T39" fmla="*/ 214 h 182"/>
                <a:gd name="T40" fmla="*/ 84 w 171"/>
                <a:gd name="T41" fmla="*/ 207 h 182"/>
                <a:gd name="T42" fmla="*/ 79 w 171"/>
                <a:gd name="T43" fmla="*/ 201 h 182"/>
                <a:gd name="T44" fmla="*/ 76 w 171"/>
                <a:gd name="T45" fmla="*/ 203 h 182"/>
                <a:gd name="T46" fmla="*/ 76 w 171"/>
                <a:gd name="T47" fmla="*/ 211 h 182"/>
                <a:gd name="T48" fmla="*/ 71 w 171"/>
                <a:gd name="T49" fmla="*/ 211 h 182"/>
                <a:gd name="T50" fmla="*/ 60 w 171"/>
                <a:gd name="T51" fmla="*/ 202 h 182"/>
                <a:gd name="T52" fmla="*/ 53 w 171"/>
                <a:gd name="T53" fmla="*/ 185 h 182"/>
                <a:gd name="T54" fmla="*/ 53 w 171"/>
                <a:gd name="T55" fmla="*/ 176 h 182"/>
                <a:gd name="T56" fmla="*/ 48 w 171"/>
                <a:gd name="T57" fmla="*/ 168 h 182"/>
                <a:gd name="T58" fmla="*/ 49 w 171"/>
                <a:gd name="T59" fmla="*/ 162 h 182"/>
                <a:gd name="T60" fmla="*/ 47 w 171"/>
                <a:gd name="T61" fmla="*/ 156 h 182"/>
                <a:gd name="T62" fmla="*/ 47 w 171"/>
                <a:gd name="T63" fmla="*/ 148 h 182"/>
                <a:gd name="T64" fmla="*/ 44 w 171"/>
                <a:gd name="T65" fmla="*/ 137 h 182"/>
                <a:gd name="T66" fmla="*/ 42 w 171"/>
                <a:gd name="T67" fmla="*/ 124 h 182"/>
                <a:gd name="T68" fmla="*/ 42 w 171"/>
                <a:gd name="T69" fmla="*/ 111 h 182"/>
                <a:gd name="T70" fmla="*/ 44 w 171"/>
                <a:gd name="T71" fmla="*/ 102 h 182"/>
                <a:gd name="T72" fmla="*/ 31 w 171"/>
                <a:gd name="T73" fmla="*/ 85 h 182"/>
                <a:gd name="T74" fmla="*/ 24 w 171"/>
                <a:gd name="T75" fmla="*/ 71 h 182"/>
                <a:gd name="T76" fmla="*/ 24 w 171"/>
                <a:gd name="T77" fmla="*/ 59 h 182"/>
                <a:gd name="T78" fmla="*/ 16 w 171"/>
                <a:gd name="T79" fmla="*/ 49 h 182"/>
                <a:gd name="T80" fmla="*/ 12 w 171"/>
                <a:gd name="T81" fmla="*/ 37 h 182"/>
                <a:gd name="T82" fmla="*/ 1 w 171"/>
                <a:gd name="T83" fmla="*/ 23 h 182"/>
                <a:gd name="T84" fmla="*/ 0 w 171"/>
                <a:gd name="T85" fmla="*/ 12 h 182"/>
                <a:gd name="T86" fmla="*/ 2 w 171"/>
                <a:gd name="T87" fmla="*/ 5 h 182"/>
                <a:gd name="T88" fmla="*/ 11 w 171"/>
                <a:gd name="T89" fmla="*/ 5 h 182"/>
                <a:gd name="T90" fmla="*/ 20 w 171"/>
                <a:gd name="T91" fmla="*/ 0 h 182"/>
                <a:gd name="T92" fmla="*/ 29 w 171"/>
                <a:gd name="T93" fmla="*/ 2 h 182"/>
                <a:gd name="T94" fmla="*/ 36 w 171"/>
                <a:gd name="T95" fmla="*/ 7 h 182"/>
                <a:gd name="T96" fmla="*/ 102 w 171"/>
                <a:gd name="T97" fmla="*/ 7 h 182"/>
                <a:gd name="T98" fmla="*/ 109 w 171"/>
                <a:gd name="T99" fmla="*/ 14 h 182"/>
                <a:gd name="T100" fmla="*/ 119 w 171"/>
                <a:gd name="T101" fmla="*/ 17 h 182"/>
                <a:gd name="T102" fmla="*/ 133 w 171"/>
                <a:gd name="T103" fmla="*/ 19 h 182"/>
                <a:gd name="T104" fmla="*/ 141 w 171"/>
                <a:gd name="T105" fmla="*/ 17 h 182"/>
                <a:gd name="T106" fmla="*/ 151 w 171"/>
                <a:gd name="T107" fmla="*/ 19 h 182"/>
                <a:gd name="T108" fmla="*/ 180 w 171"/>
                <a:gd name="T109" fmla="*/ 13 h 182"/>
                <a:gd name="T110" fmla="*/ 193 w 171"/>
                <a:gd name="T111" fmla="*/ 10 h 182"/>
                <a:gd name="T112" fmla="*/ 199 w 171"/>
                <a:gd name="T113" fmla="*/ 11 h 182"/>
                <a:gd name="T114" fmla="*/ 205 w 171"/>
                <a:gd name="T115" fmla="*/ 18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 name="Freeform 2514">
              <a:extLst>
                <a:ext uri="{FF2B5EF4-FFF2-40B4-BE49-F238E27FC236}">
                  <a16:creationId xmlns:a16="http://schemas.microsoft.com/office/drawing/2014/main" id="{EEBA9976-0B54-4CC7-B509-AC9BA9F791B0}"/>
                </a:ext>
              </a:extLst>
            </p:cNvPr>
            <p:cNvSpPr>
              <a:spLocks noChangeAspect="1"/>
            </p:cNvSpPr>
            <p:nvPr/>
          </p:nvSpPr>
          <p:spPr bwMode="auto">
            <a:xfrm>
              <a:off x="4963360" y="4947956"/>
              <a:ext cx="192904" cy="224823"/>
            </a:xfrm>
            <a:custGeom>
              <a:avLst/>
              <a:gdLst>
                <a:gd name="T0" fmla="*/ 139 w 116"/>
                <a:gd name="T1" fmla="*/ 76 h 135"/>
                <a:gd name="T2" fmla="*/ 137 w 116"/>
                <a:gd name="T3" fmla="*/ 73 h 135"/>
                <a:gd name="T4" fmla="*/ 137 w 116"/>
                <a:gd name="T5" fmla="*/ 70 h 135"/>
                <a:gd name="T6" fmla="*/ 128 w 116"/>
                <a:gd name="T7" fmla="*/ 66 h 135"/>
                <a:gd name="T8" fmla="*/ 121 w 116"/>
                <a:gd name="T9" fmla="*/ 65 h 135"/>
                <a:gd name="T10" fmla="*/ 116 w 116"/>
                <a:gd name="T11" fmla="*/ 58 h 135"/>
                <a:gd name="T12" fmla="*/ 116 w 116"/>
                <a:gd name="T13" fmla="*/ 47 h 135"/>
                <a:gd name="T14" fmla="*/ 111 w 116"/>
                <a:gd name="T15" fmla="*/ 47 h 135"/>
                <a:gd name="T16" fmla="*/ 111 w 116"/>
                <a:gd name="T17" fmla="*/ 40 h 135"/>
                <a:gd name="T18" fmla="*/ 99 w 116"/>
                <a:gd name="T19" fmla="*/ 32 h 135"/>
                <a:gd name="T20" fmla="*/ 93 w 116"/>
                <a:gd name="T21" fmla="*/ 30 h 135"/>
                <a:gd name="T22" fmla="*/ 90 w 116"/>
                <a:gd name="T23" fmla="*/ 18 h 135"/>
                <a:gd name="T24" fmla="*/ 85 w 116"/>
                <a:gd name="T25" fmla="*/ 11 h 135"/>
                <a:gd name="T26" fmla="*/ 80 w 116"/>
                <a:gd name="T27" fmla="*/ 1 h 135"/>
                <a:gd name="T28" fmla="*/ 74 w 116"/>
                <a:gd name="T29" fmla="*/ 0 h 135"/>
                <a:gd name="T30" fmla="*/ 71 w 116"/>
                <a:gd name="T31" fmla="*/ 4 h 135"/>
                <a:gd name="T32" fmla="*/ 66 w 116"/>
                <a:gd name="T33" fmla="*/ 1 h 135"/>
                <a:gd name="T34" fmla="*/ 59 w 116"/>
                <a:gd name="T35" fmla="*/ 11 h 135"/>
                <a:gd name="T36" fmla="*/ 53 w 116"/>
                <a:gd name="T37" fmla="*/ 11 h 135"/>
                <a:gd name="T38" fmla="*/ 47 w 116"/>
                <a:gd name="T39" fmla="*/ 4 h 135"/>
                <a:gd name="T40" fmla="*/ 37 w 116"/>
                <a:gd name="T41" fmla="*/ 5 h 135"/>
                <a:gd name="T42" fmla="*/ 23 w 116"/>
                <a:gd name="T43" fmla="*/ 8 h 135"/>
                <a:gd name="T44" fmla="*/ 17 w 116"/>
                <a:gd name="T45" fmla="*/ 8 h 135"/>
                <a:gd name="T46" fmla="*/ 17 w 116"/>
                <a:gd name="T47" fmla="*/ 73 h 135"/>
                <a:gd name="T48" fmla="*/ 0 w 116"/>
                <a:gd name="T49" fmla="*/ 73 h 135"/>
                <a:gd name="T50" fmla="*/ 0 w 116"/>
                <a:gd name="T51" fmla="*/ 124 h 135"/>
                <a:gd name="T52" fmla="*/ 5 w 116"/>
                <a:gd name="T53" fmla="*/ 128 h 135"/>
                <a:gd name="T54" fmla="*/ 7 w 116"/>
                <a:gd name="T55" fmla="*/ 139 h 135"/>
                <a:gd name="T56" fmla="*/ 11 w 116"/>
                <a:gd name="T57" fmla="*/ 145 h 135"/>
                <a:gd name="T58" fmla="*/ 6 w 116"/>
                <a:gd name="T59" fmla="*/ 155 h 135"/>
                <a:gd name="T60" fmla="*/ 8 w 116"/>
                <a:gd name="T61" fmla="*/ 161 h 135"/>
                <a:gd name="T62" fmla="*/ 14 w 116"/>
                <a:gd name="T63" fmla="*/ 158 h 135"/>
                <a:gd name="T64" fmla="*/ 25 w 116"/>
                <a:gd name="T65" fmla="*/ 160 h 135"/>
                <a:gd name="T66" fmla="*/ 26 w 116"/>
                <a:gd name="T67" fmla="*/ 156 h 135"/>
                <a:gd name="T68" fmla="*/ 35 w 116"/>
                <a:gd name="T69" fmla="*/ 150 h 135"/>
                <a:gd name="T70" fmla="*/ 40 w 116"/>
                <a:gd name="T71" fmla="*/ 144 h 135"/>
                <a:gd name="T72" fmla="*/ 43 w 116"/>
                <a:gd name="T73" fmla="*/ 134 h 135"/>
                <a:gd name="T74" fmla="*/ 49 w 116"/>
                <a:gd name="T75" fmla="*/ 132 h 135"/>
                <a:gd name="T76" fmla="*/ 55 w 116"/>
                <a:gd name="T77" fmla="*/ 132 h 135"/>
                <a:gd name="T78" fmla="*/ 60 w 116"/>
                <a:gd name="T79" fmla="*/ 139 h 135"/>
                <a:gd name="T80" fmla="*/ 68 w 116"/>
                <a:gd name="T81" fmla="*/ 142 h 135"/>
                <a:gd name="T82" fmla="*/ 73 w 116"/>
                <a:gd name="T83" fmla="*/ 140 h 135"/>
                <a:gd name="T84" fmla="*/ 84 w 116"/>
                <a:gd name="T85" fmla="*/ 139 h 135"/>
                <a:gd name="T86" fmla="*/ 86 w 116"/>
                <a:gd name="T87" fmla="*/ 132 h 135"/>
                <a:gd name="T88" fmla="*/ 89 w 116"/>
                <a:gd name="T89" fmla="*/ 121 h 135"/>
                <a:gd name="T90" fmla="*/ 97 w 116"/>
                <a:gd name="T91" fmla="*/ 119 h 135"/>
                <a:gd name="T92" fmla="*/ 104 w 116"/>
                <a:gd name="T93" fmla="*/ 112 h 135"/>
                <a:gd name="T94" fmla="*/ 107 w 116"/>
                <a:gd name="T95" fmla="*/ 101 h 135"/>
                <a:gd name="T96" fmla="*/ 121 w 116"/>
                <a:gd name="T97" fmla="*/ 88 h 135"/>
                <a:gd name="T98" fmla="*/ 129 w 116"/>
                <a:gd name="T99" fmla="*/ 82 h 135"/>
                <a:gd name="T100" fmla="*/ 134 w 116"/>
                <a:gd name="T101" fmla="*/ 79 h 135"/>
                <a:gd name="T102" fmla="*/ 139 w 116"/>
                <a:gd name="T103" fmla="*/ 76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 name="Freeform 2515">
              <a:extLst>
                <a:ext uri="{FF2B5EF4-FFF2-40B4-BE49-F238E27FC236}">
                  <a16:creationId xmlns:a16="http://schemas.microsoft.com/office/drawing/2014/main" id="{1EAA64F2-FAC1-4F5C-A99D-B1AE7BEB6EF2}"/>
                </a:ext>
              </a:extLst>
            </p:cNvPr>
            <p:cNvSpPr>
              <a:spLocks noChangeAspect="1"/>
            </p:cNvSpPr>
            <p:nvPr/>
          </p:nvSpPr>
          <p:spPr bwMode="auto">
            <a:xfrm>
              <a:off x="5074383" y="4891055"/>
              <a:ext cx="163760" cy="170700"/>
            </a:xfrm>
            <a:custGeom>
              <a:avLst/>
              <a:gdLst>
                <a:gd name="T0" fmla="*/ 92 w 98"/>
                <a:gd name="T1" fmla="*/ 122 h 102"/>
                <a:gd name="T2" fmla="*/ 108 w 98"/>
                <a:gd name="T3" fmla="*/ 103 h 102"/>
                <a:gd name="T4" fmla="*/ 108 w 98"/>
                <a:gd name="T5" fmla="*/ 92 h 102"/>
                <a:gd name="T6" fmla="*/ 111 w 98"/>
                <a:gd name="T7" fmla="*/ 88 h 102"/>
                <a:gd name="T8" fmla="*/ 113 w 98"/>
                <a:gd name="T9" fmla="*/ 82 h 102"/>
                <a:gd name="T10" fmla="*/ 117 w 98"/>
                <a:gd name="T11" fmla="*/ 76 h 102"/>
                <a:gd name="T12" fmla="*/ 112 w 98"/>
                <a:gd name="T13" fmla="*/ 72 h 102"/>
                <a:gd name="T14" fmla="*/ 113 w 98"/>
                <a:gd name="T15" fmla="*/ 68 h 102"/>
                <a:gd name="T16" fmla="*/ 110 w 98"/>
                <a:gd name="T17" fmla="*/ 62 h 102"/>
                <a:gd name="T18" fmla="*/ 112 w 98"/>
                <a:gd name="T19" fmla="*/ 59 h 102"/>
                <a:gd name="T20" fmla="*/ 118 w 98"/>
                <a:gd name="T21" fmla="*/ 52 h 102"/>
                <a:gd name="T22" fmla="*/ 116 w 98"/>
                <a:gd name="T23" fmla="*/ 45 h 102"/>
                <a:gd name="T24" fmla="*/ 116 w 98"/>
                <a:gd name="T25" fmla="*/ 33 h 102"/>
                <a:gd name="T26" fmla="*/ 111 w 98"/>
                <a:gd name="T27" fmla="*/ 22 h 102"/>
                <a:gd name="T28" fmla="*/ 101 w 98"/>
                <a:gd name="T29" fmla="*/ 19 h 102"/>
                <a:gd name="T30" fmla="*/ 98 w 98"/>
                <a:gd name="T31" fmla="*/ 14 h 102"/>
                <a:gd name="T32" fmla="*/ 94 w 98"/>
                <a:gd name="T33" fmla="*/ 10 h 102"/>
                <a:gd name="T34" fmla="*/ 87 w 98"/>
                <a:gd name="T35" fmla="*/ 7 h 102"/>
                <a:gd name="T36" fmla="*/ 78 w 98"/>
                <a:gd name="T37" fmla="*/ 7 h 102"/>
                <a:gd name="T38" fmla="*/ 76 w 98"/>
                <a:gd name="T39" fmla="*/ 5 h 102"/>
                <a:gd name="T40" fmla="*/ 78 w 98"/>
                <a:gd name="T41" fmla="*/ 1 h 102"/>
                <a:gd name="T42" fmla="*/ 70 w 98"/>
                <a:gd name="T43" fmla="*/ 1 h 102"/>
                <a:gd name="T44" fmla="*/ 57 w 98"/>
                <a:gd name="T45" fmla="*/ 8 h 102"/>
                <a:gd name="T46" fmla="*/ 55 w 98"/>
                <a:gd name="T47" fmla="*/ 17 h 102"/>
                <a:gd name="T48" fmla="*/ 43 w 98"/>
                <a:gd name="T49" fmla="*/ 24 h 102"/>
                <a:gd name="T50" fmla="*/ 36 w 98"/>
                <a:gd name="T51" fmla="*/ 30 h 102"/>
                <a:gd name="T52" fmla="*/ 33 w 98"/>
                <a:gd name="T53" fmla="*/ 37 h 102"/>
                <a:gd name="T54" fmla="*/ 26 w 98"/>
                <a:gd name="T55" fmla="*/ 43 h 102"/>
                <a:gd name="T56" fmla="*/ 18 w 98"/>
                <a:gd name="T57" fmla="*/ 45 h 102"/>
                <a:gd name="T58" fmla="*/ 13 w 98"/>
                <a:gd name="T59" fmla="*/ 42 h 102"/>
                <a:gd name="T60" fmla="*/ 5 w 98"/>
                <a:gd name="T61" fmla="*/ 41 h 102"/>
                <a:gd name="T62" fmla="*/ 0 w 98"/>
                <a:gd name="T63" fmla="*/ 42 h 102"/>
                <a:gd name="T64" fmla="*/ 5 w 98"/>
                <a:gd name="T65" fmla="*/ 52 h 102"/>
                <a:gd name="T66" fmla="*/ 10 w 98"/>
                <a:gd name="T67" fmla="*/ 59 h 102"/>
                <a:gd name="T68" fmla="*/ 13 w 98"/>
                <a:gd name="T69" fmla="*/ 71 h 102"/>
                <a:gd name="T70" fmla="*/ 19 w 98"/>
                <a:gd name="T71" fmla="*/ 74 h 102"/>
                <a:gd name="T72" fmla="*/ 31 w 98"/>
                <a:gd name="T73" fmla="*/ 81 h 102"/>
                <a:gd name="T74" fmla="*/ 31 w 98"/>
                <a:gd name="T75" fmla="*/ 88 h 102"/>
                <a:gd name="T76" fmla="*/ 36 w 98"/>
                <a:gd name="T77" fmla="*/ 88 h 102"/>
                <a:gd name="T78" fmla="*/ 36 w 98"/>
                <a:gd name="T79" fmla="*/ 99 h 102"/>
                <a:gd name="T80" fmla="*/ 41 w 98"/>
                <a:gd name="T81" fmla="*/ 106 h 102"/>
                <a:gd name="T82" fmla="*/ 48 w 98"/>
                <a:gd name="T83" fmla="*/ 107 h 102"/>
                <a:gd name="T84" fmla="*/ 57 w 98"/>
                <a:gd name="T85" fmla="*/ 111 h 102"/>
                <a:gd name="T86" fmla="*/ 57 w 98"/>
                <a:gd name="T87" fmla="*/ 115 h 102"/>
                <a:gd name="T88" fmla="*/ 59 w 98"/>
                <a:gd name="T89" fmla="*/ 117 h 102"/>
                <a:gd name="T90" fmla="*/ 67 w 98"/>
                <a:gd name="T91" fmla="*/ 118 h 102"/>
                <a:gd name="T92" fmla="*/ 78 w 98"/>
                <a:gd name="T93" fmla="*/ 119 h 102"/>
                <a:gd name="T94" fmla="*/ 84 w 98"/>
                <a:gd name="T95" fmla="*/ 119 h 102"/>
                <a:gd name="T96" fmla="*/ 89 w 98"/>
                <a:gd name="T97" fmla="*/ 122 h 102"/>
                <a:gd name="T98" fmla="*/ 92 w 98"/>
                <a:gd name="T99" fmla="*/ 122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 name="Freeform 2516">
              <a:extLst>
                <a:ext uri="{FF2B5EF4-FFF2-40B4-BE49-F238E27FC236}">
                  <a16:creationId xmlns:a16="http://schemas.microsoft.com/office/drawing/2014/main" id="{915B8810-4B36-429B-910F-ADCF50517B4A}"/>
                </a:ext>
              </a:extLst>
            </p:cNvPr>
            <p:cNvSpPr>
              <a:spLocks noChangeAspect="1"/>
            </p:cNvSpPr>
            <p:nvPr/>
          </p:nvSpPr>
          <p:spPr bwMode="auto">
            <a:xfrm>
              <a:off x="5179856" y="4761989"/>
              <a:ext cx="223436" cy="410788"/>
            </a:xfrm>
            <a:custGeom>
              <a:avLst/>
              <a:gdLst>
                <a:gd name="T0" fmla="*/ 37 w 134"/>
                <a:gd name="T1" fmla="*/ 290 h 247"/>
                <a:gd name="T2" fmla="*/ 35 w 134"/>
                <a:gd name="T3" fmla="*/ 276 h 247"/>
                <a:gd name="T4" fmla="*/ 40 w 134"/>
                <a:gd name="T5" fmla="*/ 270 h 247"/>
                <a:gd name="T6" fmla="*/ 58 w 134"/>
                <a:gd name="T7" fmla="*/ 260 h 247"/>
                <a:gd name="T8" fmla="*/ 76 w 134"/>
                <a:gd name="T9" fmla="*/ 248 h 247"/>
                <a:gd name="T10" fmla="*/ 77 w 134"/>
                <a:gd name="T11" fmla="*/ 231 h 247"/>
                <a:gd name="T12" fmla="*/ 74 w 134"/>
                <a:gd name="T13" fmla="*/ 207 h 247"/>
                <a:gd name="T14" fmla="*/ 67 w 134"/>
                <a:gd name="T15" fmla="*/ 191 h 247"/>
                <a:gd name="T16" fmla="*/ 66 w 134"/>
                <a:gd name="T17" fmla="*/ 173 h 247"/>
                <a:gd name="T18" fmla="*/ 85 w 134"/>
                <a:gd name="T19" fmla="*/ 153 h 247"/>
                <a:gd name="T20" fmla="*/ 102 w 134"/>
                <a:gd name="T21" fmla="*/ 134 h 247"/>
                <a:gd name="T22" fmla="*/ 137 w 134"/>
                <a:gd name="T23" fmla="*/ 114 h 247"/>
                <a:gd name="T24" fmla="*/ 161 w 134"/>
                <a:gd name="T25" fmla="*/ 80 h 247"/>
                <a:gd name="T26" fmla="*/ 160 w 134"/>
                <a:gd name="T27" fmla="*/ 73 h 247"/>
                <a:gd name="T28" fmla="*/ 157 w 134"/>
                <a:gd name="T29" fmla="*/ 53 h 247"/>
                <a:gd name="T30" fmla="*/ 154 w 134"/>
                <a:gd name="T31" fmla="*/ 22 h 247"/>
                <a:gd name="T32" fmla="*/ 159 w 134"/>
                <a:gd name="T33" fmla="*/ 6 h 247"/>
                <a:gd name="T34" fmla="*/ 153 w 134"/>
                <a:gd name="T35" fmla="*/ 2 h 247"/>
                <a:gd name="T36" fmla="*/ 133 w 134"/>
                <a:gd name="T37" fmla="*/ 16 h 247"/>
                <a:gd name="T38" fmla="*/ 124 w 134"/>
                <a:gd name="T39" fmla="*/ 17 h 247"/>
                <a:gd name="T40" fmla="*/ 113 w 134"/>
                <a:gd name="T41" fmla="*/ 23 h 247"/>
                <a:gd name="T42" fmla="*/ 96 w 134"/>
                <a:gd name="T43" fmla="*/ 24 h 247"/>
                <a:gd name="T44" fmla="*/ 83 w 134"/>
                <a:gd name="T45" fmla="*/ 22 h 247"/>
                <a:gd name="T46" fmla="*/ 70 w 134"/>
                <a:gd name="T47" fmla="*/ 19 h 247"/>
                <a:gd name="T48" fmla="*/ 66 w 134"/>
                <a:gd name="T49" fmla="*/ 35 h 247"/>
                <a:gd name="T50" fmla="*/ 68 w 134"/>
                <a:gd name="T51" fmla="*/ 53 h 247"/>
                <a:gd name="T52" fmla="*/ 77 w 134"/>
                <a:gd name="T53" fmla="*/ 66 h 247"/>
                <a:gd name="T54" fmla="*/ 85 w 134"/>
                <a:gd name="T55" fmla="*/ 81 h 247"/>
                <a:gd name="T56" fmla="*/ 85 w 134"/>
                <a:gd name="T57" fmla="*/ 102 h 247"/>
                <a:gd name="T58" fmla="*/ 77 w 134"/>
                <a:gd name="T59" fmla="*/ 109 h 247"/>
                <a:gd name="T60" fmla="*/ 65 w 134"/>
                <a:gd name="T61" fmla="*/ 107 h 247"/>
                <a:gd name="T62" fmla="*/ 61 w 134"/>
                <a:gd name="T63" fmla="*/ 97 h 247"/>
                <a:gd name="T64" fmla="*/ 66 w 134"/>
                <a:gd name="T65" fmla="*/ 79 h 247"/>
                <a:gd name="T66" fmla="*/ 52 w 134"/>
                <a:gd name="T67" fmla="*/ 75 h 247"/>
                <a:gd name="T68" fmla="*/ 43 w 134"/>
                <a:gd name="T69" fmla="*/ 67 h 247"/>
                <a:gd name="T70" fmla="*/ 4 w 134"/>
                <a:gd name="T71" fmla="*/ 91 h 247"/>
                <a:gd name="T72" fmla="*/ 0 w 134"/>
                <a:gd name="T73" fmla="*/ 98 h 247"/>
                <a:gd name="T74" fmla="*/ 11 w 134"/>
                <a:gd name="T75" fmla="*/ 101 h 247"/>
                <a:gd name="T76" fmla="*/ 22 w 134"/>
                <a:gd name="T77" fmla="*/ 108 h 247"/>
                <a:gd name="T78" fmla="*/ 35 w 134"/>
                <a:gd name="T79" fmla="*/ 115 h 247"/>
                <a:gd name="T80" fmla="*/ 40 w 134"/>
                <a:gd name="T81" fmla="*/ 138 h 247"/>
                <a:gd name="T82" fmla="*/ 36 w 134"/>
                <a:gd name="T83" fmla="*/ 152 h 247"/>
                <a:gd name="T84" fmla="*/ 37 w 134"/>
                <a:gd name="T85" fmla="*/ 161 h 247"/>
                <a:gd name="T86" fmla="*/ 41 w 134"/>
                <a:gd name="T87" fmla="*/ 169 h 247"/>
                <a:gd name="T88" fmla="*/ 35 w 134"/>
                <a:gd name="T89" fmla="*/ 181 h 247"/>
                <a:gd name="T90" fmla="*/ 32 w 134"/>
                <a:gd name="T91" fmla="*/ 195 h 247"/>
                <a:gd name="T92" fmla="*/ 17 w 134"/>
                <a:gd name="T93" fmla="*/ 224 h 247"/>
                <a:gd name="T94" fmla="*/ 19 w 134"/>
                <a:gd name="T95" fmla="*/ 236 h 247"/>
                <a:gd name="T96" fmla="*/ 24 w 134"/>
                <a:gd name="T97" fmla="*/ 254 h 247"/>
                <a:gd name="T98" fmla="*/ 23 w 134"/>
                <a:gd name="T99" fmla="*/ 277 h 247"/>
                <a:gd name="T100" fmla="*/ 25 w 134"/>
                <a:gd name="T101" fmla="*/ 289 h 247"/>
                <a:gd name="T102" fmla="*/ 37 w 134"/>
                <a:gd name="T103" fmla="*/ 296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 name="Freeform 2517">
              <a:extLst>
                <a:ext uri="{FF2B5EF4-FFF2-40B4-BE49-F238E27FC236}">
                  <a16:creationId xmlns:a16="http://schemas.microsoft.com/office/drawing/2014/main" id="{BE580AD3-C54C-4EF3-8107-8DD70DBEFFB0}"/>
                </a:ext>
              </a:extLst>
            </p:cNvPr>
            <p:cNvSpPr>
              <a:spLocks noChangeAspect="1"/>
            </p:cNvSpPr>
            <p:nvPr/>
          </p:nvSpPr>
          <p:spPr bwMode="auto">
            <a:xfrm>
              <a:off x="5231205" y="4737010"/>
              <a:ext cx="68003" cy="187353"/>
            </a:xfrm>
            <a:custGeom>
              <a:avLst/>
              <a:gdLst>
                <a:gd name="T0" fmla="*/ 7 w 41"/>
                <a:gd name="T1" fmla="*/ 0 h 113"/>
                <a:gd name="T2" fmla="*/ 18 w 41"/>
                <a:gd name="T3" fmla="*/ 6 h 113"/>
                <a:gd name="T4" fmla="*/ 30 w 41"/>
                <a:gd name="T5" fmla="*/ 18 h 113"/>
                <a:gd name="T6" fmla="*/ 29 w 41"/>
                <a:gd name="T7" fmla="*/ 30 h 113"/>
                <a:gd name="T8" fmla="*/ 32 w 41"/>
                <a:gd name="T9" fmla="*/ 37 h 113"/>
                <a:gd name="T10" fmla="*/ 30 w 41"/>
                <a:gd name="T11" fmla="*/ 45 h 113"/>
                <a:gd name="T12" fmla="*/ 29 w 41"/>
                <a:gd name="T13" fmla="*/ 53 h 113"/>
                <a:gd name="T14" fmla="*/ 29 w 41"/>
                <a:gd name="T15" fmla="*/ 61 h 113"/>
                <a:gd name="T16" fmla="*/ 31 w 41"/>
                <a:gd name="T17" fmla="*/ 70 h 113"/>
                <a:gd name="T18" fmla="*/ 32 w 41"/>
                <a:gd name="T19" fmla="*/ 78 h 113"/>
                <a:gd name="T20" fmla="*/ 39 w 41"/>
                <a:gd name="T21" fmla="*/ 84 h 113"/>
                <a:gd name="T22" fmla="*/ 43 w 41"/>
                <a:gd name="T23" fmla="*/ 91 h 113"/>
                <a:gd name="T24" fmla="*/ 48 w 41"/>
                <a:gd name="T25" fmla="*/ 99 h 113"/>
                <a:gd name="T26" fmla="*/ 48 w 41"/>
                <a:gd name="T27" fmla="*/ 112 h 113"/>
                <a:gd name="T28" fmla="*/ 48 w 41"/>
                <a:gd name="T29" fmla="*/ 119 h 113"/>
                <a:gd name="T30" fmla="*/ 41 w 41"/>
                <a:gd name="T31" fmla="*/ 121 h 113"/>
                <a:gd name="T32" fmla="*/ 39 w 41"/>
                <a:gd name="T33" fmla="*/ 127 h 113"/>
                <a:gd name="T34" fmla="*/ 37 w 41"/>
                <a:gd name="T35" fmla="*/ 134 h 113"/>
                <a:gd name="T36" fmla="*/ 27 w 41"/>
                <a:gd name="T37" fmla="*/ 124 h 113"/>
                <a:gd name="T38" fmla="*/ 25 w 41"/>
                <a:gd name="T39" fmla="*/ 118 h 113"/>
                <a:gd name="T40" fmla="*/ 24 w 41"/>
                <a:gd name="T41" fmla="*/ 115 h 113"/>
                <a:gd name="T42" fmla="*/ 29 w 41"/>
                <a:gd name="T43" fmla="*/ 108 h 113"/>
                <a:gd name="T44" fmla="*/ 29 w 41"/>
                <a:gd name="T45" fmla="*/ 97 h 113"/>
                <a:gd name="T46" fmla="*/ 25 w 41"/>
                <a:gd name="T47" fmla="*/ 91 h 113"/>
                <a:gd name="T48" fmla="*/ 14 w 41"/>
                <a:gd name="T49" fmla="*/ 93 h 113"/>
                <a:gd name="T50" fmla="*/ 10 w 41"/>
                <a:gd name="T51" fmla="*/ 84 h 113"/>
                <a:gd name="T52" fmla="*/ 6 w 41"/>
                <a:gd name="T53" fmla="*/ 85 h 113"/>
                <a:gd name="T54" fmla="*/ 0 w 41"/>
                <a:gd name="T55" fmla="*/ 79 h 113"/>
                <a:gd name="T56" fmla="*/ 6 w 41"/>
                <a:gd name="T57" fmla="*/ 69 h 113"/>
                <a:gd name="T58" fmla="*/ 5 w 41"/>
                <a:gd name="T59" fmla="*/ 59 h 113"/>
                <a:gd name="T60" fmla="*/ 13 w 41"/>
                <a:gd name="T61" fmla="*/ 55 h 113"/>
                <a:gd name="T62" fmla="*/ 11 w 41"/>
                <a:gd name="T63" fmla="*/ 53 h 113"/>
                <a:gd name="T64" fmla="*/ 11 w 41"/>
                <a:gd name="T65" fmla="*/ 41 h 113"/>
                <a:gd name="T66" fmla="*/ 13 w 41"/>
                <a:gd name="T67" fmla="*/ 33 h 113"/>
                <a:gd name="T68" fmla="*/ 10 w 41"/>
                <a:gd name="T69" fmla="*/ 27 h 113"/>
                <a:gd name="T70" fmla="*/ 17 w 41"/>
                <a:gd name="T71" fmla="*/ 24 h 113"/>
                <a:gd name="T72" fmla="*/ 14 w 41"/>
                <a:gd name="T73" fmla="*/ 16 h 113"/>
                <a:gd name="T74" fmla="*/ 7 w 41"/>
                <a:gd name="T75" fmla="*/ 7 h 113"/>
                <a:gd name="T76" fmla="*/ 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 name="Freeform 2518">
              <a:extLst>
                <a:ext uri="{FF2B5EF4-FFF2-40B4-BE49-F238E27FC236}">
                  <a16:creationId xmlns:a16="http://schemas.microsoft.com/office/drawing/2014/main" id="{02633560-4237-4E6F-A814-5E297C8252E8}"/>
                </a:ext>
              </a:extLst>
            </p:cNvPr>
            <p:cNvSpPr>
              <a:spLocks noChangeAspect="1"/>
            </p:cNvSpPr>
            <p:nvPr/>
          </p:nvSpPr>
          <p:spPr bwMode="auto">
            <a:xfrm>
              <a:off x="5007770" y="4710640"/>
              <a:ext cx="248416" cy="244253"/>
            </a:xfrm>
            <a:custGeom>
              <a:avLst/>
              <a:gdLst>
                <a:gd name="T0" fmla="*/ 161 w 149"/>
                <a:gd name="T1" fmla="*/ 19 h 147"/>
                <a:gd name="T2" fmla="*/ 141 w 149"/>
                <a:gd name="T3" fmla="*/ 10 h 147"/>
                <a:gd name="T4" fmla="*/ 106 w 149"/>
                <a:gd name="T5" fmla="*/ 4 h 147"/>
                <a:gd name="T6" fmla="*/ 103 w 149"/>
                <a:gd name="T7" fmla="*/ 29 h 147"/>
                <a:gd name="T8" fmla="*/ 99 w 149"/>
                <a:gd name="T9" fmla="*/ 53 h 147"/>
                <a:gd name="T10" fmla="*/ 109 w 149"/>
                <a:gd name="T11" fmla="*/ 73 h 147"/>
                <a:gd name="T12" fmla="*/ 119 w 149"/>
                <a:gd name="T13" fmla="*/ 72 h 147"/>
                <a:gd name="T14" fmla="*/ 107 w 149"/>
                <a:gd name="T15" fmla="*/ 93 h 147"/>
                <a:gd name="T16" fmla="*/ 89 w 149"/>
                <a:gd name="T17" fmla="*/ 72 h 147"/>
                <a:gd name="T18" fmla="*/ 76 w 149"/>
                <a:gd name="T19" fmla="*/ 59 h 147"/>
                <a:gd name="T20" fmla="*/ 55 w 149"/>
                <a:gd name="T21" fmla="*/ 62 h 147"/>
                <a:gd name="T22" fmla="*/ 48 w 149"/>
                <a:gd name="T23" fmla="*/ 54 h 147"/>
                <a:gd name="T24" fmla="*/ 29 w 149"/>
                <a:gd name="T25" fmla="*/ 51 h 147"/>
                <a:gd name="T26" fmla="*/ 29 w 149"/>
                <a:gd name="T27" fmla="*/ 67 h 147"/>
                <a:gd name="T28" fmla="*/ 26 w 149"/>
                <a:gd name="T29" fmla="*/ 79 h 147"/>
                <a:gd name="T30" fmla="*/ 0 w 149"/>
                <a:gd name="T31" fmla="*/ 84 h 147"/>
                <a:gd name="T32" fmla="*/ 11 w 149"/>
                <a:gd name="T33" fmla="*/ 156 h 147"/>
                <a:gd name="T34" fmla="*/ 23 w 149"/>
                <a:gd name="T35" fmla="*/ 168 h 147"/>
                <a:gd name="T36" fmla="*/ 42 w 149"/>
                <a:gd name="T37" fmla="*/ 165 h 147"/>
                <a:gd name="T38" fmla="*/ 53 w 149"/>
                <a:gd name="T39" fmla="*/ 171 h 147"/>
                <a:gd name="T40" fmla="*/ 66 w 149"/>
                <a:gd name="T41" fmla="*/ 175 h 147"/>
                <a:gd name="T42" fmla="*/ 80 w 149"/>
                <a:gd name="T43" fmla="*/ 168 h 147"/>
                <a:gd name="T44" fmla="*/ 91 w 149"/>
                <a:gd name="T45" fmla="*/ 154 h 147"/>
                <a:gd name="T46" fmla="*/ 105 w 149"/>
                <a:gd name="T47" fmla="*/ 139 h 147"/>
                <a:gd name="T48" fmla="*/ 126 w 149"/>
                <a:gd name="T49" fmla="*/ 132 h 147"/>
                <a:gd name="T50" fmla="*/ 125 w 149"/>
                <a:gd name="T51" fmla="*/ 121 h 147"/>
                <a:gd name="T52" fmla="*/ 161 w 149"/>
                <a:gd name="T53" fmla="*/ 98 h 147"/>
                <a:gd name="T54" fmla="*/ 166 w 149"/>
                <a:gd name="T55" fmla="*/ 78 h 147"/>
                <a:gd name="T56" fmla="*/ 172 w 149"/>
                <a:gd name="T57" fmla="*/ 72 h 147"/>
                <a:gd name="T58" fmla="*/ 174 w 149"/>
                <a:gd name="T59" fmla="*/ 53 h 147"/>
                <a:gd name="T60" fmla="*/ 178 w 149"/>
                <a:gd name="T61" fmla="*/ 43 h 147"/>
                <a:gd name="T62" fmla="*/ 168 w 149"/>
                <a:gd name="T63" fmla="*/ 2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 name="Freeform 2519">
              <a:extLst>
                <a:ext uri="{FF2B5EF4-FFF2-40B4-BE49-F238E27FC236}">
                  <a16:creationId xmlns:a16="http://schemas.microsoft.com/office/drawing/2014/main" id="{0A0FC983-FB29-4421-9DC5-9B4602BB69A0}"/>
                </a:ext>
              </a:extLst>
            </p:cNvPr>
            <p:cNvSpPr>
              <a:spLocks noChangeAspect="1"/>
            </p:cNvSpPr>
            <p:nvPr/>
          </p:nvSpPr>
          <p:spPr bwMode="auto">
            <a:xfrm>
              <a:off x="4792661" y="4652352"/>
              <a:ext cx="262294" cy="299764"/>
            </a:xfrm>
            <a:custGeom>
              <a:avLst/>
              <a:gdLst>
                <a:gd name="T0" fmla="*/ 11 w 157"/>
                <a:gd name="T1" fmla="*/ 6 h 180"/>
                <a:gd name="T2" fmla="*/ 12 w 157"/>
                <a:gd name="T3" fmla="*/ 16 h 180"/>
                <a:gd name="T4" fmla="*/ 25 w 157"/>
                <a:gd name="T5" fmla="*/ 48 h 180"/>
                <a:gd name="T6" fmla="*/ 22 w 157"/>
                <a:gd name="T7" fmla="*/ 64 h 180"/>
                <a:gd name="T8" fmla="*/ 33 w 157"/>
                <a:gd name="T9" fmla="*/ 94 h 180"/>
                <a:gd name="T10" fmla="*/ 23 w 157"/>
                <a:gd name="T11" fmla="*/ 120 h 180"/>
                <a:gd name="T12" fmla="*/ 10 w 157"/>
                <a:gd name="T13" fmla="*/ 144 h 180"/>
                <a:gd name="T14" fmla="*/ 1 w 157"/>
                <a:gd name="T15" fmla="*/ 180 h 180"/>
                <a:gd name="T16" fmla="*/ 8 w 157"/>
                <a:gd name="T17" fmla="*/ 202 h 180"/>
                <a:gd name="T18" fmla="*/ 26 w 157"/>
                <a:gd name="T19" fmla="*/ 199 h 180"/>
                <a:gd name="T20" fmla="*/ 100 w 157"/>
                <a:gd name="T21" fmla="*/ 204 h 180"/>
                <a:gd name="T22" fmla="*/ 117 w 157"/>
                <a:gd name="T23" fmla="*/ 214 h 180"/>
                <a:gd name="T24" fmla="*/ 140 w 157"/>
                <a:gd name="T25" fmla="*/ 214 h 180"/>
                <a:gd name="T26" fmla="*/ 178 w 157"/>
                <a:gd name="T27" fmla="*/ 210 h 180"/>
                <a:gd name="T28" fmla="*/ 166 w 157"/>
                <a:gd name="T29" fmla="*/ 198 h 180"/>
                <a:gd name="T30" fmla="*/ 155 w 157"/>
                <a:gd name="T31" fmla="*/ 126 h 180"/>
                <a:gd name="T32" fmla="*/ 182 w 157"/>
                <a:gd name="T33" fmla="*/ 121 h 180"/>
                <a:gd name="T34" fmla="*/ 184 w 157"/>
                <a:gd name="T35" fmla="*/ 109 h 180"/>
                <a:gd name="T36" fmla="*/ 184 w 157"/>
                <a:gd name="T37" fmla="*/ 94 h 180"/>
                <a:gd name="T38" fmla="*/ 171 w 157"/>
                <a:gd name="T39" fmla="*/ 94 h 180"/>
                <a:gd name="T40" fmla="*/ 159 w 157"/>
                <a:gd name="T41" fmla="*/ 92 h 180"/>
                <a:gd name="T42" fmla="*/ 160 w 157"/>
                <a:gd name="T43" fmla="*/ 73 h 180"/>
                <a:gd name="T44" fmla="*/ 154 w 157"/>
                <a:gd name="T45" fmla="*/ 44 h 180"/>
                <a:gd name="T46" fmla="*/ 153 w 157"/>
                <a:gd name="T47" fmla="*/ 31 h 180"/>
                <a:gd name="T48" fmla="*/ 136 w 157"/>
                <a:gd name="T49" fmla="*/ 25 h 180"/>
                <a:gd name="T50" fmla="*/ 130 w 157"/>
                <a:gd name="T51" fmla="*/ 22 h 180"/>
                <a:gd name="T52" fmla="*/ 119 w 157"/>
                <a:gd name="T53" fmla="*/ 31 h 180"/>
                <a:gd name="T54" fmla="*/ 117 w 157"/>
                <a:gd name="T55" fmla="*/ 40 h 180"/>
                <a:gd name="T56" fmla="*/ 102 w 157"/>
                <a:gd name="T57" fmla="*/ 40 h 180"/>
                <a:gd name="T58" fmla="*/ 79 w 157"/>
                <a:gd name="T59" fmla="*/ 26 h 180"/>
                <a:gd name="T60" fmla="*/ 76 w 157"/>
                <a:gd name="T61" fmla="*/ 7 h 180"/>
                <a:gd name="T62" fmla="*/ 24 w 157"/>
                <a:gd name="T63" fmla="*/ 1 h 180"/>
                <a:gd name="T64" fmla="*/ 12 w 157"/>
                <a:gd name="T65" fmla="*/ 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 name="Freeform 2520">
              <a:extLst>
                <a:ext uri="{FF2B5EF4-FFF2-40B4-BE49-F238E27FC236}">
                  <a16:creationId xmlns:a16="http://schemas.microsoft.com/office/drawing/2014/main" id="{65C959DF-5697-4362-8255-F036F11511DE}"/>
                </a:ext>
              </a:extLst>
            </p:cNvPr>
            <p:cNvSpPr>
              <a:spLocks noChangeAspect="1"/>
            </p:cNvSpPr>
            <p:nvPr/>
          </p:nvSpPr>
          <p:spPr bwMode="auto">
            <a:xfrm>
              <a:off x="5167366" y="4530228"/>
              <a:ext cx="223436" cy="265070"/>
            </a:xfrm>
            <a:custGeom>
              <a:avLst/>
              <a:gdLst>
                <a:gd name="T0" fmla="*/ 18 w 134"/>
                <a:gd name="T1" fmla="*/ 132 h 159"/>
                <a:gd name="T2" fmla="*/ 25 w 134"/>
                <a:gd name="T3" fmla="*/ 139 h 159"/>
                <a:gd name="T4" fmla="*/ 36 w 134"/>
                <a:gd name="T5" fmla="*/ 145 h 159"/>
                <a:gd name="T6" fmla="*/ 46 w 134"/>
                <a:gd name="T7" fmla="*/ 149 h 159"/>
                <a:gd name="T8" fmla="*/ 53 w 134"/>
                <a:gd name="T9" fmla="*/ 149 h 159"/>
                <a:gd name="T10" fmla="*/ 64 w 134"/>
                <a:gd name="T11" fmla="*/ 155 h 159"/>
                <a:gd name="T12" fmla="*/ 76 w 134"/>
                <a:gd name="T13" fmla="*/ 167 h 159"/>
                <a:gd name="T14" fmla="*/ 74 w 134"/>
                <a:gd name="T15" fmla="*/ 179 h 159"/>
                <a:gd name="T16" fmla="*/ 78 w 134"/>
                <a:gd name="T17" fmla="*/ 186 h 159"/>
                <a:gd name="T18" fmla="*/ 83 w 134"/>
                <a:gd name="T19" fmla="*/ 189 h 159"/>
                <a:gd name="T20" fmla="*/ 91 w 134"/>
                <a:gd name="T21" fmla="*/ 189 h 159"/>
                <a:gd name="T22" fmla="*/ 97 w 134"/>
                <a:gd name="T23" fmla="*/ 183 h 159"/>
                <a:gd name="T24" fmla="*/ 105 w 134"/>
                <a:gd name="T25" fmla="*/ 191 h 159"/>
                <a:gd name="T26" fmla="*/ 113 w 134"/>
                <a:gd name="T27" fmla="*/ 187 h 159"/>
                <a:gd name="T28" fmla="*/ 121 w 134"/>
                <a:gd name="T29" fmla="*/ 190 h 159"/>
                <a:gd name="T30" fmla="*/ 127 w 134"/>
                <a:gd name="T31" fmla="*/ 184 h 159"/>
                <a:gd name="T32" fmla="*/ 132 w 134"/>
                <a:gd name="T33" fmla="*/ 184 h 159"/>
                <a:gd name="T34" fmla="*/ 136 w 134"/>
                <a:gd name="T35" fmla="*/ 186 h 159"/>
                <a:gd name="T36" fmla="*/ 142 w 134"/>
                <a:gd name="T37" fmla="*/ 183 h 159"/>
                <a:gd name="T38" fmla="*/ 149 w 134"/>
                <a:gd name="T39" fmla="*/ 180 h 159"/>
                <a:gd name="T40" fmla="*/ 161 w 134"/>
                <a:gd name="T41" fmla="*/ 169 h 159"/>
                <a:gd name="T42" fmla="*/ 159 w 134"/>
                <a:gd name="T43" fmla="*/ 163 h 159"/>
                <a:gd name="T44" fmla="*/ 155 w 134"/>
                <a:gd name="T45" fmla="*/ 155 h 159"/>
                <a:gd name="T46" fmla="*/ 153 w 134"/>
                <a:gd name="T47" fmla="*/ 147 h 159"/>
                <a:gd name="T48" fmla="*/ 147 w 134"/>
                <a:gd name="T49" fmla="*/ 132 h 159"/>
                <a:gd name="T50" fmla="*/ 148 w 134"/>
                <a:gd name="T51" fmla="*/ 124 h 159"/>
                <a:gd name="T52" fmla="*/ 148 w 134"/>
                <a:gd name="T53" fmla="*/ 114 h 159"/>
                <a:gd name="T54" fmla="*/ 150 w 134"/>
                <a:gd name="T55" fmla="*/ 108 h 159"/>
                <a:gd name="T56" fmla="*/ 145 w 134"/>
                <a:gd name="T57" fmla="*/ 96 h 159"/>
                <a:gd name="T58" fmla="*/ 139 w 134"/>
                <a:gd name="T59" fmla="*/ 91 h 159"/>
                <a:gd name="T60" fmla="*/ 139 w 134"/>
                <a:gd name="T61" fmla="*/ 84 h 159"/>
                <a:gd name="T62" fmla="*/ 143 w 134"/>
                <a:gd name="T63" fmla="*/ 76 h 159"/>
                <a:gd name="T64" fmla="*/ 148 w 134"/>
                <a:gd name="T65" fmla="*/ 70 h 159"/>
                <a:gd name="T66" fmla="*/ 123 w 134"/>
                <a:gd name="T67" fmla="*/ 47 h 159"/>
                <a:gd name="T68" fmla="*/ 121 w 134"/>
                <a:gd name="T69" fmla="*/ 40 h 159"/>
                <a:gd name="T70" fmla="*/ 61 w 134"/>
                <a:gd name="T71" fmla="*/ 0 h 159"/>
                <a:gd name="T72" fmla="*/ 55 w 134"/>
                <a:gd name="T73" fmla="*/ 4 h 159"/>
                <a:gd name="T74" fmla="*/ 41 w 134"/>
                <a:gd name="T75" fmla="*/ 4 h 159"/>
                <a:gd name="T76" fmla="*/ 23 w 134"/>
                <a:gd name="T77" fmla="*/ 2 h 159"/>
                <a:gd name="T78" fmla="*/ 13 w 134"/>
                <a:gd name="T79" fmla="*/ 5 h 159"/>
                <a:gd name="T80" fmla="*/ 19 w 134"/>
                <a:gd name="T81" fmla="*/ 12 h 159"/>
                <a:gd name="T82" fmla="*/ 19 w 134"/>
                <a:gd name="T83" fmla="*/ 20 h 159"/>
                <a:gd name="T84" fmla="*/ 22 w 134"/>
                <a:gd name="T85" fmla="*/ 26 h 159"/>
                <a:gd name="T86" fmla="*/ 16 w 134"/>
                <a:gd name="T87" fmla="*/ 32 h 159"/>
                <a:gd name="T88" fmla="*/ 16 w 134"/>
                <a:gd name="T89" fmla="*/ 36 h 159"/>
                <a:gd name="T90" fmla="*/ 20 w 134"/>
                <a:gd name="T91" fmla="*/ 40 h 159"/>
                <a:gd name="T92" fmla="*/ 20 w 134"/>
                <a:gd name="T93" fmla="*/ 44 h 159"/>
                <a:gd name="T94" fmla="*/ 14 w 134"/>
                <a:gd name="T95" fmla="*/ 50 h 159"/>
                <a:gd name="T96" fmla="*/ 11 w 134"/>
                <a:gd name="T97" fmla="*/ 56 h 159"/>
                <a:gd name="T98" fmla="*/ 0 w 134"/>
                <a:gd name="T99" fmla="*/ 68 h 159"/>
                <a:gd name="T100" fmla="*/ 1 w 134"/>
                <a:gd name="T101" fmla="*/ 78 h 159"/>
                <a:gd name="T102" fmla="*/ 1 w 134"/>
                <a:gd name="T103" fmla="*/ 86 h 159"/>
                <a:gd name="T104" fmla="*/ 2 w 134"/>
                <a:gd name="T105" fmla="*/ 97 h 159"/>
                <a:gd name="T106" fmla="*/ 8 w 134"/>
                <a:gd name="T107" fmla="*/ 106 h 159"/>
                <a:gd name="T108" fmla="*/ 14 w 134"/>
                <a:gd name="T109" fmla="*/ 118 h 159"/>
                <a:gd name="T110" fmla="*/ 18 w 134"/>
                <a:gd name="T111" fmla="*/ 132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 name="Freeform 2521">
              <a:extLst>
                <a:ext uri="{FF2B5EF4-FFF2-40B4-BE49-F238E27FC236}">
                  <a16:creationId xmlns:a16="http://schemas.microsoft.com/office/drawing/2014/main" id="{194061ED-8610-49E3-821D-8D2077D4C541}"/>
                </a:ext>
              </a:extLst>
            </p:cNvPr>
            <p:cNvSpPr>
              <a:spLocks noChangeAspect="1"/>
            </p:cNvSpPr>
            <p:nvPr/>
          </p:nvSpPr>
          <p:spPr bwMode="auto">
            <a:xfrm>
              <a:off x="5156264" y="4567697"/>
              <a:ext cx="40247" cy="56900"/>
            </a:xfrm>
            <a:custGeom>
              <a:avLst/>
              <a:gdLst>
                <a:gd name="T0" fmla="*/ 8 w 24"/>
                <a:gd name="T1" fmla="*/ 41 h 34"/>
                <a:gd name="T2" fmla="*/ 6 w 24"/>
                <a:gd name="T3" fmla="*/ 31 h 34"/>
                <a:gd name="T4" fmla="*/ 4 w 24"/>
                <a:gd name="T5" fmla="*/ 16 h 34"/>
                <a:gd name="T6" fmla="*/ 5 w 24"/>
                <a:gd name="T7" fmla="*/ 11 h 34"/>
                <a:gd name="T8" fmla="*/ 0 w 24"/>
                <a:gd name="T9" fmla="*/ 6 h 34"/>
                <a:gd name="T10" fmla="*/ 5 w 24"/>
                <a:gd name="T11" fmla="*/ 5 h 34"/>
                <a:gd name="T12" fmla="*/ 7 w 24"/>
                <a:gd name="T13" fmla="*/ 7 h 34"/>
                <a:gd name="T14" fmla="*/ 12 w 24"/>
                <a:gd name="T15" fmla="*/ 7 h 34"/>
                <a:gd name="T16" fmla="*/ 15 w 24"/>
                <a:gd name="T17" fmla="*/ 1 h 34"/>
                <a:gd name="T18" fmla="*/ 21 w 24"/>
                <a:gd name="T19" fmla="*/ 2 h 34"/>
                <a:gd name="T20" fmla="*/ 24 w 24"/>
                <a:gd name="T21" fmla="*/ 5 h 34"/>
                <a:gd name="T22" fmla="*/ 24 w 24"/>
                <a:gd name="T23" fmla="*/ 8 h 34"/>
                <a:gd name="T24" fmla="*/ 29 w 24"/>
                <a:gd name="T25" fmla="*/ 12 h 34"/>
                <a:gd name="T26" fmla="*/ 29 w 24"/>
                <a:gd name="T27" fmla="*/ 17 h 34"/>
                <a:gd name="T28" fmla="*/ 23 w 24"/>
                <a:gd name="T29" fmla="*/ 23 h 34"/>
                <a:gd name="T30" fmla="*/ 19 w 24"/>
                <a:gd name="T31" fmla="*/ 29 h 34"/>
                <a:gd name="T32" fmla="*/ 8 w 24"/>
                <a:gd name="T33" fmla="*/ 4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 name="Freeform 2522">
              <a:extLst>
                <a:ext uri="{FF2B5EF4-FFF2-40B4-BE49-F238E27FC236}">
                  <a16:creationId xmlns:a16="http://schemas.microsoft.com/office/drawing/2014/main" id="{FAC91C8C-75F1-4289-9D88-44337A58F0C3}"/>
                </a:ext>
              </a:extLst>
            </p:cNvPr>
            <p:cNvSpPr>
              <a:spLocks noChangeAspect="1"/>
            </p:cNvSpPr>
            <p:nvPr/>
          </p:nvSpPr>
          <p:spPr bwMode="auto">
            <a:xfrm>
              <a:off x="5154876" y="4537167"/>
              <a:ext cx="43022" cy="41634"/>
            </a:xfrm>
            <a:custGeom>
              <a:avLst/>
              <a:gdLst>
                <a:gd name="T0" fmla="*/ 1 w 26"/>
                <a:gd name="T1" fmla="*/ 29 h 25"/>
                <a:gd name="T2" fmla="*/ 0 w 26"/>
                <a:gd name="T3" fmla="*/ 24 h 25"/>
                <a:gd name="T4" fmla="*/ 5 w 26"/>
                <a:gd name="T5" fmla="*/ 10 h 25"/>
                <a:gd name="T6" fmla="*/ 10 w 26"/>
                <a:gd name="T7" fmla="*/ 4 h 25"/>
                <a:gd name="T8" fmla="*/ 17 w 26"/>
                <a:gd name="T9" fmla="*/ 5 h 25"/>
                <a:gd name="T10" fmla="*/ 23 w 26"/>
                <a:gd name="T11" fmla="*/ 0 h 25"/>
                <a:gd name="T12" fmla="*/ 29 w 26"/>
                <a:gd name="T13" fmla="*/ 7 h 25"/>
                <a:gd name="T14" fmla="*/ 29 w 26"/>
                <a:gd name="T15" fmla="*/ 16 h 25"/>
                <a:gd name="T16" fmla="*/ 31 w 26"/>
                <a:gd name="T17" fmla="*/ 22 h 25"/>
                <a:gd name="T18" fmla="*/ 25 w 26"/>
                <a:gd name="T19" fmla="*/ 28 h 25"/>
                <a:gd name="T20" fmla="*/ 21 w 26"/>
                <a:gd name="T21" fmla="*/ 25 h 25"/>
                <a:gd name="T22" fmla="*/ 16 w 26"/>
                <a:gd name="T23" fmla="*/ 24 h 25"/>
                <a:gd name="T24" fmla="*/ 13 w 26"/>
                <a:gd name="T25" fmla="*/ 30 h 25"/>
                <a:gd name="T26" fmla="*/ 8 w 26"/>
                <a:gd name="T27" fmla="*/ 30 h 25"/>
                <a:gd name="T28" fmla="*/ 6 w 26"/>
                <a:gd name="T29" fmla="*/ 28 h 25"/>
                <a:gd name="T30" fmla="*/ 1 w 26"/>
                <a:gd name="T31" fmla="*/ 29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 name="Freeform 2523">
              <a:extLst>
                <a:ext uri="{FF2B5EF4-FFF2-40B4-BE49-F238E27FC236}">
                  <a16:creationId xmlns:a16="http://schemas.microsoft.com/office/drawing/2014/main" id="{F5B33369-2925-4F2A-8FD3-07C84FD0C5D5}"/>
                </a:ext>
              </a:extLst>
            </p:cNvPr>
            <p:cNvSpPr>
              <a:spLocks noChangeAspect="1"/>
            </p:cNvSpPr>
            <p:nvPr/>
          </p:nvSpPr>
          <p:spPr bwMode="auto">
            <a:xfrm>
              <a:off x="4798212" y="4617660"/>
              <a:ext cx="23593" cy="36083"/>
            </a:xfrm>
            <a:custGeom>
              <a:avLst/>
              <a:gdLst>
                <a:gd name="T0" fmla="*/ 4 w 14"/>
                <a:gd name="T1" fmla="*/ 25 h 21"/>
                <a:gd name="T2" fmla="*/ 4 w 14"/>
                <a:gd name="T3" fmla="*/ 17 h 21"/>
                <a:gd name="T4" fmla="*/ 0 w 14"/>
                <a:gd name="T5" fmla="*/ 10 h 21"/>
                <a:gd name="T6" fmla="*/ 12 w 14"/>
                <a:gd name="T7" fmla="*/ 1 h 21"/>
                <a:gd name="T8" fmla="*/ 17 w 14"/>
                <a:gd name="T9" fmla="*/ 5 h 21"/>
                <a:gd name="T10" fmla="*/ 7 w 14"/>
                <a:gd name="T11" fmla="*/ 11 h 21"/>
                <a:gd name="T12" fmla="*/ 9 w 14"/>
                <a:gd name="T13" fmla="*/ 24 h 21"/>
                <a:gd name="T14" fmla="*/ 4 w 14"/>
                <a:gd name="T15" fmla="*/ 25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 name="Freeform 2524">
              <a:extLst>
                <a:ext uri="{FF2B5EF4-FFF2-40B4-BE49-F238E27FC236}">
                  <a16:creationId xmlns:a16="http://schemas.microsoft.com/office/drawing/2014/main" id="{AFFEB22B-4030-42E6-8AA3-69E05C758EE5}"/>
                </a:ext>
              </a:extLst>
            </p:cNvPr>
            <p:cNvSpPr>
              <a:spLocks noChangeAspect="1"/>
            </p:cNvSpPr>
            <p:nvPr/>
          </p:nvSpPr>
          <p:spPr bwMode="auto">
            <a:xfrm>
              <a:off x="4803763" y="4384509"/>
              <a:ext cx="401074" cy="459362"/>
            </a:xfrm>
            <a:custGeom>
              <a:avLst/>
              <a:gdLst>
                <a:gd name="T0" fmla="*/ 22 w 241"/>
                <a:gd name="T1" fmla="*/ 171 h 275"/>
                <a:gd name="T2" fmla="*/ 40 w 241"/>
                <a:gd name="T3" fmla="*/ 175 h 275"/>
                <a:gd name="T4" fmla="*/ 61 w 241"/>
                <a:gd name="T5" fmla="*/ 146 h 275"/>
                <a:gd name="T6" fmla="*/ 71 w 241"/>
                <a:gd name="T7" fmla="*/ 114 h 275"/>
                <a:gd name="T8" fmla="*/ 86 w 241"/>
                <a:gd name="T9" fmla="*/ 102 h 275"/>
                <a:gd name="T10" fmla="*/ 88 w 241"/>
                <a:gd name="T11" fmla="*/ 65 h 275"/>
                <a:gd name="T12" fmla="*/ 97 w 241"/>
                <a:gd name="T13" fmla="*/ 29 h 275"/>
                <a:gd name="T14" fmla="*/ 107 w 241"/>
                <a:gd name="T15" fmla="*/ 4 h 275"/>
                <a:gd name="T16" fmla="*/ 137 w 241"/>
                <a:gd name="T17" fmla="*/ 16 h 275"/>
                <a:gd name="T18" fmla="*/ 162 w 241"/>
                <a:gd name="T19" fmla="*/ 7 h 275"/>
                <a:gd name="T20" fmla="*/ 186 w 241"/>
                <a:gd name="T21" fmla="*/ 2 h 275"/>
                <a:gd name="T22" fmla="*/ 200 w 241"/>
                <a:gd name="T23" fmla="*/ 0 h 275"/>
                <a:gd name="T24" fmla="*/ 216 w 241"/>
                <a:gd name="T25" fmla="*/ 7 h 275"/>
                <a:gd name="T26" fmla="*/ 236 w 241"/>
                <a:gd name="T27" fmla="*/ 11 h 275"/>
                <a:gd name="T28" fmla="*/ 257 w 241"/>
                <a:gd name="T29" fmla="*/ 12 h 275"/>
                <a:gd name="T30" fmla="*/ 276 w 241"/>
                <a:gd name="T31" fmla="*/ 28 h 275"/>
                <a:gd name="T32" fmla="*/ 279 w 241"/>
                <a:gd name="T33" fmla="*/ 40 h 275"/>
                <a:gd name="T34" fmla="*/ 289 w 241"/>
                <a:gd name="T35" fmla="*/ 54 h 275"/>
                <a:gd name="T36" fmla="*/ 276 w 241"/>
                <a:gd name="T37" fmla="*/ 70 h 275"/>
                <a:gd name="T38" fmla="*/ 265 w 241"/>
                <a:gd name="T39" fmla="*/ 93 h 275"/>
                <a:gd name="T40" fmla="*/ 258 w 241"/>
                <a:gd name="T41" fmla="*/ 119 h 275"/>
                <a:gd name="T42" fmla="*/ 259 w 241"/>
                <a:gd name="T43" fmla="*/ 143 h 275"/>
                <a:gd name="T44" fmla="*/ 263 w 241"/>
                <a:gd name="T45" fmla="*/ 173 h 275"/>
                <a:gd name="T46" fmla="*/ 265 w 241"/>
                <a:gd name="T47" fmla="*/ 202 h 275"/>
                <a:gd name="T48" fmla="*/ 281 w 241"/>
                <a:gd name="T49" fmla="*/ 237 h 275"/>
                <a:gd name="T50" fmla="*/ 251 w 241"/>
                <a:gd name="T51" fmla="*/ 264 h 275"/>
                <a:gd name="T52" fmla="*/ 247 w 241"/>
                <a:gd name="T53" fmla="*/ 300 h 275"/>
                <a:gd name="T54" fmla="*/ 266 w 241"/>
                <a:gd name="T55" fmla="*/ 307 h 275"/>
                <a:gd name="T56" fmla="*/ 245 w 241"/>
                <a:gd name="T57" fmla="*/ 315 h 275"/>
                <a:gd name="T58" fmla="*/ 223 w 241"/>
                <a:gd name="T59" fmla="*/ 294 h 275"/>
                <a:gd name="T60" fmla="*/ 197 w 241"/>
                <a:gd name="T61" fmla="*/ 292 h 275"/>
                <a:gd name="T62" fmla="*/ 176 w 241"/>
                <a:gd name="T63" fmla="*/ 286 h 275"/>
                <a:gd name="T64" fmla="*/ 151 w 241"/>
                <a:gd name="T65" fmla="*/ 290 h 275"/>
                <a:gd name="T66" fmla="*/ 152 w 241"/>
                <a:gd name="T67" fmla="*/ 266 h 275"/>
                <a:gd name="T68" fmla="*/ 144 w 241"/>
                <a:gd name="T69" fmla="*/ 229 h 275"/>
                <a:gd name="T70" fmla="*/ 128 w 241"/>
                <a:gd name="T71" fmla="*/ 218 h 275"/>
                <a:gd name="T72" fmla="*/ 113 w 241"/>
                <a:gd name="T73" fmla="*/ 217 h 275"/>
                <a:gd name="T74" fmla="*/ 109 w 241"/>
                <a:gd name="T75" fmla="*/ 232 h 275"/>
                <a:gd name="T76" fmla="*/ 79 w 241"/>
                <a:gd name="T77" fmla="*/ 232 h 275"/>
                <a:gd name="T78" fmla="*/ 68 w 241"/>
                <a:gd name="T79" fmla="*/ 200 h 275"/>
                <a:gd name="T80" fmla="*/ 10 w 241"/>
                <a:gd name="T81" fmla="*/ 194 h 275"/>
                <a:gd name="T82" fmla="*/ 5 w 241"/>
                <a:gd name="T83" fmla="*/ 191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 name="Freeform 2525">
              <a:extLst>
                <a:ext uri="{FF2B5EF4-FFF2-40B4-BE49-F238E27FC236}">
                  <a16:creationId xmlns:a16="http://schemas.microsoft.com/office/drawing/2014/main" id="{4F174DE0-0F1A-4CD3-ACAD-6B3588F9AEBA}"/>
                </a:ext>
              </a:extLst>
            </p:cNvPr>
            <p:cNvSpPr>
              <a:spLocks noChangeAspect="1"/>
            </p:cNvSpPr>
            <p:nvPr/>
          </p:nvSpPr>
          <p:spPr bwMode="auto">
            <a:xfrm>
              <a:off x="4780171" y="4423368"/>
              <a:ext cx="159597" cy="208170"/>
            </a:xfrm>
            <a:custGeom>
              <a:avLst/>
              <a:gdLst>
                <a:gd name="T0" fmla="*/ 13 w 96"/>
                <a:gd name="T1" fmla="*/ 150 h 125"/>
                <a:gd name="T2" fmla="*/ 6 w 96"/>
                <a:gd name="T3" fmla="*/ 140 h 125"/>
                <a:gd name="T4" fmla="*/ 0 w 96"/>
                <a:gd name="T5" fmla="*/ 132 h 125"/>
                <a:gd name="T6" fmla="*/ 2 w 96"/>
                <a:gd name="T7" fmla="*/ 126 h 125"/>
                <a:gd name="T8" fmla="*/ 10 w 96"/>
                <a:gd name="T9" fmla="*/ 127 h 125"/>
                <a:gd name="T10" fmla="*/ 11 w 96"/>
                <a:gd name="T11" fmla="*/ 119 h 125"/>
                <a:gd name="T12" fmla="*/ 5 w 96"/>
                <a:gd name="T13" fmla="*/ 113 h 125"/>
                <a:gd name="T14" fmla="*/ 6 w 96"/>
                <a:gd name="T15" fmla="*/ 104 h 125"/>
                <a:gd name="T16" fmla="*/ 17 w 96"/>
                <a:gd name="T17" fmla="*/ 106 h 125"/>
                <a:gd name="T18" fmla="*/ 19 w 96"/>
                <a:gd name="T19" fmla="*/ 97 h 125"/>
                <a:gd name="T20" fmla="*/ 26 w 96"/>
                <a:gd name="T21" fmla="*/ 103 h 125"/>
                <a:gd name="T22" fmla="*/ 36 w 96"/>
                <a:gd name="T23" fmla="*/ 102 h 125"/>
                <a:gd name="T24" fmla="*/ 38 w 96"/>
                <a:gd name="T25" fmla="*/ 106 h 125"/>
                <a:gd name="T26" fmla="*/ 43 w 96"/>
                <a:gd name="T27" fmla="*/ 106 h 125"/>
                <a:gd name="T28" fmla="*/ 44 w 96"/>
                <a:gd name="T29" fmla="*/ 95 h 125"/>
                <a:gd name="T30" fmla="*/ 44 w 96"/>
                <a:gd name="T31" fmla="*/ 83 h 125"/>
                <a:gd name="T32" fmla="*/ 47 w 96"/>
                <a:gd name="T33" fmla="*/ 74 h 125"/>
                <a:gd name="T34" fmla="*/ 40 w 96"/>
                <a:gd name="T35" fmla="*/ 72 h 125"/>
                <a:gd name="T36" fmla="*/ 42 w 96"/>
                <a:gd name="T37" fmla="*/ 59 h 125"/>
                <a:gd name="T38" fmla="*/ 50 w 96"/>
                <a:gd name="T39" fmla="*/ 54 h 125"/>
                <a:gd name="T40" fmla="*/ 50 w 96"/>
                <a:gd name="T41" fmla="*/ 42 h 125"/>
                <a:gd name="T42" fmla="*/ 34 w 96"/>
                <a:gd name="T43" fmla="*/ 41 h 125"/>
                <a:gd name="T44" fmla="*/ 31 w 96"/>
                <a:gd name="T45" fmla="*/ 35 h 125"/>
                <a:gd name="T46" fmla="*/ 35 w 96"/>
                <a:gd name="T47" fmla="*/ 26 h 125"/>
                <a:gd name="T48" fmla="*/ 52 w 96"/>
                <a:gd name="T49" fmla="*/ 26 h 125"/>
                <a:gd name="T50" fmla="*/ 75 w 96"/>
                <a:gd name="T51" fmla="*/ 35 h 125"/>
                <a:gd name="T52" fmla="*/ 75 w 96"/>
                <a:gd name="T53" fmla="*/ 29 h 125"/>
                <a:gd name="T54" fmla="*/ 77 w 96"/>
                <a:gd name="T55" fmla="*/ 22 h 125"/>
                <a:gd name="T56" fmla="*/ 80 w 96"/>
                <a:gd name="T57" fmla="*/ 18 h 125"/>
                <a:gd name="T58" fmla="*/ 81 w 96"/>
                <a:gd name="T59" fmla="*/ 8 h 125"/>
                <a:gd name="T60" fmla="*/ 83 w 96"/>
                <a:gd name="T61" fmla="*/ 2 h 125"/>
                <a:gd name="T62" fmla="*/ 93 w 96"/>
                <a:gd name="T63" fmla="*/ 2 h 125"/>
                <a:gd name="T64" fmla="*/ 98 w 96"/>
                <a:gd name="T65" fmla="*/ 0 h 125"/>
                <a:gd name="T66" fmla="*/ 105 w 96"/>
                <a:gd name="T67" fmla="*/ 2 h 125"/>
                <a:gd name="T68" fmla="*/ 114 w 96"/>
                <a:gd name="T69" fmla="*/ 1 h 125"/>
                <a:gd name="T70" fmla="*/ 114 w 96"/>
                <a:gd name="T71" fmla="*/ 8 h 125"/>
                <a:gd name="T72" fmla="*/ 109 w 96"/>
                <a:gd name="T73" fmla="*/ 22 h 125"/>
                <a:gd name="T74" fmla="*/ 104 w 96"/>
                <a:gd name="T75" fmla="*/ 37 h 125"/>
                <a:gd name="T76" fmla="*/ 103 w 96"/>
                <a:gd name="T77" fmla="*/ 48 h 125"/>
                <a:gd name="T78" fmla="*/ 103 w 96"/>
                <a:gd name="T79" fmla="*/ 62 h 125"/>
                <a:gd name="T80" fmla="*/ 103 w 96"/>
                <a:gd name="T81" fmla="*/ 74 h 125"/>
                <a:gd name="T82" fmla="*/ 96 w 96"/>
                <a:gd name="T83" fmla="*/ 78 h 125"/>
                <a:gd name="T84" fmla="*/ 96 w 96"/>
                <a:gd name="T85" fmla="*/ 84 h 125"/>
                <a:gd name="T86" fmla="*/ 87 w 96"/>
                <a:gd name="T87" fmla="*/ 86 h 125"/>
                <a:gd name="T88" fmla="*/ 85 w 96"/>
                <a:gd name="T89" fmla="*/ 94 h 125"/>
                <a:gd name="T90" fmla="*/ 77 w 96"/>
                <a:gd name="T91" fmla="*/ 104 h 125"/>
                <a:gd name="T92" fmla="*/ 78 w 96"/>
                <a:gd name="T93" fmla="*/ 118 h 125"/>
                <a:gd name="T94" fmla="*/ 73 w 96"/>
                <a:gd name="T95" fmla="*/ 133 h 125"/>
                <a:gd name="T96" fmla="*/ 62 w 96"/>
                <a:gd name="T97" fmla="*/ 138 h 125"/>
                <a:gd name="T98" fmla="*/ 56 w 96"/>
                <a:gd name="T99" fmla="*/ 146 h 125"/>
                <a:gd name="T100" fmla="*/ 49 w 96"/>
                <a:gd name="T101" fmla="*/ 145 h 125"/>
                <a:gd name="T102" fmla="*/ 49 w 96"/>
                <a:gd name="T103" fmla="*/ 138 h 125"/>
                <a:gd name="T104" fmla="*/ 38 w 96"/>
                <a:gd name="T105" fmla="*/ 143 h 125"/>
                <a:gd name="T106" fmla="*/ 36 w 96"/>
                <a:gd name="T107" fmla="*/ 149 h 125"/>
                <a:gd name="T108" fmla="*/ 30 w 96"/>
                <a:gd name="T109" fmla="*/ 145 h 125"/>
                <a:gd name="T110" fmla="*/ 25 w 96"/>
                <a:gd name="T111" fmla="*/ 142 h 125"/>
                <a:gd name="T112" fmla="*/ 13 w 96"/>
                <a:gd name="T113" fmla="*/ 15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 name="Freeform 2527">
              <a:extLst>
                <a:ext uri="{FF2B5EF4-FFF2-40B4-BE49-F238E27FC236}">
                  <a16:creationId xmlns:a16="http://schemas.microsoft.com/office/drawing/2014/main" id="{3C712C22-064C-41D9-A5CF-B6B09C567777}"/>
                </a:ext>
              </a:extLst>
            </p:cNvPr>
            <p:cNvSpPr>
              <a:spLocks noChangeAspect="1"/>
            </p:cNvSpPr>
            <p:nvPr/>
          </p:nvSpPr>
          <p:spPr bwMode="auto">
            <a:xfrm>
              <a:off x="3084280" y="4741171"/>
              <a:ext cx="256743" cy="328909"/>
            </a:xfrm>
            <a:custGeom>
              <a:avLst/>
              <a:gdLst>
                <a:gd name="T0" fmla="*/ 118 w 154"/>
                <a:gd name="T1" fmla="*/ 201 h 197"/>
                <a:gd name="T2" fmla="*/ 121 w 154"/>
                <a:gd name="T3" fmla="*/ 186 h 197"/>
                <a:gd name="T4" fmla="*/ 150 w 154"/>
                <a:gd name="T5" fmla="*/ 168 h 197"/>
                <a:gd name="T6" fmla="*/ 179 w 154"/>
                <a:gd name="T7" fmla="*/ 179 h 197"/>
                <a:gd name="T8" fmla="*/ 185 w 154"/>
                <a:gd name="T9" fmla="*/ 147 h 197"/>
                <a:gd name="T10" fmla="*/ 172 w 154"/>
                <a:gd name="T11" fmla="*/ 130 h 197"/>
                <a:gd name="T12" fmla="*/ 174 w 154"/>
                <a:gd name="T13" fmla="*/ 117 h 197"/>
                <a:gd name="T14" fmla="*/ 145 w 154"/>
                <a:gd name="T15" fmla="*/ 117 h 197"/>
                <a:gd name="T16" fmla="*/ 139 w 154"/>
                <a:gd name="T17" fmla="*/ 97 h 197"/>
                <a:gd name="T18" fmla="*/ 143 w 154"/>
                <a:gd name="T19" fmla="*/ 88 h 197"/>
                <a:gd name="T20" fmla="*/ 139 w 154"/>
                <a:gd name="T21" fmla="*/ 70 h 197"/>
                <a:gd name="T22" fmla="*/ 117 w 154"/>
                <a:gd name="T23" fmla="*/ 66 h 197"/>
                <a:gd name="T24" fmla="*/ 106 w 154"/>
                <a:gd name="T25" fmla="*/ 59 h 197"/>
                <a:gd name="T26" fmla="*/ 91 w 154"/>
                <a:gd name="T27" fmla="*/ 52 h 197"/>
                <a:gd name="T28" fmla="*/ 66 w 154"/>
                <a:gd name="T29" fmla="*/ 34 h 197"/>
                <a:gd name="T30" fmla="*/ 60 w 154"/>
                <a:gd name="T31" fmla="*/ 14 h 197"/>
                <a:gd name="T32" fmla="*/ 44 w 154"/>
                <a:gd name="T33" fmla="*/ 2 h 197"/>
                <a:gd name="T34" fmla="*/ 29 w 154"/>
                <a:gd name="T35" fmla="*/ 12 h 197"/>
                <a:gd name="T36" fmla="*/ 12 w 154"/>
                <a:gd name="T37" fmla="*/ 22 h 197"/>
                <a:gd name="T38" fmla="*/ 0 w 154"/>
                <a:gd name="T39" fmla="*/ 20 h 197"/>
                <a:gd name="T40" fmla="*/ 16 w 154"/>
                <a:gd name="T41" fmla="*/ 57 h 197"/>
                <a:gd name="T42" fmla="*/ 13 w 154"/>
                <a:gd name="T43" fmla="*/ 71 h 197"/>
                <a:gd name="T44" fmla="*/ 13 w 154"/>
                <a:gd name="T45" fmla="*/ 79 h 197"/>
                <a:gd name="T46" fmla="*/ 10 w 154"/>
                <a:gd name="T47" fmla="*/ 100 h 197"/>
                <a:gd name="T48" fmla="*/ 6 w 154"/>
                <a:gd name="T49" fmla="*/ 129 h 197"/>
                <a:gd name="T50" fmla="*/ 6 w 154"/>
                <a:gd name="T51" fmla="*/ 141 h 197"/>
                <a:gd name="T52" fmla="*/ 16 w 154"/>
                <a:gd name="T53" fmla="*/ 164 h 197"/>
                <a:gd name="T54" fmla="*/ 19 w 154"/>
                <a:gd name="T55" fmla="*/ 177 h 197"/>
                <a:gd name="T56" fmla="*/ 19 w 154"/>
                <a:gd name="T57" fmla="*/ 183 h 197"/>
                <a:gd name="T58" fmla="*/ 23 w 154"/>
                <a:gd name="T59" fmla="*/ 194 h 197"/>
                <a:gd name="T60" fmla="*/ 26 w 154"/>
                <a:gd name="T61" fmla="*/ 200 h 197"/>
                <a:gd name="T62" fmla="*/ 35 w 154"/>
                <a:gd name="T63" fmla="*/ 226 h 197"/>
                <a:gd name="T64" fmla="*/ 40 w 154"/>
                <a:gd name="T65" fmla="*/ 233 h 197"/>
                <a:gd name="T66" fmla="*/ 49 w 154"/>
                <a:gd name="T67" fmla="*/ 227 h 197"/>
                <a:gd name="T68" fmla="*/ 56 w 154"/>
                <a:gd name="T69" fmla="*/ 221 h 197"/>
                <a:gd name="T70" fmla="*/ 67 w 154"/>
                <a:gd name="T71" fmla="*/ 220 h 197"/>
                <a:gd name="T72" fmla="*/ 88 w 154"/>
                <a:gd name="T73" fmla="*/ 235 h 197"/>
                <a:gd name="T74" fmla="*/ 94 w 154"/>
                <a:gd name="T75" fmla="*/ 218 h 197"/>
                <a:gd name="T76" fmla="*/ 113 w 154"/>
                <a:gd name="T77" fmla="*/ 223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 name="Freeform 2528">
              <a:extLst>
                <a:ext uri="{FF2B5EF4-FFF2-40B4-BE49-F238E27FC236}">
                  <a16:creationId xmlns:a16="http://schemas.microsoft.com/office/drawing/2014/main" id="{16914291-6215-4CC7-AF95-CF430C09FA0C}"/>
                </a:ext>
              </a:extLst>
            </p:cNvPr>
            <p:cNvSpPr>
              <a:spLocks noChangeAspect="1"/>
            </p:cNvSpPr>
            <p:nvPr/>
          </p:nvSpPr>
          <p:spPr bwMode="auto">
            <a:xfrm>
              <a:off x="3241103" y="4974322"/>
              <a:ext cx="180414" cy="206782"/>
            </a:xfrm>
            <a:custGeom>
              <a:avLst/>
              <a:gdLst>
                <a:gd name="T0" fmla="*/ 124 w 109"/>
                <a:gd name="T1" fmla="*/ 113 h 124"/>
                <a:gd name="T2" fmla="*/ 124 w 109"/>
                <a:gd name="T3" fmla="*/ 106 h 124"/>
                <a:gd name="T4" fmla="*/ 128 w 109"/>
                <a:gd name="T5" fmla="*/ 96 h 124"/>
                <a:gd name="T6" fmla="*/ 130 w 109"/>
                <a:gd name="T7" fmla="*/ 83 h 124"/>
                <a:gd name="T8" fmla="*/ 123 w 109"/>
                <a:gd name="T9" fmla="*/ 79 h 124"/>
                <a:gd name="T10" fmla="*/ 110 w 109"/>
                <a:gd name="T11" fmla="*/ 82 h 124"/>
                <a:gd name="T12" fmla="*/ 104 w 109"/>
                <a:gd name="T13" fmla="*/ 72 h 124"/>
                <a:gd name="T14" fmla="*/ 106 w 109"/>
                <a:gd name="T15" fmla="*/ 55 h 124"/>
                <a:gd name="T16" fmla="*/ 97 w 109"/>
                <a:gd name="T17" fmla="*/ 50 h 124"/>
                <a:gd name="T18" fmla="*/ 83 w 109"/>
                <a:gd name="T19" fmla="*/ 49 h 124"/>
                <a:gd name="T20" fmla="*/ 73 w 109"/>
                <a:gd name="T21" fmla="*/ 49 h 124"/>
                <a:gd name="T22" fmla="*/ 73 w 109"/>
                <a:gd name="T23" fmla="*/ 46 h 124"/>
                <a:gd name="T24" fmla="*/ 73 w 109"/>
                <a:gd name="T25" fmla="*/ 29 h 124"/>
                <a:gd name="T26" fmla="*/ 66 w 109"/>
                <a:gd name="T27" fmla="*/ 22 h 124"/>
                <a:gd name="T28" fmla="*/ 66 w 109"/>
                <a:gd name="T29" fmla="*/ 11 h 124"/>
                <a:gd name="T30" fmla="*/ 52 w 109"/>
                <a:gd name="T31" fmla="*/ 1 h 124"/>
                <a:gd name="T32" fmla="*/ 37 w 109"/>
                <a:gd name="T33" fmla="*/ 0 h 124"/>
                <a:gd name="T34" fmla="*/ 11 w 109"/>
                <a:gd name="T35" fmla="*/ 8 h 124"/>
                <a:gd name="T36" fmla="*/ 8 w 109"/>
                <a:gd name="T37" fmla="*/ 18 h 124"/>
                <a:gd name="T38" fmla="*/ 4 w 109"/>
                <a:gd name="T39" fmla="*/ 24 h 124"/>
                <a:gd name="T40" fmla="*/ 5 w 109"/>
                <a:gd name="T41" fmla="*/ 32 h 124"/>
                <a:gd name="T42" fmla="*/ 0 w 109"/>
                <a:gd name="T43" fmla="*/ 54 h 124"/>
                <a:gd name="T44" fmla="*/ 6 w 109"/>
                <a:gd name="T45" fmla="*/ 61 h 124"/>
                <a:gd name="T46" fmla="*/ 11 w 109"/>
                <a:gd name="T47" fmla="*/ 71 h 124"/>
                <a:gd name="T48" fmla="*/ 25 w 109"/>
                <a:gd name="T49" fmla="*/ 79 h 124"/>
                <a:gd name="T50" fmla="*/ 35 w 109"/>
                <a:gd name="T51" fmla="*/ 87 h 124"/>
                <a:gd name="T52" fmla="*/ 43 w 109"/>
                <a:gd name="T53" fmla="*/ 87 h 124"/>
                <a:gd name="T54" fmla="*/ 57 w 109"/>
                <a:gd name="T55" fmla="*/ 99 h 124"/>
                <a:gd name="T56" fmla="*/ 74 w 109"/>
                <a:gd name="T57" fmla="*/ 103 h 124"/>
                <a:gd name="T58" fmla="*/ 78 w 109"/>
                <a:gd name="T59" fmla="*/ 109 h 124"/>
                <a:gd name="T60" fmla="*/ 78 w 109"/>
                <a:gd name="T61" fmla="*/ 123 h 124"/>
                <a:gd name="T62" fmla="*/ 70 w 109"/>
                <a:gd name="T63" fmla="*/ 125 h 124"/>
                <a:gd name="T64" fmla="*/ 70 w 109"/>
                <a:gd name="T65" fmla="*/ 133 h 124"/>
                <a:gd name="T66" fmla="*/ 66 w 109"/>
                <a:gd name="T67" fmla="*/ 144 h 124"/>
                <a:gd name="T68" fmla="*/ 76 w 109"/>
                <a:gd name="T69" fmla="*/ 144 h 124"/>
                <a:gd name="T70" fmla="*/ 92 w 109"/>
                <a:gd name="T71" fmla="*/ 149 h 124"/>
                <a:gd name="T72" fmla="*/ 101 w 109"/>
                <a:gd name="T73" fmla="*/ 145 h 124"/>
                <a:gd name="T74" fmla="*/ 107 w 109"/>
                <a:gd name="T75" fmla="*/ 147 h 124"/>
                <a:gd name="T76" fmla="*/ 110 w 109"/>
                <a:gd name="T77" fmla="*/ 148 h 124"/>
                <a:gd name="T78" fmla="*/ 116 w 109"/>
                <a:gd name="T79" fmla="*/ 137 h 124"/>
                <a:gd name="T80" fmla="*/ 124 w 109"/>
                <a:gd name="T81" fmla="*/ 130 h 124"/>
                <a:gd name="T82" fmla="*/ 124 w 109"/>
                <a:gd name="T83" fmla="*/ 123 h 124"/>
                <a:gd name="T84" fmla="*/ 124 w 109"/>
                <a:gd name="T85" fmla="*/ 11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 name="Freeform 2529">
              <a:extLst>
                <a:ext uri="{FF2B5EF4-FFF2-40B4-BE49-F238E27FC236}">
                  <a16:creationId xmlns:a16="http://schemas.microsoft.com/office/drawing/2014/main" id="{21B2790E-4A16-4ACE-89F2-A2C244A4CE44}"/>
                </a:ext>
              </a:extLst>
            </p:cNvPr>
            <p:cNvSpPr>
              <a:spLocks noChangeAspect="1"/>
            </p:cNvSpPr>
            <p:nvPr/>
          </p:nvSpPr>
          <p:spPr bwMode="auto">
            <a:xfrm>
              <a:off x="3345187" y="5243556"/>
              <a:ext cx="109637" cy="130453"/>
            </a:xfrm>
            <a:custGeom>
              <a:avLst/>
              <a:gdLst>
                <a:gd name="T0" fmla="*/ 74 w 66"/>
                <a:gd name="T1" fmla="*/ 68 h 79"/>
                <a:gd name="T2" fmla="*/ 79 w 66"/>
                <a:gd name="T3" fmla="*/ 71 h 79"/>
                <a:gd name="T4" fmla="*/ 74 w 66"/>
                <a:gd name="T5" fmla="*/ 79 h 79"/>
                <a:gd name="T6" fmla="*/ 71 w 66"/>
                <a:gd name="T7" fmla="*/ 83 h 79"/>
                <a:gd name="T8" fmla="*/ 55 w 66"/>
                <a:gd name="T9" fmla="*/ 93 h 79"/>
                <a:gd name="T10" fmla="*/ 32 w 66"/>
                <a:gd name="T11" fmla="*/ 93 h 79"/>
                <a:gd name="T12" fmla="*/ 12 w 66"/>
                <a:gd name="T13" fmla="*/ 86 h 79"/>
                <a:gd name="T14" fmla="*/ 2 w 66"/>
                <a:gd name="T15" fmla="*/ 79 h 79"/>
                <a:gd name="T16" fmla="*/ 2 w 66"/>
                <a:gd name="T17" fmla="*/ 64 h 79"/>
                <a:gd name="T18" fmla="*/ 5 w 66"/>
                <a:gd name="T19" fmla="*/ 55 h 79"/>
                <a:gd name="T20" fmla="*/ 4 w 66"/>
                <a:gd name="T21" fmla="*/ 49 h 79"/>
                <a:gd name="T22" fmla="*/ 6 w 66"/>
                <a:gd name="T23" fmla="*/ 45 h 79"/>
                <a:gd name="T24" fmla="*/ 2 w 66"/>
                <a:gd name="T25" fmla="*/ 37 h 79"/>
                <a:gd name="T26" fmla="*/ 7 w 66"/>
                <a:gd name="T27" fmla="*/ 29 h 79"/>
                <a:gd name="T28" fmla="*/ 7 w 66"/>
                <a:gd name="T29" fmla="*/ 13 h 79"/>
                <a:gd name="T30" fmla="*/ 11 w 66"/>
                <a:gd name="T31" fmla="*/ 6 h 79"/>
                <a:gd name="T32" fmla="*/ 23 w 66"/>
                <a:gd name="T33" fmla="*/ 2 h 79"/>
                <a:gd name="T34" fmla="*/ 34 w 66"/>
                <a:gd name="T35" fmla="*/ 21 h 79"/>
                <a:gd name="T36" fmla="*/ 37 w 66"/>
                <a:gd name="T37" fmla="*/ 19 h 79"/>
                <a:gd name="T38" fmla="*/ 38 w 66"/>
                <a:gd name="T39" fmla="*/ 17 h 79"/>
                <a:gd name="T40" fmla="*/ 45 w 66"/>
                <a:gd name="T41" fmla="*/ 25 h 79"/>
                <a:gd name="T42" fmla="*/ 59 w 66"/>
                <a:gd name="T43" fmla="*/ 30 h 79"/>
                <a:gd name="T44" fmla="*/ 71 w 66"/>
                <a:gd name="T45" fmla="*/ 42 h 79"/>
                <a:gd name="T46" fmla="*/ 73 w 66"/>
                <a:gd name="T47" fmla="*/ 46 h 79"/>
                <a:gd name="T48" fmla="*/ 77 w 66"/>
                <a:gd name="T49" fmla="*/ 49 h 79"/>
                <a:gd name="T50" fmla="*/ 74 w 66"/>
                <a:gd name="T51" fmla="*/ 57 h 79"/>
                <a:gd name="T52" fmla="*/ 72 w 66"/>
                <a:gd name="T53" fmla="*/ 61 h 79"/>
                <a:gd name="T54" fmla="*/ 74 w 66"/>
                <a:gd name="T55" fmla="*/ 68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 name="Freeform 2530">
              <a:extLst>
                <a:ext uri="{FF2B5EF4-FFF2-40B4-BE49-F238E27FC236}">
                  <a16:creationId xmlns:a16="http://schemas.microsoft.com/office/drawing/2014/main" id="{E8F9DE7E-FEBB-47DA-AFB9-A9C763021CCB}"/>
                </a:ext>
              </a:extLst>
            </p:cNvPr>
            <p:cNvSpPr>
              <a:spLocks noChangeAspect="1"/>
            </p:cNvSpPr>
            <p:nvPr/>
          </p:nvSpPr>
          <p:spPr bwMode="auto">
            <a:xfrm>
              <a:off x="3160609" y="5798570"/>
              <a:ext cx="47185" cy="74941"/>
            </a:xfrm>
            <a:custGeom>
              <a:avLst/>
              <a:gdLst>
                <a:gd name="T0" fmla="*/ 34 w 28"/>
                <a:gd name="T1" fmla="*/ 52 h 45"/>
                <a:gd name="T2" fmla="*/ 32 w 28"/>
                <a:gd name="T3" fmla="*/ 50 h 45"/>
                <a:gd name="T4" fmla="*/ 32 w 28"/>
                <a:gd name="T5" fmla="*/ 54 h 45"/>
                <a:gd name="T6" fmla="*/ 22 w 28"/>
                <a:gd name="T7" fmla="*/ 52 h 45"/>
                <a:gd name="T8" fmla="*/ 11 w 28"/>
                <a:gd name="T9" fmla="*/ 50 h 45"/>
                <a:gd name="T10" fmla="*/ 4 w 28"/>
                <a:gd name="T11" fmla="*/ 52 h 45"/>
                <a:gd name="T12" fmla="*/ 1 w 28"/>
                <a:gd name="T13" fmla="*/ 46 h 45"/>
                <a:gd name="T14" fmla="*/ 1 w 28"/>
                <a:gd name="T15" fmla="*/ 41 h 45"/>
                <a:gd name="T16" fmla="*/ 5 w 28"/>
                <a:gd name="T17" fmla="*/ 44 h 45"/>
                <a:gd name="T18" fmla="*/ 11 w 28"/>
                <a:gd name="T19" fmla="*/ 43 h 45"/>
                <a:gd name="T20" fmla="*/ 11 w 28"/>
                <a:gd name="T21" fmla="*/ 41 h 45"/>
                <a:gd name="T22" fmla="*/ 16 w 28"/>
                <a:gd name="T23" fmla="*/ 40 h 45"/>
                <a:gd name="T24" fmla="*/ 22 w 28"/>
                <a:gd name="T25" fmla="*/ 44 h 45"/>
                <a:gd name="T26" fmla="*/ 27 w 28"/>
                <a:gd name="T27" fmla="*/ 44 h 45"/>
                <a:gd name="T28" fmla="*/ 27 w 28"/>
                <a:gd name="T29" fmla="*/ 42 h 45"/>
                <a:gd name="T30" fmla="*/ 16 w 28"/>
                <a:gd name="T31" fmla="*/ 36 h 45"/>
                <a:gd name="T32" fmla="*/ 10 w 28"/>
                <a:gd name="T33" fmla="*/ 32 h 45"/>
                <a:gd name="T34" fmla="*/ 12 w 28"/>
                <a:gd name="T35" fmla="*/ 28 h 45"/>
                <a:gd name="T36" fmla="*/ 21 w 28"/>
                <a:gd name="T37" fmla="*/ 23 h 45"/>
                <a:gd name="T38" fmla="*/ 19 w 28"/>
                <a:gd name="T39" fmla="*/ 18 h 45"/>
                <a:gd name="T40" fmla="*/ 7 w 28"/>
                <a:gd name="T41" fmla="*/ 23 h 45"/>
                <a:gd name="T42" fmla="*/ 4 w 28"/>
                <a:gd name="T43" fmla="*/ 14 h 45"/>
                <a:gd name="T44" fmla="*/ 9 w 28"/>
                <a:gd name="T45" fmla="*/ 11 h 45"/>
                <a:gd name="T46" fmla="*/ 5 w 28"/>
                <a:gd name="T47" fmla="*/ 6 h 45"/>
                <a:gd name="T48" fmla="*/ 9 w 28"/>
                <a:gd name="T49" fmla="*/ 7 h 45"/>
                <a:gd name="T50" fmla="*/ 12 w 28"/>
                <a:gd name="T51" fmla="*/ 7 h 45"/>
                <a:gd name="T52" fmla="*/ 16 w 28"/>
                <a:gd name="T53" fmla="*/ 0 h 45"/>
                <a:gd name="T54" fmla="*/ 22 w 28"/>
                <a:gd name="T55" fmla="*/ 5 h 45"/>
                <a:gd name="T56" fmla="*/ 27 w 28"/>
                <a:gd name="T57" fmla="*/ 4 h 45"/>
                <a:gd name="T58" fmla="*/ 34 w 28"/>
                <a:gd name="T59" fmla="*/ 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 name="Freeform 2531">
              <a:extLst>
                <a:ext uri="{FF2B5EF4-FFF2-40B4-BE49-F238E27FC236}">
                  <a16:creationId xmlns:a16="http://schemas.microsoft.com/office/drawing/2014/main" id="{E2197A4B-3388-4579-A33D-36B9BF981315}"/>
                </a:ext>
              </a:extLst>
            </p:cNvPr>
            <p:cNvSpPr>
              <a:spLocks noChangeAspect="1"/>
            </p:cNvSpPr>
            <p:nvPr/>
          </p:nvSpPr>
          <p:spPr bwMode="auto">
            <a:xfrm>
              <a:off x="3088445" y="5036775"/>
              <a:ext cx="346950" cy="829903"/>
            </a:xfrm>
            <a:custGeom>
              <a:avLst/>
              <a:gdLst>
                <a:gd name="T0" fmla="*/ 67 w 208"/>
                <a:gd name="T1" fmla="*/ 568 h 498"/>
                <a:gd name="T2" fmla="*/ 72 w 208"/>
                <a:gd name="T3" fmla="*/ 540 h 498"/>
                <a:gd name="T4" fmla="*/ 84 w 208"/>
                <a:gd name="T5" fmla="*/ 522 h 498"/>
                <a:gd name="T6" fmla="*/ 102 w 208"/>
                <a:gd name="T7" fmla="*/ 483 h 498"/>
                <a:gd name="T8" fmla="*/ 78 w 208"/>
                <a:gd name="T9" fmla="*/ 456 h 498"/>
                <a:gd name="T10" fmla="*/ 100 w 208"/>
                <a:gd name="T11" fmla="*/ 436 h 498"/>
                <a:gd name="T12" fmla="*/ 113 w 208"/>
                <a:gd name="T13" fmla="*/ 400 h 498"/>
                <a:gd name="T14" fmla="*/ 121 w 208"/>
                <a:gd name="T15" fmla="*/ 400 h 498"/>
                <a:gd name="T16" fmla="*/ 119 w 208"/>
                <a:gd name="T17" fmla="*/ 388 h 498"/>
                <a:gd name="T18" fmla="*/ 106 w 208"/>
                <a:gd name="T19" fmla="*/ 382 h 498"/>
                <a:gd name="T20" fmla="*/ 105 w 208"/>
                <a:gd name="T21" fmla="*/ 355 h 498"/>
                <a:gd name="T22" fmla="*/ 130 w 208"/>
                <a:gd name="T23" fmla="*/ 364 h 498"/>
                <a:gd name="T24" fmla="*/ 143 w 208"/>
                <a:gd name="T25" fmla="*/ 337 h 498"/>
                <a:gd name="T26" fmla="*/ 151 w 208"/>
                <a:gd name="T27" fmla="*/ 322 h 498"/>
                <a:gd name="T28" fmla="*/ 207 w 208"/>
                <a:gd name="T29" fmla="*/ 300 h 498"/>
                <a:gd name="T30" fmla="*/ 212 w 208"/>
                <a:gd name="T31" fmla="*/ 270 h 498"/>
                <a:gd name="T32" fmla="*/ 207 w 208"/>
                <a:gd name="T33" fmla="*/ 250 h 498"/>
                <a:gd name="T34" fmla="*/ 186 w 208"/>
                <a:gd name="T35" fmla="*/ 232 h 498"/>
                <a:gd name="T36" fmla="*/ 190 w 208"/>
                <a:gd name="T37" fmla="*/ 204 h 498"/>
                <a:gd name="T38" fmla="*/ 188 w 208"/>
                <a:gd name="T39" fmla="*/ 186 h 498"/>
                <a:gd name="T40" fmla="*/ 196 w 208"/>
                <a:gd name="T41" fmla="*/ 155 h 498"/>
                <a:gd name="T42" fmla="*/ 227 w 208"/>
                <a:gd name="T43" fmla="*/ 114 h 498"/>
                <a:gd name="T44" fmla="*/ 248 w 208"/>
                <a:gd name="T45" fmla="*/ 88 h 498"/>
                <a:gd name="T46" fmla="*/ 240 w 208"/>
                <a:gd name="T47" fmla="*/ 68 h 498"/>
                <a:gd name="T48" fmla="*/ 234 w 208"/>
                <a:gd name="T49" fmla="*/ 85 h 498"/>
                <a:gd name="T50" fmla="*/ 218 w 208"/>
                <a:gd name="T51" fmla="*/ 102 h 498"/>
                <a:gd name="T52" fmla="*/ 186 w 208"/>
                <a:gd name="T53" fmla="*/ 100 h 498"/>
                <a:gd name="T54" fmla="*/ 180 w 208"/>
                <a:gd name="T55" fmla="*/ 80 h 498"/>
                <a:gd name="T56" fmla="*/ 184 w 208"/>
                <a:gd name="T57" fmla="*/ 59 h 498"/>
                <a:gd name="T58" fmla="*/ 144 w 208"/>
                <a:gd name="T59" fmla="*/ 42 h 498"/>
                <a:gd name="T60" fmla="*/ 115 w 208"/>
                <a:gd name="T61" fmla="*/ 17 h 498"/>
                <a:gd name="T62" fmla="*/ 90 w 208"/>
                <a:gd name="T63" fmla="*/ 5 h 498"/>
                <a:gd name="T64" fmla="*/ 79 w 208"/>
                <a:gd name="T65" fmla="*/ 8 h 498"/>
                <a:gd name="T66" fmla="*/ 53 w 208"/>
                <a:gd name="T67" fmla="*/ 8 h 498"/>
                <a:gd name="T68" fmla="*/ 41 w 208"/>
                <a:gd name="T69" fmla="*/ 20 h 498"/>
                <a:gd name="T70" fmla="*/ 28 w 208"/>
                <a:gd name="T71" fmla="*/ 49 h 498"/>
                <a:gd name="T72" fmla="*/ 25 w 208"/>
                <a:gd name="T73" fmla="*/ 64 h 498"/>
                <a:gd name="T74" fmla="*/ 26 w 208"/>
                <a:gd name="T75" fmla="*/ 90 h 498"/>
                <a:gd name="T76" fmla="*/ 19 w 208"/>
                <a:gd name="T77" fmla="*/ 114 h 498"/>
                <a:gd name="T78" fmla="*/ 8 w 208"/>
                <a:gd name="T79" fmla="*/ 138 h 498"/>
                <a:gd name="T80" fmla="*/ 5 w 208"/>
                <a:gd name="T81" fmla="*/ 181 h 498"/>
                <a:gd name="T82" fmla="*/ 13 w 208"/>
                <a:gd name="T83" fmla="*/ 198 h 498"/>
                <a:gd name="T84" fmla="*/ 17 w 208"/>
                <a:gd name="T85" fmla="*/ 225 h 498"/>
                <a:gd name="T86" fmla="*/ 12 w 208"/>
                <a:gd name="T87" fmla="*/ 267 h 498"/>
                <a:gd name="T88" fmla="*/ 12 w 208"/>
                <a:gd name="T89" fmla="*/ 312 h 498"/>
                <a:gd name="T90" fmla="*/ 2 w 208"/>
                <a:gd name="T91" fmla="*/ 336 h 498"/>
                <a:gd name="T92" fmla="*/ 6 w 208"/>
                <a:gd name="T93" fmla="*/ 375 h 498"/>
                <a:gd name="T94" fmla="*/ 8 w 208"/>
                <a:gd name="T95" fmla="*/ 401 h 498"/>
                <a:gd name="T96" fmla="*/ 11 w 208"/>
                <a:gd name="T97" fmla="*/ 427 h 498"/>
                <a:gd name="T98" fmla="*/ 20 w 208"/>
                <a:gd name="T99" fmla="*/ 436 h 498"/>
                <a:gd name="T100" fmla="*/ 22 w 208"/>
                <a:gd name="T101" fmla="*/ 443 h 498"/>
                <a:gd name="T102" fmla="*/ 19 w 208"/>
                <a:gd name="T103" fmla="*/ 470 h 498"/>
                <a:gd name="T104" fmla="*/ 8 w 208"/>
                <a:gd name="T105" fmla="*/ 494 h 498"/>
                <a:gd name="T106" fmla="*/ 10 w 208"/>
                <a:gd name="T107" fmla="*/ 520 h 498"/>
                <a:gd name="T108" fmla="*/ 10 w 208"/>
                <a:gd name="T109" fmla="*/ 558 h 498"/>
                <a:gd name="T110" fmla="*/ 26 w 208"/>
                <a:gd name="T111" fmla="*/ 575 h 498"/>
                <a:gd name="T112" fmla="*/ 70 w 208"/>
                <a:gd name="T113" fmla="*/ 590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 name="Freeform 2532">
              <a:extLst>
                <a:ext uri="{FF2B5EF4-FFF2-40B4-BE49-F238E27FC236}">
                  <a16:creationId xmlns:a16="http://schemas.microsoft.com/office/drawing/2014/main" id="{901B90CD-03AC-41DE-BE16-4E92451BD98A}"/>
                </a:ext>
              </a:extLst>
            </p:cNvPr>
            <p:cNvSpPr>
              <a:spLocks noChangeAspect="1"/>
            </p:cNvSpPr>
            <p:nvPr/>
          </p:nvSpPr>
          <p:spPr bwMode="auto">
            <a:xfrm>
              <a:off x="3035708" y="4935463"/>
              <a:ext cx="113799" cy="910396"/>
            </a:xfrm>
            <a:custGeom>
              <a:avLst/>
              <a:gdLst>
                <a:gd name="T0" fmla="*/ 71 w 68"/>
                <a:gd name="T1" fmla="*/ 92 h 547"/>
                <a:gd name="T2" fmla="*/ 61 w 68"/>
                <a:gd name="T3" fmla="*/ 60 h 547"/>
                <a:gd name="T4" fmla="*/ 54 w 68"/>
                <a:gd name="T5" fmla="*/ 50 h 547"/>
                <a:gd name="T6" fmla="*/ 54 w 68"/>
                <a:gd name="T7" fmla="*/ 37 h 547"/>
                <a:gd name="T8" fmla="*/ 47 w 68"/>
                <a:gd name="T9" fmla="*/ 7 h 547"/>
                <a:gd name="T10" fmla="*/ 35 w 68"/>
                <a:gd name="T11" fmla="*/ 11 h 547"/>
                <a:gd name="T12" fmla="*/ 34 w 68"/>
                <a:gd name="T13" fmla="*/ 43 h 547"/>
                <a:gd name="T14" fmla="*/ 34 w 68"/>
                <a:gd name="T15" fmla="*/ 97 h 547"/>
                <a:gd name="T16" fmla="*/ 34 w 68"/>
                <a:gd name="T17" fmla="*/ 133 h 547"/>
                <a:gd name="T18" fmla="*/ 33 w 68"/>
                <a:gd name="T19" fmla="*/ 165 h 547"/>
                <a:gd name="T20" fmla="*/ 28 w 68"/>
                <a:gd name="T21" fmla="*/ 223 h 547"/>
                <a:gd name="T22" fmla="*/ 30 w 68"/>
                <a:gd name="T23" fmla="*/ 273 h 547"/>
                <a:gd name="T24" fmla="*/ 27 w 68"/>
                <a:gd name="T25" fmla="*/ 305 h 547"/>
                <a:gd name="T26" fmla="*/ 13 w 68"/>
                <a:gd name="T27" fmla="*/ 354 h 547"/>
                <a:gd name="T28" fmla="*/ 12 w 68"/>
                <a:gd name="T29" fmla="*/ 386 h 547"/>
                <a:gd name="T30" fmla="*/ 12 w 68"/>
                <a:gd name="T31" fmla="*/ 437 h 547"/>
                <a:gd name="T32" fmla="*/ 27 w 68"/>
                <a:gd name="T33" fmla="*/ 433 h 547"/>
                <a:gd name="T34" fmla="*/ 34 w 68"/>
                <a:gd name="T35" fmla="*/ 447 h 547"/>
                <a:gd name="T36" fmla="*/ 36 w 68"/>
                <a:gd name="T37" fmla="*/ 458 h 547"/>
                <a:gd name="T38" fmla="*/ 34 w 68"/>
                <a:gd name="T39" fmla="*/ 491 h 547"/>
                <a:gd name="T40" fmla="*/ 37 w 68"/>
                <a:gd name="T41" fmla="*/ 511 h 547"/>
                <a:gd name="T42" fmla="*/ 28 w 68"/>
                <a:gd name="T43" fmla="*/ 543 h 547"/>
                <a:gd name="T44" fmla="*/ 10 w 68"/>
                <a:gd name="T45" fmla="*/ 529 h 547"/>
                <a:gd name="T46" fmla="*/ 5 w 68"/>
                <a:gd name="T47" fmla="*/ 542 h 547"/>
                <a:gd name="T48" fmla="*/ 27 w 68"/>
                <a:gd name="T49" fmla="*/ 548 h 547"/>
                <a:gd name="T50" fmla="*/ 17 w 68"/>
                <a:gd name="T51" fmla="*/ 562 h 547"/>
                <a:gd name="T52" fmla="*/ 36 w 68"/>
                <a:gd name="T53" fmla="*/ 574 h 547"/>
                <a:gd name="T54" fmla="*/ 22 w 68"/>
                <a:gd name="T55" fmla="*/ 578 h 547"/>
                <a:gd name="T56" fmla="*/ 29 w 68"/>
                <a:gd name="T57" fmla="*/ 602 h 547"/>
                <a:gd name="T58" fmla="*/ 30 w 68"/>
                <a:gd name="T59" fmla="*/ 609 h 547"/>
                <a:gd name="T60" fmla="*/ 34 w 68"/>
                <a:gd name="T61" fmla="*/ 627 h 547"/>
                <a:gd name="T62" fmla="*/ 41 w 68"/>
                <a:gd name="T63" fmla="*/ 639 h 547"/>
                <a:gd name="T64" fmla="*/ 53 w 68"/>
                <a:gd name="T65" fmla="*/ 650 h 547"/>
                <a:gd name="T66" fmla="*/ 58 w 68"/>
                <a:gd name="T67" fmla="*/ 644 h 547"/>
                <a:gd name="T68" fmla="*/ 58 w 68"/>
                <a:gd name="T69" fmla="*/ 628 h 547"/>
                <a:gd name="T70" fmla="*/ 40 w 68"/>
                <a:gd name="T71" fmla="*/ 602 h 547"/>
                <a:gd name="T72" fmla="*/ 55 w 68"/>
                <a:gd name="T73" fmla="*/ 573 h 547"/>
                <a:gd name="T74" fmla="*/ 54 w 68"/>
                <a:gd name="T75" fmla="*/ 548 h 547"/>
                <a:gd name="T76" fmla="*/ 52 w 68"/>
                <a:gd name="T77" fmla="*/ 524 h 547"/>
                <a:gd name="T78" fmla="*/ 53 w 68"/>
                <a:gd name="T79" fmla="*/ 506 h 547"/>
                <a:gd name="T80" fmla="*/ 59 w 68"/>
                <a:gd name="T81" fmla="*/ 501 h 547"/>
                <a:gd name="T82" fmla="*/ 47 w 68"/>
                <a:gd name="T83" fmla="*/ 477 h 547"/>
                <a:gd name="T84" fmla="*/ 42 w 68"/>
                <a:gd name="T85" fmla="*/ 457 h 547"/>
                <a:gd name="T86" fmla="*/ 41 w 68"/>
                <a:gd name="T87" fmla="*/ 420 h 547"/>
                <a:gd name="T88" fmla="*/ 41 w 68"/>
                <a:gd name="T89" fmla="*/ 391 h 547"/>
                <a:gd name="T90" fmla="*/ 41 w 68"/>
                <a:gd name="T91" fmla="*/ 344 h 547"/>
                <a:gd name="T92" fmla="*/ 49 w 68"/>
                <a:gd name="T93" fmla="*/ 321 h 547"/>
                <a:gd name="T94" fmla="*/ 51 w 68"/>
                <a:gd name="T95" fmla="*/ 284 h 547"/>
                <a:gd name="T96" fmla="*/ 47 w 68"/>
                <a:gd name="T97" fmla="*/ 260 h 547"/>
                <a:gd name="T98" fmla="*/ 51 w 68"/>
                <a:gd name="T99" fmla="*/ 225 h 547"/>
                <a:gd name="T100" fmla="*/ 49 w 68"/>
                <a:gd name="T101" fmla="*/ 197 h 547"/>
                <a:gd name="T102" fmla="*/ 70 w 68"/>
                <a:gd name="T103" fmla="*/ 171 h 547"/>
                <a:gd name="T104" fmla="*/ 63 w 68"/>
                <a:gd name="T105" fmla="*/ 143 h 547"/>
                <a:gd name="T106" fmla="*/ 60 w 68"/>
                <a:gd name="T107" fmla="*/ 128 h 547"/>
                <a:gd name="T108" fmla="*/ 82 w 68"/>
                <a:gd name="T109" fmla="*/ 102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 name="Freeform 2533">
              <a:extLst>
                <a:ext uri="{FF2B5EF4-FFF2-40B4-BE49-F238E27FC236}">
                  <a16:creationId xmlns:a16="http://schemas.microsoft.com/office/drawing/2014/main" id="{D6806781-6451-400E-BE90-6B0D12F50879}"/>
                </a:ext>
              </a:extLst>
            </p:cNvPr>
            <p:cNvSpPr>
              <a:spLocks noChangeAspect="1"/>
            </p:cNvSpPr>
            <p:nvPr/>
          </p:nvSpPr>
          <p:spPr bwMode="auto">
            <a:xfrm>
              <a:off x="2830314" y="4506636"/>
              <a:ext cx="280335" cy="448259"/>
            </a:xfrm>
            <a:custGeom>
              <a:avLst/>
              <a:gdLst>
                <a:gd name="T0" fmla="*/ 94 w 168"/>
                <a:gd name="T1" fmla="*/ 1 h 269"/>
                <a:gd name="T2" fmla="*/ 105 w 168"/>
                <a:gd name="T3" fmla="*/ 11 h 269"/>
                <a:gd name="T4" fmla="*/ 115 w 168"/>
                <a:gd name="T5" fmla="*/ 22 h 269"/>
                <a:gd name="T6" fmla="*/ 124 w 168"/>
                <a:gd name="T7" fmla="*/ 29 h 269"/>
                <a:gd name="T8" fmla="*/ 123 w 168"/>
                <a:gd name="T9" fmla="*/ 38 h 269"/>
                <a:gd name="T10" fmla="*/ 138 w 168"/>
                <a:gd name="T11" fmla="*/ 41 h 269"/>
                <a:gd name="T12" fmla="*/ 151 w 168"/>
                <a:gd name="T13" fmla="*/ 41 h 269"/>
                <a:gd name="T14" fmla="*/ 167 w 168"/>
                <a:gd name="T15" fmla="*/ 38 h 269"/>
                <a:gd name="T16" fmla="*/ 172 w 168"/>
                <a:gd name="T17" fmla="*/ 43 h 269"/>
                <a:gd name="T18" fmla="*/ 170 w 168"/>
                <a:gd name="T19" fmla="*/ 62 h 269"/>
                <a:gd name="T20" fmla="*/ 173 w 168"/>
                <a:gd name="T21" fmla="*/ 68 h 269"/>
                <a:gd name="T22" fmla="*/ 168 w 168"/>
                <a:gd name="T23" fmla="*/ 73 h 269"/>
                <a:gd name="T24" fmla="*/ 148 w 168"/>
                <a:gd name="T25" fmla="*/ 79 h 269"/>
                <a:gd name="T26" fmla="*/ 131 w 168"/>
                <a:gd name="T27" fmla="*/ 89 h 269"/>
                <a:gd name="T28" fmla="*/ 125 w 168"/>
                <a:gd name="T29" fmla="*/ 106 h 269"/>
                <a:gd name="T30" fmla="*/ 115 w 168"/>
                <a:gd name="T31" fmla="*/ 119 h 269"/>
                <a:gd name="T32" fmla="*/ 115 w 168"/>
                <a:gd name="T33" fmla="*/ 137 h 269"/>
                <a:gd name="T34" fmla="*/ 131 w 168"/>
                <a:gd name="T35" fmla="*/ 156 h 269"/>
                <a:gd name="T36" fmla="*/ 139 w 168"/>
                <a:gd name="T37" fmla="*/ 167 h 269"/>
                <a:gd name="T38" fmla="*/ 154 w 168"/>
                <a:gd name="T39" fmla="*/ 177 h 269"/>
                <a:gd name="T40" fmla="*/ 166 w 168"/>
                <a:gd name="T41" fmla="*/ 166 h 269"/>
                <a:gd name="T42" fmla="*/ 178 w 168"/>
                <a:gd name="T43" fmla="*/ 191 h 269"/>
                <a:gd name="T44" fmla="*/ 202 w 168"/>
                <a:gd name="T45" fmla="*/ 219 h 269"/>
                <a:gd name="T46" fmla="*/ 195 w 168"/>
                <a:gd name="T47" fmla="*/ 232 h 269"/>
                <a:gd name="T48" fmla="*/ 192 w 168"/>
                <a:gd name="T49" fmla="*/ 240 h 269"/>
                <a:gd name="T50" fmla="*/ 190 w 168"/>
                <a:gd name="T51" fmla="*/ 262 h 269"/>
                <a:gd name="T52" fmla="*/ 192 w 168"/>
                <a:gd name="T53" fmla="*/ 289 h 269"/>
                <a:gd name="T54" fmla="*/ 185 w 168"/>
                <a:gd name="T55" fmla="*/ 301 h 269"/>
                <a:gd name="T56" fmla="*/ 183 w 168"/>
                <a:gd name="T57" fmla="*/ 310 h 269"/>
                <a:gd name="T58" fmla="*/ 174 w 168"/>
                <a:gd name="T59" fmla="*/ 323 h 269"/>
                <a:gd name="T60" fmla="*/ 159 w 168"/>
                <a:gd name="T61" fmla="*/ 306 h 269"/>
                <a:gd name="T62" fmla="*/ 131 w 168"/>
                <a:gd name="T63" fmla="*/ 288 h 269"/>
                <a:gd name="T64" fmla="*/ 97 w 168"/>
                <a:gd name="T65" fmla="*/ 265 h 269"/>
                <a:gd name="T66" fmla="*/ 83 w 168"/>
                <a:gd name="T67" fmla="*/ 247 h 269"/>
                <a:gd name="T68" fmla="*/ 87 w 168"/>
                <a:gd name="T69" fmla="*/ 235 h 269"/>
                <a:gd name="T70" fmla="*/ 61 w 168"/>
                <a:gd name="T71" fmla="*/ 197 h 269"/>
                <a:gd name="T72" fmla="*/ 42 w 168"/>
                <a:gd name="T73" fmla="*/ 149 h 269"/>
                <a:gd name="T74" fmla="*/ 31 w 168"/>
                <a:gd name="T75" fmla="*/ 122 h 269"/>
                <a:gd name="T76" fmla="*/ 17 w 168"/>
                <a:gd name="T77" fmla="*/ 114 h 269"/>
                <a:gd name="T78" fmla="*/ 5 w 168"/>
                <a:gd name="T79" fmla="*/ 100 h 269"/>
                <a:gd name="T80" fmla="*/ 7 w 168"/>
                <a:gd name="T81" fmla="*/ 92 h 269"/>
                <a:gd name="T82" fmla="*/ 5 w 168"/>
                <a:gd name="T83" fmla="*/ 85 h 269"/>
                <a:gd name="T84" fmla="*/ 11 w 168"/>
                <a:gd name="T85" fmla="*/ 62 h 269"/>
                <a:gd name="T86" fmla="*/ 20 w 168"/>
                <a:gd name="T87" fmla="*/ 64 h 269"/>
                <a:gd name="T88" fmla="*/ 13 w 168"/>
                <a:gd name="T89" fmla="*/ 68 h 269"/>
                <a:gd name="T90" fmla="*/ 16 w 168"/>
                <a:gd name="T91" fmla="*/ 77 h 269"/>
                <a:gd name="T92" fmla="*/ 30 w 168"/>
                <a:gd name="T93" fmla="*/ 76 h 269"/>
                <a:gd name="T94" fmla="*/ 35 w 168"/>
                <a:gd name="T95" fmla="*/ 85 h 269"/>
                <a:gd name="T96" fmla="*/ 44 w 168"/>
                <a:gd name="T97" fmla="*/ 58 h 269"/>
                <a:gd name="T98" fmla="*/ 73 w 168"/>
                <a:gd name="T99" fmla="*/ 43 h 269"/>
                <a:gd name="T100" fmla="*/ 82 w 168"/>
                <a:gd name="T101" fmla="*/ 32 h 269"/>
                <a:gd name="T102" fmla="*/ 89 w 168"/>
                <a:gd name="T103" fmla="*/ 18 h 269"/>
                <a:gd name="T104" fmla="*/ 93 w 168"/>
                <a:gd name="T105" fmla="*/ 8 h 269"/>
                <a:gd name="T106" fmla="*/ 89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 name="Freeform 2534">
              <a:extLst>
                <a:ext uri="{FF2B5EF4-FFF2-40B4-BE49-F238E27FC236}">
                  <a16:creationId xmlns:a16="http://schemas.microsoft.com/office/drawing/2014/main" id="{D1A7A9B4-D72B-419B-9880-07E18A263C5E}"/>
                </a:ext>
              </a:extLst>
            </p:cNvPr>
            <p:cNvSpPr>
              <a:spLocks noChangeAspect="1"/>
            </p:cNvSpPr>
            <p:nvPr/>
          </p:nvSpPr>
          <p:spPr bwMode="auto">
            <a:xfrm>
              <a:off x="2837253" y="4473327"/>
              <a:ext cx="123515" cy="151270"/>
            </a:xfrm>
            <a:custGeom>
              <a:avLst/>
              <a:gdLst>
                <a:gd name="T0" fmla="*/ 12 w 74"/>
                <a:gd name="T1" fmla="*/ 81 h 91"/>
                <a:gd name="T2" fmla="*/ 19 w 74"/>
                <a:gd name="T3" fmla="*/ 78 h 91"/>
                <a:gd name="T4" fmla="*/ 22 w 74"/>
                <a:gd name="T5" fmla="*/ 67 h 91"/>
                <a:gd name="T6" fmla="*/ 19 w 74"/>
                <a:gd name="T7" fmla="*/ 65 h 91"/>
                <a:gd name="T8" fmla="*/ 17 w 74"/>
                <a:gd name="T9" fmla="*/ 67 h 91"/>
                <a:gd name="T10" fmla="*/ 13 w 74"/>
                <a:gd name="T11" fmla="*/ 66 h 91"/>
                <a:gd name="T12" fmla="*/ 10 w 74"/>
                <a:gd name="T13" fmla="*/ 69 h 91"/>
                <a:gd name="T14" fmla="*/ 1 w 74"/>
                <a:gd name="T15" fmla="*/ 65 h 91"/>
                <a:gd name="T16" fmla="*/ 2 w 74"/>
                <a:gd name="T17" fmla="*/ 60 h 91"/>
                <a:gd name="T18" fmla="*/ 5 w 74"/>
                <a:gd name="T19" fmla="*/ 54 h 91"/>
                <a:gd name="T20" fmla="*/ 2 w 74"/>
                <a:gd name="T21" fmla="*/ 50 h 91"/>
                <a:gd name="T22" fmla="*/ 2 w 74"/>
                <a:gd name="T23" fmla="*/ 43 h 91"/>
                <a:gd name="T24" fmla="*/ 7 w 74"/>
                <a:gd name="T25" fmla="*/ 35 h 91"/>
                <a:gd name="T26" fmla="*/ 5 w 74"/>
                <a:gd name="T27" fmla="*/ 31 h 91"/>
                <a:gd name="T28" fmla="*/ 12 w 74"/>
                <a:gd name="T29" fmla="*/ 24 h 91"/>
                <a:gd name="T30" fmla="*/ 13 w 74"/>
                <a:gd name="T31" fmla="*/ 17 h 91"/>
                <a:gd name="T32" fmla="*/ 13 w 74"/>
                <a:gd name="T33" fmla="*/ 11 h 91"/>
                <a:gd name="T34" fmla="*/ 20 w 74"/>
                <a:gd name="T35" fmla="*/ 7 h 91"/>
                <a:gd name="T36" fmla="*/ 28 w 74"/>
                <a:gd name="T37" fmla="*/ 2 h 91"/>
                <a:gd name="T38" fmla="*/ 32 w 74"/>
                <a:gd name="T39" fmla="*/ 0 h 91"/>
                <a:gd name="T40" fmla="*/ 41 w 74"/>
                <a:gd name="T41" fmla="*/ 4 h 91"/>
                <a:gd name="T42" fmla="*/ 45 w 74"/>
                <a:gd name="T43" fmla="*/ 7 h 91"/>
                <a:gd name="T44" fmla="*/ 51 w 74"/>
                <a:gd name="T45" fmla="*/ 11 h 91"/>
                <a:gd name="T46" fmla="*/ 54 w 74"/>
                <a:gd name="T47" fmla="*/ 16 h 91"/>
                <a:gd name="T48" fmla="*/ 59 w 74"/>
                <a:gd name="T49" fmla="*/ 16 h 91"/>
                <a:gd name="T50" fmla="*/ 64 w 74"/>
                <a:gd name="T51" fmla="*/ 18 h 91"/>
                <a:gd name="T52" fmla="*/ 69 w 74"/>
                <a:gd name="T53" fmla="*/ 18 h 91"/>
                <a:gd name="T54" fmla="*/ 70 w 74"/>
                <a:gd name="T55" fmla="*/ 16 h 91"/>
                <a:gd name="T56" fmla="*/ 75 w 74"/>
                <a:gd name="T57" fmla="*/ 17 h 91"/>
                <a:gd name="T58" fmla="*/ 84 w 74"/>
                <a:gd name="T59" fmla="*/ 24 h 91"/>
                <a:gd name="T60" fmla="*/ 84 w 74"/>
                <a:gd name="T61" fmla="*/ 26 h 91"/>
                <a:gd name="T62" fmla="*/ 88 w 74"/>
                <a:gd name="T63" fmla="*/ 32 h 91"/>
                <a:gd name="T64" fmla="*/ 88 w 74"/>
                <a:gd name="T65" fmla="*/ 40 h 91"/>
                <a:gd name="T66" fmla="*/ 84 w 74"/>
                <a:gd name="T67" fmla="*/ 42 h 91"/>
                <a:gd name="T68" fmla="*/ 82 w 74"/>
                <a:gd name="T69" fmla="*/ 52 h 91"/>
                <a:gd name="T70" fmla="*/ 77 w 74"/>
                <a:gd name="T71" fmla="*/ 56 h 91"/>
                <a:gd name="T72" fmla="*/ 70 w 74"/>
                <a:gd name="T73" fmla="*/ 63 h 91"/>
                <a:gd name="T74" fmla="*/ 69 w 74"/>
                <a:gd name="T75" fmla="*/ 67 h 91"/>
                <a:gd name="T76" fmla="*/ 46 w 74"/>
                <a:gd name="T77" fmla="*/ 77 h 91"/>
                <a:gd name="T78" fmla="*/ 40 w 74"/>
                <a:gd name="T79" fmla="*/ 81 h 91"/>
                <a:gd name="T80" fmla="*/ 36 w 74"/>
                <a:gd name="T81" fmla="*/ 101 h 91"/>
                <a:gd name="T82" fmla="*/ 30 w 74"/>
                <a:gd name="T83" fmla="*/ 109 h 91"/>
                <a:gd name="T84" fmla="*/ 28 w 74"/>
                <a:gd name="T85" fmla="*/ 108 h 91"/>
                <a:gd name="T86" fmla="*/ 25 w 74"/>
                <a:gd name="T87" fmla="*/ 99 h 91"/>
                <a:gd name="T88" fmla="*/ 17 w 74"/>
                <a:gd name="T89" fmla="*/ 97 h 91"/>
                <a:gd name="T90" fmla="*/ 11 w 74"/>
                <a:gd name="T91" fmla="*/ 101 h 91"/>
                <a:gd name="T92" fmla="*/ 11 w 74"/>
                <a:gd name="T93" fmla="*/ 97 h 91"/>
                <a:gd name="T94" fmla="*/ 8 w 74"/>
                <a:gd name="T95" fmla="*/ 92 h 91"/>
                <a:gd name="T96" fmla="*/ 14 w 74"/>
                <a:gd name="T97" fmla="*/ 90 h 91"/>
                <a:gd name="T98" fmla="*/ 16 w 74"/>
                <a:gd name="T99" fmla="*/ 87 h 91"/>
                <a:gd name="T100" fmla="*/ 12 w 74"/>
                <a:gd name="T101" fmla="*/ 81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 name="Freeform 2535">
              <a:extLst>
                <a:ext uri="{FF2B5EF4-FFF2-40B4-BE49-F238E27FC236}">
                  <a16:creationId xmlns:a16="http://schemas.microsoft.com/office/drawing/2014/main" id="{9FA040B4-9580-4AF2-AD70-DD14C217E187}"/>
                </a:ext>
              </a:extLst>
            </p:cNvPr>
            <p:cNvSpPr>
              <a:spLocks noChangeAspect="1"/>
            </p:cNvSpPr>
            <p:nvPr/>
          </p:nvSpPr>
          <p:spPr bwMode="auto">
            <a:xfrm>
              <a:off x="3037096" y="4026456"/>
              <a:ext cx="79105" cy="49961"/>
            </a:xfrm>
            <a:custGeom>
              <a:avLst/>
              <a:gdLst>
                <a:gd name="T0" fmla="*/ 5 w 47"/>
                <a:gd name="T1" fmla="*/ 30 h 30"/>
                <a:gd name="T2" fmla="*/ 8 w 47"/>
                <a:gd name="T3" fmla="*/ 36 h 30"/>
                <a:gd name="T4" fmla="*/ 15 w 47"/>
                <a:gd name="T5" fmla="*/ 26 h 30"/>
                <a:gd name="T6" fmla="*/ 24 w 47"/>
                <a:gd name="T7" fmla="*/ 28 h 30"/>
                <a:gd name="T8" fmla="*/ 34 w 47"/>
                <a:gd name="T9" fmla="*/ 24 h 30"/>
                <a:gd name="T10" fmla="*/ 50 w 47"/>
                <a:gd name="T11" fmla="*/ 25 h 30"/>
                <a:gd name="T12" fmla="*/ 56 w 47"/>
                <a:gd name="T13" fmla="*/ 19 h 30"/>
                <a:gd name="T14" fmla="*/ 47 w 47"/>
                <a:gd name="T15" fmla="*/ 12 h 30"/>
                <a:gd name="T16" fmla="*/ 36 w 47"/>
                <a:gd name="T17" fmla="*/ 7 h 30"/>
                <a:gd name="T18" fmla="*/ 29 w 47"/>
                <a:gd name="T19" fmla="*/ 5 h 30"/>
                <a:gd name="T20" fmla="*/ 16 w 47"/>
                <a:gd name="T21" fmla="*/ 0 h 30"/>
                <a:gd name="T22" fmla="*/ 5 w 47"/>
                <a:gd name="T23" fmla="*/ 1 h 30"/>
                <a:gd name="T24" fmla="*/ 6 w 47"/>
                <a:gd name="T25" fmla="*/ 10 h 30"/>
                <a:gd name="T26" fmla="*/ 4 w 47"/>
                <a:gd name="T27" fmla="*/ 13 h 30"/>
                <a:gd name="T28" fmla="*/ 5 w 47"/>
                <a:gd name="T29" fmla="*/ 17 h 30"/>
                <a:gd name="T30" fmla="*/ 0 w 47"/>
                <a:gd name="T31" fmla="*/ 22 h 30"/>
                <a:gd name="T32" fmla="*/ 6 w 47"/>
                <a:gd name="T33" fmla="*/ 28 h 30"/>
                <a:gd name="T34" fmla="*/ 5 w 47"/>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 name="Freeform 2536">
              <a:extLst>
                <a:ext uri="{FF2B5EF4-FFF2-40B4-BE49-F238E27FC236}">
                  <a16:creationId xmlns:a16="http://schemas.microsoft.com/office/drawing/2014/main" id="{9045D099-DB1E-41AD-B7DF-439E16889C29}"/>
                </a:ext>
              </a:extLst>
            </p:cNvPr>
            <p:cNvSpPr>
              <a:spLocks noChangeAspect="1"/>
            </p:cNvSpPr>
            <p:nvPr/>
          </p:nvSpPr>
          <p:spPr bwMode="auto">
            <a:xfrm>
              <a:off x="2130864" y="3700323"/>
              <a:ext cx="602305" cy="456586"/>
            </a:xfrm>
            <a:custGeom>
              <a:avLst/>
              <a:gdLst>
                <a:gd name="T0" fmla="*/ 414 w 361"/>
                <a:gd name="T1" fmla="*/ 257 h 274"/>
                <a:gd name="T2" fmla="*/ 421 w 361"/>
                <a:gd name="T3" fmla="*/ 243 h 274"/>
                <a:gd name="T4" fmla="*/ 434 w 361"/>
                <a:gd name="T5" fmla="*/ 214 h 274"/>
                <a:gd name="T6" fmla="*/ 396 w 361"/>
                <a:gd name="T7" fmla="*/ 209 h 274"/>
                <a:gd name="T8" fmla="*/ 371 w 361"/>
                <a:gd name="T9" fmla="*/ 245 h 274"/>
                <a:gd name="T10" fmla="*/ 364 w 361"/>
                <a:gd name="T11" fmla="*/ 256 h 274"/>
                <a:gd name="T12" fmla="*/ 349 w 361"/>
                <a:gd name="T13" fmla="*/ 259 h 274"/>
                <a:gd name="T14" fmla="*/ 339 w 361"/>
                <a:gd name="T15" fmla="*/ 258 h 274"/>
                <a:gd name="T16" fmla="*/ 296 w 361"/>
                <a:gd name="T17" fmla="*/ 255 h 274"/>
                <a:gd name="T18" fmla="*/ 269 w 361"/>
                <a:gd name="T19" fmla="*/ 204 h 274"/>
                <a:gd name="T20" fmla="*/ 274 w 361"/>
                <a:gd name="T21" fmla="*/ 202 h 274"/>
                <a:gd name="T22" fmla="*/ 270 w 361"/>
                <a:gd name="T23" fmla="*/ 152 h 274"/>
                <a:gd name="T24" fmla="*/ 281 w 361"/>
                <a:gd name="T25" fmla="*/ 128 h 274"/>
                <a:gd name="T26" fmla="*/ 251 w 361"/>
                <a:gd name="T27" fmla="*/ 107 h 274"/>
                <a:gd name="T28" fmla="*/ 234 w 361"/>
                <a:gd name="T29" fmla="*/ 62 h 274"/>
                <a:gd name="T30" fmla="*/ 208 w 361"/>
                <a:gd name="T31" fmla="*/ 55 h 274"/>
                <a:gd name="T32" fmla="*/ 190 w 361"/>
                <a:gd name="T33" fmla="*/ 62 h 274"/>
                <a:gd name="T34" fmla="*/ 162 w 361"/>
                <a:gd name="T35" fmla="*/ 25 h 274"/>
                <a:gd name="T36" fmla="*/ 89 w 361"/>
                <a:gd name="T37" fmla="*/ 24 h 274"/>
                <a:gd name="T38" fmla="*/ 6 w 361"/>
                <a:gd name="T39" fmla="*/ 0 h 274"/>
                <a:gd name="T40" fmla="*/ 7 w 361"/>
                <a:gd name="T41" fmla="*/ 22 h 274"/>
                <a:gd name="T42" fmla="*/ 12 w 361"/>
                <a:gd name="T43" fmla="*/ 46 h 274"/>
                <a:gd name="T44" fmla="*/ 32 w 361"/>
                <a:gd name="T45" fmla="*/ 77 h 274"/>
                <a:gd name="T46" fmla="*/ 36 w 361"/>
                <a:gd name="T47" fmla="*/ 91 h 274"/>
                <a:gd name="T48" fmla="*/ 19 w 361"/>
                <a:gd name="T49" fmla="*/ 90 h 274"/>
                <a:gd name="T50" fmla="*/ 46 w 361"/>
                <a:gd name="T51" fmla="*/ 107 h 274"/>
                <a:gd name="T52" fmla="*/ 55 w 361"/>
                <a:gd name="T53" fmla="*/ 139 h 274"/>
                <a:gd name="T54" fmla="*/ 72 w 361"/>
                <a:gd name="T55" fmla="*/ 157 h 274"/>
                <a:gd name="T56" fmla="*/ 95 w 361"/>
                <a:gd name="T57" fmla="*/ 172 h 274"/>
                <a:gd name="T58" fmla="*/ 83 w 361"/>
                <a:gd name="T59" fmla="*/ 157 h 274"/>
                <a:gd name="T60" fmla="*/ 73 w 361"/>
                <a:gd name="T61" fmla="*/ 119 h 274"/>
                <a:gd name="T62" fmla="*/ 54 w 361"/>
                <a:gd name="T63" fmla="*/ 91 h 274"/>
                <a:gd name="T64" fmla="*/ 41 w 361"/>
                <a:gd name="T65" fmla="*/ 60 h 274"/>
                <a:gd name="T66" fmla="*/ 31 w 361"/>
                <a:gd name="T67" fmla="*/ 18 h 274"/>
                <a:gd name="T68" fmla="*/ 53 w 361"/>
                <a:gd name="T69" fmla="*/ 26 h 274"/>
                <a:gd name="T70" fmla="*/ 61 w 361"/>
                <a:gd name="T71" fmla="*/ 67 h 274"/>
                <a:gd name="T72" fmla="*/ 85 w 361"/>
                <a:gd name="T73" fmla="*/ 94 h 274"/>
                <a:gd name="T74" fmla="*/ 95 w 361"/>
                <a:gd name="T75" fmla="*/ 109 h 274"/>
                <a:gd name="T76" fmla="*/ 100 w 361"/>
                <a:gd name="T77" fmla="*/ 121 h 274"/>
                <a:gd name="T78" fmla="*/ 118 w 361"/>
                <a:gd name="T79" fmla="*/ 138 h 274"/>
                <a:gd name="T80" fmla="*/ 138 w 361"/>
                <a:gd name="T81" fmla="*/ 172 h 274"/>
                <a:gd name="T82" fmla="*/ 148 w 361"/>
                <a:gd name="T83" fmla="*/ 217 h 274"/>
                <a:gd name="T84" fmla="*/ 153 w 361"/>
                <a:gd name="T85" fmla="*/ 239 h 274"/>
                <a:gd name="T86" fmla="*/ 198 w 361"/>
                <a:gd name="T87" fmla="*/ 267 h 274"/>
                <a:gd name="T88" fmla="*/ 252 w 361"/>
                <a:gd name="T89" fmla="*/ 295 h 274"/>
                <a:gd name="T90" fmla="*/ 302 w 361"/>
                <a:gd name="T91" fmla="*/ 300 h 274"/>
                <a:gd name="T92" fmla="*/ 321 w 361"/>
                <a:gd name="T93" fmla="*/ 304 h 274"/>
                <a:gd name="T94" fmla="*/ 345 w 361"/>
                <a:gd name="T95" fmla="*/ 318 h 274"/>
                <a:gd name="T96" fmla="*/ 369 w 361"/>
                <a:gd name="T97" fmla="*/ 292 h 274"/>
                <a:gd name="T98" fmla="*/ 365 w 361"/>
                <a:gd name="T99" fmla="*/ 274 h 274"/>
                <a:gd name="T100" fmla="*/ 403 w 361"/>
                <a:gd name="T101" fmla="*/ 265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 name="Freeform 2537">
              <a:extLst>
                <a:ext uri="{FF2B5EF4-FFF2-40B4-BE49-F238E27FC236}">
                  <a16:creationId xmlns:a16="http://schemas.microsoft.com/office/drawing/2014/main" id="{14B7E0B1-5A20-4B41-9F69-AC485F4A806C}"/>
                </a:ext>
              </a:extLst>
            </p:cNvPr>
            <p:cNvSpPr>
              <a:spLocks noChangeAspect="1"/>
            </p:cNvSpPr>
            <p:nvPr/>
          </p:nvSpPr>
          <p:spPr bwMode="auto">
            <a:xfrm>
              <a:off x="2674880" y="4062540"/>
              <a:ext cx="27756" cy="59676"/>
            </a:xfrm>
            <a:custGeom>
              <a:avLst/>
              <a:gdLst>
                <a:gd name="T0" fmla="*/ 6 w 17"/>
                <a:gd name="T1" fmla="*/ 43 h 36"/>
                <a:gd name="T2" fmla="*/ 9 w 17"/>
                <a:gd name="T3" fmla="*/ 37 h 36"/>
                <a:gd name="T4" fmla="*/ 15 w 17"/>
                <a:gd name="T5" fmla="*/ 32 h 36"/>
                <a:gd name="T6" fmla="*/ 15 w 17"/>
                <a:gd name="T7" fmla="*/ 20 h 36"/>
                <a:gd name="T8" fmla="*/ 16 w 17"/>
                <a:gd name="T9" fmla="*/ 13 h 36"/>
                <a:gd name="T10" fmla="*/ 20 w 17"/>
                <a:gd name="T11" fmla="*/ 2 h 36"/>
                <a:gd name="T12" fmla="*/ 15 w 17"/>
                <a:gd name="T13" fmla="*/ 4 h 36"/>
                <a:gd name="T14" fmla="*/ 16 w 17"/>
                <a:gd name="T15" fmla="*/ 0 h 36"/>
                <a:gd name="T16" fmla="*/ 11 w 17"/>
                <a:gd name="T17" fmla="*/ 5 h 36"/>
                <a:gd name="T18" fmla="*/ 8 w 17"/>
                <a:gd name="T19" fmla="*/ 11 h 36"/>
                <a:gd name="T20" fmla="*/ 5 w 17"/>
                <a:gd name="T21" fmla="*/ 10 h 36"/>
                <a:gd name="T22" fmla="*/ 2 w 17"/>
                <a:gd name="T23" fmla="*/ 12 h 36"/>
                <a:gd name="T24" fmla="*/ 4 w 17"/>
                <a:gd name="T25" fmla="*/ 24 h 36"/>
                <a:gd name="T26" fmla="*/ 0 w 17"/>
                <a:gd name="T27" fmla="*/ 43 h 36"/>
                <a:gd name="T28" fmla="*/ 6 w 17"/>
                <a:gd name="T29" fmla="*/ 43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 name="Freeform 2538">
              <a:extLst>
                <a:ext uri="{FF2B5EF4-FFF2-40B4-BE49-F238E27FC236}">
                  <a16:creationId xmlns:a16="http://schemas.microsoft.com/office/drawing/2014/main" id="{A8E6BA18-BCF1-46CE-A519-9F6FD6F7005E}"/>
                </a:ext>
              </a:extLst>
            </p:cNvPr>
            <p:cNvSpPr>
              <a:spLocks noChangeAspect="1"/>
            </p:cNvSpPr>
            <p:nvPr/>
          </p:nvSpPr>
          <p:spPr bwMode="auto">
            <a:xfrm>
              <a:off x="2608266" y="4079192"/>
              <a:ext cx="87432" cy="95759"/>
            </a:xfrm>
            <a:custGeom>
              <a:avLst/>
              <a:gdLst>
                <a:gd name="T0" fmla="*/ 48 w 53"/>
                <a:gd name="T1" fmla="*/ 56 h 58"/>
                <a:gd name="T2" fmla="*/ 48 w 53"/>
                <a:gd name="T3" fmla="*/ 49 h 58"/>
                <a:gd name="T4" fmla="*/ 53 w 53"/>
                <a:gd name="T5" fmla="*/ 45 h 58"/>
                <a:gd name="T6" fmla="*/ 62 w 53"/>
                <a:gd name="T7" fmla="*/ 39 h 58"/>
                <a:gd name="T8" fmla="*/ 63 w 53"/>
                <a:gd name="T9" fmla="*/ 36 h 58"/>
                <a:gd name="T10" fmla="*/ 58 w 53"/>
                <a:gd name="T11" fmla="*/ 33 h 58"/>
                <a:gd name="T12" fmla="*/ 53 w 53"/>
                <a:gd name="T13" fmla="*/ 31 h 58"/>
                <a:gd name="T14" fmla="*/ 48 w 53"/>
                <a:gd name="T15" fmla="*/ 31 h 58"/>
                <a:gd name="T16" fmla="*/ 51 w 53"/>
                <a:gd name="T17" fmla="*/ 12 h 58"/>
                <a:gd name="T18" fmla="*/ 50 w 53"/>
                <a:gd name="T19" fmla="*/ 0 h 58"/>
                <a:gd name="T20" fmla="*/ 21 w 53"/>
                <a:gd name="T21" fmla="*/ 1 h 58"/>
                <a:gd name="T22" fmla="*/ 20 w 53"/>
                <a:gd name="T23" fmla="*/ 11 h 58"/>
                <a:gd name="T24" fmla="*/ 14 w 53"/>
                <a:gd name="T25" fmla="*/ 12 h 58"/>
                <a:gd name="T26" fmla="*/ 20 w 53"/>
                <a:gd name="T27" fmla="*/ 18 h 58"/>
                <a:gd name="T28" fmla="*/ 25 w 53"/>
                <a:gd name="T29" fmla="*/ 19 h 58"/>
                <a:gd name="T30" fmla="*/ 26 w 53"/>
                <a:gd name="T31" fmla="*/ 23 h 58"/>
                <a:gd name="T32" fmla="*/ 27 w 53"/>
                <a:gd name="T33" fmla="*/ 31 h 58"/>
                <a:gd name="T34" fmla="*/ 8 w 53"/>
                <a:gd name="T35" fmla="*/ 30 h 58"/>
                <a:gd name="T36" fmla="*/ 1 w 53"/>
                <a:gd name="T37" fmla="*/ 45 h 58"/>
                <a:gd name="T38" fmla="*/ 2 w 53"/>
                <a:gd name="T39" fmla="*/ 51 h 58"/>
                <a:gd name="T40" fmla="*/ 0 w 53"/>
                <a:gd name="T41" fmla="*/ 56 h 58"/>
                <a:gd name="T42" fmla="*/ 5 w 53"/>
                <a:gd name="T43" fmla="*/ 61 h 58"/>
                <a:gd name="T44" fmla="*/ 12 w 53"/>
                <a:gd name="T45" fmla="*/ 65 h 58"/>
                <a:gd name="T46" fmla="*/ 23 w 53"/>
                <a:gd name="T47" fmla="*/ 68 h 58"/>
                <a:gd name="T48" fmla="*/ 30 w 53"/>
                <a:gd name="T49" fmla="*/ 69 h 58"/>
                <a:gd name="T50" fmla="*/ 34 w 53"/>
                <a:gd name="T51" fmla="*/ 65 h 58"/>
                <a:gd name="T52" fmla="*/ 38 w 53"/>
                <a:gd name="T53" fmla="*/ 65 h 58"/>
                <a:gd name="T54" fmla="*/ 40 w 53"/>
                <a:gd name="T55" fmla="*/ 57 h 58"/>
                <a:gd name="T56" fmla="*/ 45 w 53"/>
                <a:gd name="T57" fmla="*/ 56 h 58"/>
                <a:gd name="T58" fmla="*/ 48 w 53"/>
                <a:gd name="T59" fmla="*/ 56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 name="Freeform 2539">
              <a:extLst>
                <a:ext uri="{FF2B5EF4-FFF2-40B4-BE49-F238E27FC236}">
                  <a16:creationId xmlns:a16="http://schemas.microsoft.com/office/drawing/2014/main" id="{761545BC-79F5-46DB-B5EA-C1CF9684CB03}"/>
                </a:ext>
              </a:extLst>
            </p:cNvPr>
            <p:cNvSpPr>
              <a:spLocks noChangeAspect="1"/>
            </p:cNvSpPr>
            <p:nvPr/>
          </p:nvSpPr>
          <p:spPr bwMode="auto">
            <a:xfrm>
              <a:off x="2649900" y="4156910"/>
              <a:ext cx="54125" cy="36083"/>
            </a:xfrm>
            <a:custGeom>
              <a:avLst/>
              <a:gdLst>
                <a:gd name="T0" fmla="*/ 38 w 33"/>
                <a:gd name="T1" fmla="*/ 20 h 22"/>
                <a:gd name="T2" fmla="*/ 38 w 33"/>
                <a:gd name="T3" fmla="*/ 14 h 22"/>
                <a:gd name="T4" fmla="*/ 35 w 33"/>
                <a:gd name="T5" fmla="*/ 11 h 22"/>
                <a:gd name="T6" fmla="*/ 28 w 33"/>
                <a:gd name="T7" fmla="*/ 12 h 22"/>
                <a:gd name="T8" fmla="*/ 28 w 33"/>
                <a:gd name="T9" fmla="*/ 7 h 22"/>
                <a:gd name="T10" fmla="*/ 24 w 33"/>
                <a:gd name="T11" fmla="*/ 6 h 22"/>
                <a:gd name="T12" fmla="*/ 20 w 33"/>
                <a:gd name="T13" fmla="*/ 4 h 22"/>
                <a:gd name="T14" fmla="*/ 18 w 33"/>
                <a:gd name="T15" fmla="*/ 0 h 22"/>
                <a:gd name="T16" fmla="*/ 15 w 33"/>
                <a:gd name="T17" fmla="*/ 0 h 22"/>
                <a:gd name="T18" fmla="*/ 11 w 33"/>
                <a:gd name="T19" fmla="*/ 1 h 22"/>
                <a:gd name="T20" fmla="*/ 8 w 33"/>
                <a:gd name="T21" fmla="*/ 9 h 22"/>
                <a:gd name="T22" fmla="*/ 5 w 33"/>
                <a:gd name="T23" fmla="*/ 9 h 22"/>
                <a:gd name="T24" fmla="*/ 0 w 33"/>
                <a:gd name="T25" fmla="*/ 13 h 22"/>
                <a:gd name="T26" fmla="*/ 6 w 33"/>
                <a:gd name="T27" fmla="*/ 15 h 22"/>
                <a:gd name="T28" fmla="*/ 8 w 33"/>
                <a:gd name="T29" fmla="*/ 19 h 22"/>
                <a:gd name="T30" fmla="*/ 17 w 33"/>
                <a:gd name="T31" fmla="*/ 20 h 22"/>
                <a:gd name="T32" fmla="*/ 19 w 33"/>
                <a:gd name="T33" fmla="*/ 22 h 22"/>
                <a:gd name="T34" fmla="*/ 26 w 33"/>
                <a:gd name="T35" fmla="*/ 21 h 22"/>
                <a:gd name="T36" fmla="*/ 31 w 33"/>
                <a:gd name="T37" fmla="*/ 25 h 22"/>
                <a:gd name="T38" fmla="*/ 34 w 33"/>
                <a:gd name="T39" fmla="*/ 25 h 22"/>
                <a:gd name="T40" fmla="*/ 35 w 33"/>
                <a:gd name="T41" fmla="*/ 21 h 22"/>
                <a:gd name="T42" fmla="*/ 38 w 33"/>
                <a:gd name="T43" fmla="*/ 2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 name="Freeform 2540">
              <a:extLst>
                <a:ext uri="{FF2B5EF4-FFF2-40B4-BE49-F238E27FC236}">
                  <a16:creationId xmlns:a16="http://schemas.microsoft.com/office/drawing/2014/main" id="{FC3C41E8-ECAF-4810-B075-E6001DC08F23}"/>
                </a:ext>
              </a:extLst>
            </p:cNvPr>
            <p:cNvSpPr>
              <a:spLocks noChangeAspect="1"/>
            </p:cNvSpPr>
            <p:nvPr/>
          </p:nvSpPr>
          <p:spPr bwMode="auto">
            <a:xfrm>
              <a:off x="2674881" y="4123602"/>
              <a:ext cx="124902" cy="73554"/>
            </a:xfrm>
            <a:custGeom>
              <a:avLst/>
              <a:gdLst>
                <a:gd name="T0" fmla="*/ 20 w 75"/>
                <a:gd name="T1" fmla="*/ 45 h 44"/>
                <a:gd name="T2" fmla="*/ 20 w 75"/>
                <a:gd name="T3" fmla="*/ 39 h 44"/>
                <a:gd name="T4" fmla="*/ 18 w 75"/>
                <a:gd name="T5" fmla="*/ 35 h 44"/>
                <a:gd name="T6" fmla="*/ 11 w 75"/>
                <a:gd name="T7" fmla="*/ 36 h 44"/>
                <a:gd name="T8" fmla="*/ 11 w 75"/>
                <a:gd name="T9" fmla="*/ 31 h 44"/>
                <a:gd name="T10" fmla="*/ 6 w 75"/>
                <a:gd name="T11" fmla="*/ 30 h 44"/>
                <a:gd name="T12" fmla="*/ 2 w 75"/>
                <a:gd name="T13" fmla="*/ 28 h 44"/>
                <a:gd name="T14" fmla="*/ 0 w 75"/>
                <a:gd name="T15" fmla="*/ 24 h 44"/>
                <a:gd name="T16" fmla="*/ 0 w 75"/>
                <a:gd name="T17" fmla="*/ 17 h 44"/>
                <a:gd name="T18" fmla="*/ 6 w 75"/>
                <a:gd name="T19" fmla="*/ 13 h 44"/>
                <a:gd name="T20" fmla="*/ 14 w 75"/>
                <a:gd name="T21" fmla="*/ 7 h 44"/>
                <a:gd name="T22" fmla="*/ 16 w 75"/>
                <a:gd name="T23" fmla="*/ 4 h 44"/>
                <a:gd name="T24" fmla="*/ 22 w 75"/>
                <a:gd name="T25" fmla="*/ 0 h 44"/>
                <a:gd name="T26" fmla="*/ 28 w 75"/>
                <a:gd name="T27" fmla="*/ 1 h 44"/>
                <a:gd name="T28" fmla="*/ 30 w 75"/>
                <a:gd name="T29" fmla="*/ 4 h 44"/>
                <a:gd name="T30" fmla="*/ 41 w 75"/>
                <a:gd name="T31" fmla="*/ 4 h 44"/>
                <a:gd name="T32" fmla="*/ 49 w 75"/>
                <a:gd name="T33" fmla="*/ 0 h 44"/>
                <a:gd name="T34" fmla="*/ 54 w 75"/>
                <a:gd name="T35" fmla="*/ 0 h 44"/>
                <a:gd name="T36" fmla="*/ 64 w 75"/>
                <a:gd name="T37" fmla="*/ 1 h 44"/>
                <a:gd name="T38" fmla="*/ 71 w 75"/>
                <a:gd name="T39" fmla="*/ 2 h 44"/>
                <a:gd name="T40" fmla="*/ 76 w 75"/>
                <a:gd name="T41" fmla="*/ 2 h 44"/>
                <a:gd name="T42" fmla="*/ 80 w 75"/>
                <a:gd name="T43" fmla="*/ 6 h 44"/>
                <a:gd name="T44" fmla="*/ 80 w 75"/>
                <a:gd name="T45" fmla="*/ 7 h 44"/>
                <a:gd name="T46" fmla="*/ 76 w 75"/>
                <a:gd name="T47" fmla="*/ 6 h 44"/>
                <a:gd name="T48" fmla="*/ 76 w 75"/>
                <a:gd name="T49" fmla="*/ 11 h 44"/>
                <a:gd name="T50" fmla="*/ 77 w 75"/>
                <a:gd name="T51" fmla="*/ 12 h 44"/>
                <a:gd name="T52" fmla="*/ 83 w 75"/>
                <a:gd name="T53" fmla="*/ 12 h 44"/>
                <a:gd name="T54" fmla="*/ 83 w 75"/>
                <a:gd name="T55" fmla="*/ 11 h 44"/>
                <a:gd name="T56" fmla="*/ 83 w 75"/>
                <a:gd name="T57" fmla="*/ 8 h 44"/>
                <a:gd name="T58" fmla="*/ 89 w 75"/>
                <a:gd name="T59" fmla="*/ 13 h 44"/>
                <a:gd name="T60" fmla="*/ 89 w 75"/>
                <a:gd name="T61" fmla="*/ 18 h 44"/>
                <a:gd name="T62" fmla="*/ 82 w 75"/>
                <a:gd name="T63" fmla="*/ 18 h 44"/>
                <a:gd name="T64" fmla="*/ 78 w 75"/>
                <a:gd name="T65" fmla="*/ 20 h 44"/>
                <a:gd name="T66" fmla="*/ 68 w 75"/>
                <a:gd name="T67" fmla="*/ 24 h 44"/>
                <a:gd name="T68" fmla="*/ 66 w 75"/>
                <a:gd name="T69" fmla="*/ 20 h 44"/>
                <a:gd name="T70" fmla="*/ 60 w 75"/>
                <a:gd name="T71" fmla="*/ 25 h 44"/>
                <a:gd name="T72" fmla="*/ 59 w 75"/>
                <a:gd name="T73" fmla="*/ 30 h 44"/>
                <a:gd name="T74" fmla="*/ 50 w 75"/>
                <a:gd name="T75" fmla="*/ 35 h 44"/>
                <a:gd name="T76" fmla="*/ 44 w 75"/>
                <a:gd name="T77" fmla="*/ 35 h 44"/>
                <a:gd name="T78" fmla="*/ 41 w 75"/>
                <a:gd name="T79" fmla="*/ 39 h 44"/>
                <a:gd name="T80" fmla="*/ 35 w 75"/>
                <a:gd name="T81" fmla="*/ 39 h 44"/>
                <a:gd name="T82" fmla="*/ 35 w 75"/>
                <a:gd name="T83" fmla="*/ 47 h 44"/>
                <a:gd name="T84" fmla="*/ 30 w 75"/>
                <a:gd name="T85" fmla="*/ 53 h 44"/>
                <a:gd name="T86" fmla="*/ 26 w 75"/>
                <a:gd name="T87" fmla="*/ 53 h 44"/>
                <a:gd name="T88" fmla="*/ 24 w 75"/>
                <a:gd name="T89" fmla="*/ 49 h 44"/>
                <a:gd name="T90" fmla="*/ 20 w 75"/>
                <a:gd name="T91" fmla="*/ 45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 name="Freeform 2541">
              <a:extLst>
                <a:ext uri="{FF2B5EF4-FFF2-40B4-BE49-F238E27FC236}">
                  <a16:creationId xmlns:a16="http://schemas.microsoft.com/office/drawing/2014/main" id="{4E8129B1-5A2D-4530-864C-9C2AB474B530}"/>
                </a:ext>
              </a:extLst>
            </p:cNvPr>
            <p:cNvSpPr>
              <a:spLocks noChangeAspect="1"/>
            </p:cNvSpPr>
            <p:nvPr/>
          </p:nvSpPr>
          <p:spPr bwMode="auto">
            <a:xfrm>
              <a:off x="2701248" y="4147195"/>
              <a:ext cx="95759" cy="104085"/>
            </a:xfrm>
            <a:custGeom>
              <a:avLst/>
              <a:gdLst>
                <a:gd name="T0" fmla="*/ 31 w 58"/>
                <a:gd name="T1" fmla="*/ 65 h 63"/>
                <a:gd name="T2" fmla="*/ 42 w 58"/>
                <a:gd name="T3" fmla="*/ 70 h 63"/>
                <a:gd name="T4" fmla="*/ 46 w 58"/>
                <a:gd name="T5" fmla="*/ 70 h 63"/>
                <a:gd name="T6" fmla="*/ 51 w 58"/>
                <a:gd name="T7" fmla="*/ 74 h 63"/>
                <a:gd name="T8" fmla="*/ 59 w 58"/>
                <a:gd name="T9" fmla="*/ 74 h 63"/>
                <a:gd name="T10" fmla="*/ 61 w 58"/>
                <a:gd name="T11" fmla="*/ 70 h 63"/>
                <a:gd name="T12" fmla="*/ 57 w 58"/>
                <a:gd name="T13" fmla="*/ 63 h 63"/>
                <a:gd name="T14" fmla="*/ 59 w 58"/>
                <a:gd name="T15" fmla="*/ 55 h 63"/>
                <a:gd name="T16" fmla="*/ 58 w 58"/>
                <a:gd name="T17" fmla="*/ 48 h 63"/>
                <a:gd name="T18" fmla="*/ 62 w 58"/>
                <a:gd name="T19" fmla="*/ 42 h 63"/>
                <a:gd name="T20" fmla="*/ 62 w 58"/>
                <a:gd name="T21" fmla="*/ 26 h 63"/>
                <a:gd name="T22" fmla="*/ 68 w 58"/>
                <a:gd name="T23" fmla="*/ 15 h 63"/>
                <a:gd name="T24" fmla="*/ 68 w 58"/>
                <a:gd name="T25" fmla="*/ 7 h 63"/>
                <a:gd name="T26" fmla="*/ 69 w 58"/>
                <a:gd name="T27" fmla="*/ 1 h 63"/>
                <a:gd name="T28" fmla="*/ 62 w 58"/>
                <a:gd name="T29" fmla="*/ 1 h 63"/>
                <a:gd name="T30" fmla="*/ 58 w 58"/>
                <a:gd name="T31" fmla="*/ 4 h 63"/>
                <a:gd name="T32" fmla="*/ 49 w 58"/>
                <a:gd name="T33" fmla="*/ 7 h 63"/>
                <a:gd name="T34" fmla="*/ 46 w 58"/>
                <a:gd name="T35" fmla="*/ 4 h 63"/>
                <a:gd name="T36" fmla="*/ 40 w 58"/>
                <a:gd name="T37" fmla="*/ 8 h 63"/>
                <a:gd name="T38" fmla="*/ 39 w 58"/>
                <a:gd name="T39" fmla="*/ 13 h 63"/>
                <a:gd name="T40" fmla="*/ 31 w 58"/>
                <a:gd name="T41" fmla="*/ 18 h 63"/>
                <a:gd name="T42" fmla="*/ 25 w 58"/>
                <a:gd name="T43" fmla="*/ 18 h 63"/>
                <a:gd name="T44" fmla="*/ 21 w 58"/>
                <a:gd name="T45" fmla="*/ 21 h 63"/>
                <a:gd name="T46" fmla="*/ 15 w 58"/>
                <a:gd name="T47" fmla="*/ 21 h 63"/>
                <a:gd name="T48" fmla="*/ 15 w 58"/>
                <a:gd name="T49" fmla="*/ 30 h 63"/>
                <a:gd name="T50" fmla="*/ 11 w 58"/>
                <a:gd name="T51" fmla="*/ 36 h 63"/>
                <a:gd name="T52" fmla="*/ 7 w 58"/>
                <a:gd name="T53" fmla="*/ 36 h 63"/>
                <a:gd name="T54" fmla="*/ 5 w 58"/>
                <a:gd name="T55" fmla="*/ 37 h 63"/>
                <a:gd name="T56" fmla="*/ 1 w 58"/>
                <a:gd name="T57" fmla="*/ 33 h 63"/>
                <a:gd name="T58" fmla="*/ 1 w 58"/>
                <a:gd name="T59" fmla="*/ 38 h 63"/>
                <a:gd name="T60" fmla="*/ 15 w 58"/>
                <a:gd name="T61" fmla="*/ 54 h 63"/>
                <a:gd name="T62" fmla="*/ 27 w 58"/>
                <a:gd name="T63" fmla="*/ 67 h 63"/>
                <a:gd name="T64" fmla="*/ 30 w 58"/>
                <a:gd name="T65" fmla="*/ 65 h 63"/>
                <a:gd name="T66" fmla="*/ 27 w 58"/>
                <a:gd name="T67" fmla="*/ 60 h 63"/>
                <a:gd name="T68" fmla="*/ 26 w 58"/>
                <a:gd name="T69" fmla="*/ 51 h 63"/>
                <a:gd name="T70" fmla="*/ 27 w 58"/>
                <a:gd name="T71" fmla="*/ 50 h 63"/>
                <a:gd name="T72" fmla="*/ 36 w 58"/>
                <a:gd name="T73" fmla="*/ 56 h 63"/>
                <a:gd name="T74" fmla="*/ 43 w 58"/>
                <a:gd name="T75" fmla="*/ 64 h 63"/>
                <a:gd name="T76" fmla="*/ 43 w 58"/>
                <a:gd name="T77" fmla="*/ 68 h 63"/>
                <a:gd name="T78" fmla="*/ 32 w 58"/>
                <a:gd name="T79" fmla="*/ 63 h 63"/>
                <a:gd name="T80" fmla="*/ 31 w 58"/>
                <a:gd name="T81" fmla="*/ 65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 name="Freeform 2542">
              <a:extLst>
                <a:ext uri="{FF2B5EF4-FFF2-40B4-BE49-F238E27FC236}">
                  <a16:creationId xmlns:a16="http://schemas.microsoft.com/office/drawing/2014/main" id="{836F1BC0-1A13-4624-AA48-B105887B53D8}"/>
                </a:ext>
              </a:extLst>
            </p:cNvPr>
            <p:cNvSpPr>
              <a:spLocks noChangeAspect="1"/>
            </p:cNvSpPr>
            <p:nvPr/>
          </p:nvSpPr>
          <p:spPr bwMode="auto">
            <a:xfrm>
              <a:off x="2799782" y="4276259"/>
              <a:ext cx="116575" cy="61063"/>
            </a:xfrm>
            <a:custGeom>
              <a:avLst/>
              <a:gdLst>
                <a:gd name="T0" fmla="*/ 76 w 70"/>
                <a:gd name="T1" fmla="*/ 40 h 36"/>
                <a:gd name="T2" fmla="*/ 79 w 70"/>
                <a:gd name="T3" fmla="*/ 35 h 36"/>
                <a:gd name="T4" fmla="*/ 83 w 70"/>
                <a:gd name="T5" fmla="*/ 35 h 36"/>
                <a:gd name="T6" fmla="*/ 84 w 70"/>
                <a:gd name="T7" fmla="*/ 27 h 36"/>
                <a:gd name="T8" fmla="*/ 82 w 70"/>
                <a:gd name="T9" fmla="*/ 22 h 36"/>
                <a:gd name="T10" fmla="*/ 84 w 70"/>
                <a:gd name="T11" fmla="*/ 18 h 36"/>
                <a:gd name="T12" fmla="*/ 77 w 70"/>
                <a:gd name="T13" fmla="*/ 10 h 36"/>
                <a:gd name="T14" fmla="*/ 65 w 70"/>
                <a:gd name="T15" fmla="*/ 6 h 36"/>
                <a:gd name="T16" fmla="*/ 56 w 70"/>
                <a:gd name="T17" fmla="*/ 1 h 36"/>
                <a:gd name="T18" fmla="*/ 50 w 70"/>
                <a:gd name="T19" fmla="*/ 5 h 36"/>
                <a:gd name="T20" fmla="*/ 40 w 70"/>
                <a:gd name="T21" fmla="*/ 7 h 36"/>
                <a:gd name="T22" fmla="*/ 26 w 70"/>
                <a:gd name="T23" fmla="*/ 15 h 36"/>
                <a:gd name="T24" fmla="*/ 19 w 70"/>
                <a:gd name="T25" fmla="*/ 12 h 36"/>
                <a:gd name="T26" fmla="*/ 13 w 70"/>
                <a:gd name="T27" fmla="*/ 12 h 36"/>
                <a:gd name="T28" fmla="*/ 10 w 70"/>
                <a:gd name="T29" fmla="*/ 5 h 36"/>
                <a:gd name="T30" fmla="*/ 4 w 70"/>
                <a:gd name="T31" fmla="*/ 1 h 36"/>
                <a:gd name="T32" fmla="*/ 2 w 70"/>
                <a:gd name="T33" fmla="*/ 9 h 36"/>
                <a:gd name="T34" fmla="*/ 6 w 70"/>
                <a:gd name="T35" fmla="*/ 13 h 36"/>
                <a:gd name="T36" fmla="*/ 2 w 70"/>
                <a:gd name="T37" fmla="*/ 17 h 36"/>
                <a:gd name="T38" fmla="*/ 2 w 70"/>
                <a:gd name="T39" fmla="*/ 22 h 36"/>
                <a:gd name="T40" fmla="*/ 0 w 70"/>
                <a:gd name="T41" fmla="*/ 26 h 36"/>
                <a:gd name="T42" fmla="*/ 11 w 70"/>
                <a:gd name="T43" fmla="*/ 26 h 36"/>
                <a:gd name="T44" fmla="*/ 19 w 70"/>
                <a:gd name="T45" fmla="*/ 26 h 36"/>
                <a:gd name="T46" fmla="*/ 22 w 70"/>
                <a:gd name="T47" fmla="*/ 33 h 36"/>
                <a:gd name="T48" fmla="*/ 24 w 70"/>
                <a:gd name="T49" fmla="*/ 37 h 36"/>
                <a:gd name="T50" fmla="*/ 28 w 70"/>
                <a:gd name="T51" fmla="*/ 31 h 36"/>
                <a:gd name="T52" fmla="*/ 30 w 70"/>
                <a:gd name="T53" fmla="*/ 38 h 36"/>
                <a:gd name="T54" fmla="*/ 35 w 70"/>
                <a:gd name="T55" fmla="*/ 43 h 36"/>
                <a:gd name="T56" fmla="*/ 44 w 70"/>
                <a:gd name="T57" fmla="*/ 39 h 36"/>
                <a:gd name="T58" fmla="*/ 41 w 70"/>
                <a:gd name="T59" fmla="*/ 32 h 36"/>
                <a:gd name="T60" fmla="*/ 37 w 70"/>
                <a:gd name="T61" fmla="*/ 26 h 36"/>
                <a:gd name="T62" fmla="*/ 42 w 70"/>
                <a:gd name="T63" fmla="*/ 23 h 36"/>
                <a:gd name="T64" fmla="*/ 47 w 70"/>
                <a:gd name="T65" fmla="*/ 20 h 36"/>
                <a:gd name="T66" fmla="*/ 47 w 70"/>
                <a:gd name="T67" fmla="*/ 13 h 36"/>
                <a:gd name="T68" fmla="*/ 56 w 70"/>
                <a:gd name="T69" fmla="*/ 10 h 36"/>
                <a:gd name="T70" fmla="*/ 65 w 70"/>
                <a:gd name="T71" fmla="*/ 16 h 36"/>
                <a:gd name="T72" fmla="*/ 70 w 70"/>
                <a:gd name="T73" fmla="*/ 18 h 36"/>
                <a:gd name="T74" fmla="*/ 72 w 70"/>
                <a:gd name="T75" fmla="*/ 27 h 36"/>
                <a:gd name="T76" fmla="*/ 68 w 70"/>
                <a:gd name="T77" fmla="*/ 28 h 36"/>
                <a:gd name="T78" fmla="*/ 71 w 70"/>
                <a:gd name="T79" fmla="*/ 35 h 36"/>
                <a:gd name="T80" fmla="*/ 76 w 70"/>
                <a:gd name="T81" fmla="*/ 40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 name="Freeform 2543">
              <a:extLst>
                <a:ext uri="{FF2B5EF4-FFF2-40B4-BE49-F238E27FC236}">
                  <a16:creationId xmlns:a16="http://schemas.microsoft.com/office/drawing/2014/main" id="{2F8AE728-174B-4C72-82AE-E71D7293E4E9}"/>
                </a:ext>
              </a:extLst>
            </p:cNvPr>
            <p:cNvSpPr>
              <a:spLocks noChangeAspect="1"/>
            </p:cNvSpPr>
            <p:nvPr/>
          </p:nvSpPr>
          <p:spPr bwMode="auto">
            <a:xfrm>
              <a:off x="2737330" y="4238788"/>
              <a:ext cx="70778" cy="77717"/>
            </a:xfrm>
            <a:custGeom>
              <a:avLst/>
              <a:gdLst>
                <a:gd name="T0" fmla="*/ 49 w 42"/>
                <a:gd name="T1" fmla="*/ 29 h 47"/>
                <a:gd name="T2" fmla="*/ 47 w 42"/>
                <a:gd name="T3" fmla="*/ 26 h 47"/>
                <a:gd name="T4" fmla="*/ 44 w 42"/>
                <a:gd name="T5" fmla="*/ 23 h 47"/>
                <a:gd name="T6" fmla="*/ 36 w 42"/>
                <a:gd name="T7" fmla="*/ 15 h 47"/>
                <a:gd name="T8" fmla="*/ 36 w 42"/>
                <a:gd name="T9" fmla="*/ 8 h 47"/>
                <a:gd name="T10" fmla="*/ 35 w 42"/>
                <a:gd name="T11" fmla="*/ 5 h 47"/>
                <a:gd name="T12" fmla="*/ 34 w 42"/>
                <a:gd name="T13" fmla="*/ 8 h 47"/>
                <a:gd name="T14" fmla="*/ 25 w 42"/>
                <a:gd name="T15" fmla="*/ 8 h 47"/>
                <a:gd name="T16" fmla="*/ 21 w 42"/>
                <a:gd name="T17" fmla="*/ 5 h 47"/>
                <a:gd name="T18" fmla="*/ 16 w 42"/>
                <a:gd name="T19" fmla="*/ 5 h 47"/>
                <a:gd name="T20" fmla="*/ 5 w 42"/>
                <a:gd name="T21" fmla="*/ 0 h 47"/>
                <a:gd name="T22" fmla="*/ 4 w 42"/>
                <a:gd name="T23" fmla="*/ 0 h 47"/>
                <a:gd name="T24" fmla="*/ 1 w 42"/>
                <a:gd name="T25" fmla="*/ 1 h 47"/>
                <a:gd name="T26" fmla="*/ 0 w 42"/>
                <a:gd name="T27" fmla="*/ 5 h 47"/>
                <a:gd name="T28" fmla="*/ 1 w 42"/>
                <a:gd name="T29" fmla="*/ 8 h 47"/>
                <a:gd name="T30" fmla="*/ 1 w 42"/>
                <a:gd name="T31" fmla="*/ 12 h 47"/>
                <a:gd name="T32" fmla="*/ 0 w 42"/>
                <a:gd name="T33" fmla="*/ 19 h 47"/>
                <a:gd name="T34" fmla="*/ 1 w 42"/>
                <a:gd name="T35" fmla="*/ 23 h 47"/>
                <a:gd name="T36" fmla="*/ 7 w 42"/>
                <a:gd name="T37" fmla="*/ 26 h 47"/>
                <a:gd name="T38" fmla="*/ 12 w 42"/>
                <a:gd name="T39" fmla="*/ 27 h 47"/>
                <a:gd name="T40" fmla="*/ 12 w 42"/>
                <a:gd name="T41" fmla="*/ 25 h 47"/>
                <a:gd name="T42" fmla="*/ 10 w 42"/>
                <a:gd name="T43" fmla="*/ 19 h 47"/>
                <a:gd name="T44" fmla="*/ 11 w 42"/>
                <a:gd name="T45" fmla="*/ 18 h 47"/>
                <a:gd name="T46" fmla="*/ 16 w 42"/>
                <a:gd name="T47" fmla="*/ 23 h 47"/>
                <a:gd name="T48" fmla="*/ 18 w 42"/>
                <a:gd name="T49" fmla="*/ 29 h 47"/>
                <a:gd name="T50" fmla="*/ 28 w 42"/>
                <a:gd name="T51" fmla="*/ 32 h 47"/>
                <a:gd name="T52" fmla="*/ 34 w 42"/>
                <a:gd name="T53" fmla="*/ 38 h 47"/>
                <a:gd name="T54" fmla="*/ 34 w 42"/>
                <a:gd name="T55" fmla="*/ 46 h 47"/>
                <a:gd name="T56" fmla="*/ 39 w 42"/>
                <a:gd name="T57" fmla="*/ 50 h 47"/>
                <a:gd name="T58" fmla="*/ 36 w 42"/>
                <a:gd name="T59" fmla="*/ 46 h 47"/>
                <a:gd name="T60" fmla="*/ 36 w 42"/>
                <a:gd name="T61" fmla="*/ 43 h 47"/>
                <a:gd name="T62" fmla="*/ 40 w 42"/>
                <a:gd name="T63" fmla="*/ 46 h 47"/>
                <a:gd name="T64" fmla="*/ 45 w 42"/>
                <a:gd name="T65" fmla="*/ 55 h 47"/>
                <a:gd name="T66" fmla="*/ 45 w 42"/>
                <a:gd name="T67" fmla="*/ 52 h 47"/>
                <a:gd name="T68" fmla="*/ 47 w 42"/>
                <a:gd name="T69" fmla="*/ 49 h 47"/>
                <a:gd name="T70" fmla="*/ 47 w 42"/>
                <a:gd name="T71" fmla="*/ 44 h 47"/>
                <a:gd name="T72" fmla="*/ 51 w 42"/>
                <a:gd name="T73" fmla="*/ 41 h 47"/>
                <a:gd name="T74" fmla="*/ 47 w 42"/>
                <a:gd name="T75" fmla="*/ 36 h 47"/>
                <a:gd name="T76" fmla="*/ 49 w 42"/>
                <a:gd name="T77" fmla="*/ 29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 name="Freeform 2544">
              <a:extLst>
                <a:ext uri="{FF2B5EF4-FFF2-40B4-BE49-F238E27FC236}">
                  <a16:creationId xmlns:a16="http://schemas.microsoft.com/office/drawing/2014/main" id="{2DF35B27-9711-4AC5-AE0B-F7B19354DC0F}"/>
                </a:ext>
              </a:extLst>
            </p:cNvPr>
            <p:cNvSpPr>
              <a:spLocks noChangeAspect="1"/>
            </p:cNvSpPr>
            <p:nvPr/>
          </p:nvSpPr>
          <p:spPr bwMode="auto">
            <a:xfrm>
              <a:off x="2880274" y="4208257"/>
              <a:ext cx="253968" cy="401074"/>
            </a:xfrm>
            <a:custGeom>
              <a:avLst/>
              <a:gdLst>
                <a:gd name="T0" fmla="*/ 33 w 152"/>
                <a:gd name="T1" fmla="*/ 80 h 241"/>
                <a:gd name="T2" fmla="*/ 41 w 152"/>
                <a:gd name="T3" fmla="*/ 65 h 241"/>
                <a:gd name="T4" fmla="*/ 51 w 152"/>
                <a:gd name="T5" fmla="*/ 50 h 241"/>
                <a:gd name="T6" fmla="*/ 61 w 152"/>
                <a:gd name="T7" fmla="*/ 29 h 241"/>
                <a:gd name="T8" fmla="*/ 73 w 152"/>
                <a:gd name="T9" fmla="*/ 26 h 241"/>
                <a:gd name="T10" fmla="*/ 95 w 152"/>
                <a:gd name="T11" fmla="*/ 18 h 241"/>
                <a:gd name="T12" fmla="*/ 110 w 152"/>
                <a:gd name="T13" fmla="*/ 6 h 241"/>
                <a:gd name="T14" fmla="*/ 122 w 152"/>
                <a:gd name="T15" fmla="*/ 8 h 241"/>
                <a:gd name="T16" fmla="*/ 104 w 152"/>
                <a:gd name="T17" fmla="*/ 24 h 241"/>
                <a:gd name="T18" fmla="*/ 85 w 152"/>
                <a:gd name="T19" fmla="*/ 59 h 241"/>
                <a:gd name="T20" fmla="*/ 98 w 152"/>
                <a:gd name="T21" fmla="*/ 60 h 241"/>
                <a:gd name="T22" fmla="*/ 104 w 152"/>
                <a:gd name="T23" fmla="*/ 90 h 241"/>
                <a:gd name="T24" fmla="*/ 122 w 152"/>
                <a:gd name="T25" fmla="*/ 94 h 241"/>
                <a:gd name="T26" fmla="*/ 136 w 152"/>
                <a:gd name="T27" fmla="*/ 96 h 241"/>
                <a:gd name="T28" fmla="*/ 153 w 152"/>
                <a:gd name="T29" fmla="*/ 109 h 241"/>
                <a:gd name="T30" fmla="*/ 175 w 152"/>
                <a:gd name="T31" fmla="*/ 109 h 241"/>
                <a:gd name="T32" fmla="*/ 171 w 152"/>
                <a:gd name="T33" fmla="*/ 128 h 241"/>
                <a:gd name="T34" fmla="*/ 172 w 152"/>
                <a:gd name="T35" fmla="*/ 149 h 241"/>
                <a:gd name="T36" fmla="*/ 167 w 152"/>
                <a:gd name="T37" fmla="*/ 165 h 241"/>
                <a:gd name="T38" fmla="*/ 183 w 152"/>
                <a:gd name="T39" fmla="*/ 192 h 241"/>
                <a:gd name="T40" fmla="*/ 172 w 152"/>
                <a:gd name="T41" fmla="*/ 177 h 241"/>
                <a:gd name="T42" fmla="*/ 163 w 152"/>
                <a:gd name="T43" fmla="*/ 183 h 241"/>
                <a:gd name="T44" fmla="*/ 146 w 152"/>
                <a:gd name="T45" fmla="*/ 194 h 241"/>
                <a:gd name="T46" fmla="*/ 140 w 152"/>
                <a:gd name="T47" fmla="*/ 201 h 241"/>
                <a:gd name="T48" fmla="*/ 142 w 152"/>
                <a:gd name="T49" fmla="*/ 225 h 241"/>
                <a:gd name="T50" fmla="*/ 138 w 152"/>
                <a:gd name="T51" fmla="*/ 289 h 241"/>
                <a:gd name="T52" fmla="*/ 134 w 152"/>
                <a:gd name="T53" fmla="*/ 277 h 241"/>
                <a:gd name="T54" fmla="*/ 131 w 152"/>
                <a:gd name="T55" fmla="*/ 258 h 241"/>
                <a:gd name="T56" fmla="*/ 116 w 152"/>
                <a:gd name="T57" fmla="*/ 255 h 241"/>
                <a:gd name="T58" fmla="*/ 93 w 152"/>
                <a:gd name="T59" fmla="*/ 254 h 241"/>
                <a:gd name="T60" fmla="*/ 88 w 152"/>
                <a:gd name="T61" fmla="*/ 243 h 241"/>
                <a:gd name="T62" fmla="*/ 71 w 152"/>
                <a:gd name="T63" fmla="*/ 233 h 241"/>
                <a:gd name="T64" fmla="*/ 58 w 152"/>
                <a:gd name="T65" fmla="*/ 216 h 241"/>
                <a:gd name="T66" fmla="*/ 39 w 152"/>
                <a:gd name="T67" fmla="*/ 206 h 241"/>
                <a:gd name="T68" fmla="*/ 28 w 152"/>
                <a:gd name="T69" fmla="*/ 206 h 241"/>
                <a:gd name="T70" fmla="*/ 13 w 152"/>
                <a:gd name="T71" fmla="*/ 198 h 241"/>
                <a:gd name="T72" fmla="*/ 1 w 152"/>
                <a:gd name="T73" fmla="*/ 186 h 241"/>
                <a:gd name="T74" fmla="*/ 4 w 152"/>
                <a:gd name="T75" fmla="*/ 176 h 241"/>
                <a:gd name="T76" fmla="*/ 19 w 152"/>
                <a:gd name="T77" fmla="*/ 168 h 241"/>
                <a:gd name="T78" fmla="*/ 29 w 152"/>
                <a:gd name="T79" fmla="*/ 149 h 241"/>
                <a:gd name="T80" fmla="*/ 20 w 152"/>
                <a:gd name="T81" fmla="*/ 140 h 241"/>
                <a:gd name="T82" fmla="*/ 20 w 152"/>
                <a:gd name="T83" fmla="*/ 121 h 241"/>
                <a:gd name="T84" fmla="*/ 25 w 152"/>
                <a:gd name="T85" fmla="*/ 104 h 241"/>
                <a:gd name="T86" fmla="*/ 17 w 152"/>
                <a:gd name="T87" fmla="*/ 89 h 241"/>
                <a:gd name="T88" fmla="*/ 25 w 152"/>
                <a:gd name="T89" fmla="*/ 7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 name="Freeform 2545">
              <a:extLst>
                <a:ext uri="{FF2B5EF4-FFF2-40B4-BE49-F238E27FC236}">
                  <a16:creationId xmlns:a16="http://schemas.microsoft.com/office/drawing/2014/main" id="{02FFC8AE-1C46-4847-8F3C-7F3AFC60F8FE}"/>
                </a:ext>
              </a:extLst>
            </p:cNvPr>
            <p:cNvSpPr>
              <a:spLocks noChangeAspect="1"/>
            </p:cNvSpPr>
            <p:nvPr/>
          </p:nvSpPr>
          <p:spPr bwMode="auto">
            <a:xfrm>
              <a:off x="2999626" y="4216584"/>
              <a:ext cx="287275" cy="274784"/>
            </a:xfrm>
            <a:custGeom>
              <a:avLst/>
              <a:gdLst>
                <a:gd name="T0" fmla="*/ 182 w 173"/>
                <a:gd name="T1" fmla="*/ 104 h 165"/>
                <a:gd name="T2" fmla="*/ 191 w 173"/>
                <a:gd name="T3" fmla="*/ 92 h 165"/>
                <a:gd name="T4" fmla="*/ 190 w 173"/>
                <a:gd name="T5" fmla="*/ 82 h 165"/>
                <a:gd name="T6" fmla="*/ 207 w 173"/>
                <a:gd name="T7" fmla="*/ 67 h 165"/>
                <a:gd name="T8" fmla="*/ 188 w 173"/>
                <a:gd name="T9" fmla="*/ 62 h 165"/>
                <a:gd name="T10" fmla="*/ 191 w 173"/>
                <a:gd name="T11" fmla="*/ 49 h 165"/>
                <a:gd name="T12" fmla="*/ 168 w 173"/>
                <a:gd name="T13" fmla="*/ 38 h 165"/>
                <a:gd name="T14" fmla="*/ 173 w 173"/>
                <a:gd name="T15" fmla="*/ 25 h 165"/>
                <a:gd name="T16" fmla="*/ 144 w 173"/>
                <a:gd name="T17" fmla="*/ 28 h 165"/>
                <a:gd name="T18" fmla="*/ 134 w 173"/>
                <a:gd name="T19" fmla="*/ 34 h 165"/>
                <a:gd name="T20" fmla="*/ 110 w 173"/>
                <a:gd name="T21" fmla="*/ 29 h 165"/>
                <a:gd name="T22" fmla="*/ 83 w 173"/>
                <a:gd name="T23" fmla="*/ 31 h 165"/>
                <a:gd name="T24" fmla="*/ 71 w 173"/>
                <a:gd name="T25" fmla="*/ 12 h 165"/>
                <a:gd name="T26" fmla="*/ 56 w 173"/>
                <a:gd name="T27" fmla="*/ 4 h 165"/>
                <a:gd name="T28" fmla="*/ 50 w 173"/>
                <a:gd name="T29" fmla="*/ 10 h 165"/>
                <a:gd name="T30" fmla="*/ 51 w 173"/>
                <a:gd name="T31" fmla="*/ 13 h 165"/>
                <a:gd name="T32" fmla="*/ 34 w 173"/>
                <a:gd name="T33" fmla="*/ 23 h 165"/>
                <a:gd name="T34" fmla="*/ 35 w 173"/>
                <a:gd name="T35" fmla="*/ 42 h 165"/>
                <a:gd name="T36" fmla="*/ 24 w 173"/>
                <a:gd name="T37" fmla="*/ 48 h 165"/>
                <a:gd name="T38" fmla="*/ 28 w 173"/>
                <a:gd name="T39" fmla="*/ 29 h 165"/>
                <a:gd name="T40" fmla="*/ 23 w 173"/>
                <a:gd name="T41" fmla="*/ 10 h 165"/>
                <a:gd name="T42" fmla="*/ 22 w 173"/>
                <a:gd name="T43" fmla="*/ 8 h 165"/>
                <a:gd name="T44" fmla="*/ 8 w 173"/>
                <a:gd name="T45" fmla="*/ 41 h 165"/>
                <a:gd name="T46" fmla="*/ 6 w 173"/>
                <a:gd name="T47" fmla="*/ 53 h 165"/>
                <a:gd name="T48" fmla="*/ 16 w 173"/>
                <a:gd name="T49" fmla="*/ 77 h 165"/>
                <a:gd name="T50" fmla="*/ 30 w 173"/>
                <a:gd name="T51" fmla="*/ 86 h 165"/>
                <a:gd name="T52" fmla="*/ 44 w 173"/>
                <a:gd name="T53" fmla="*/ 90 h 165"/>
                <a:gd name="T54" fmla="*/ 65 w 173"/>
                <a:gd name="T55" fmla="*/ 102 h 165"/>
                <a:gd name="T56" fmla="*/ 85 w 173"/>
                <a:gd name="T57" fmla="*/ 102 h 165"/>
                <a:gd name="T58" fmla="*/ 84 w 173"/>
                <a:gd name="T59" fmla="*/ 119 h 165"/>
                <a:gd name="T60" fmla="*/ 86 w 173"/>
                <a:gd name="T61" fmla="*/ 136 h 165"/>
                <a:gd name="T62" fmla="*/ 89 w 173"/>
                <a:gd name="T63" fmla="*/ 151 h 165"/>
                <a:gd name="T64" fmla="*/ 91 w 173"/>
                <a:gd name="T65" fmla="*/ 169 h 165"/>
                <a:gd name="T66" fmla="*/ 116 w 173"/>
                <a:gd name="T67" fmla="*/ 196 h 165"/>
                <a:gd name="T68" fmla="*/ 134 w 173"/>
                <a:gd name="T69" fmla="*/ 182 h 165"/>
                <a:gd name="T70" fmla="*/ 138 w 173"/>
                <a:gd name="T71" fmla="*/ 175 h 165"/>
                <a:gd name="T72" fmla="*/ 151 w 173"/>
                <a:gd name="T73" fmla="*/ 168 h 165"/>
                <a:gd name="T74" fmla="*/ 138 w 173"/>
                <a:gd name="T75" fmla="*/ 163 h 165"/>
                <a:gd name="T76" fmla="*/ 139 w 173"/>
                <a:gd name="T77" fmla="*/ 150 h 165"/>
                <a:gd name="T78" fmla="*/ 138 w 173"/>
                <a:gd name="T79" fmla="*/ 138 h 165"/>
                <a:gd name="T80" fmla="*/ 160 w 173"/>
                <a:gd name="T81" fmla="*/ 144 h 165"/>
                <a:gd name="T82" fmla="*/ 183 w 173"/>
                <a:gd name="T83" fmla="*/ 133 h 165"/>
                <a:gd name="T84" fmla="*/ 191 w 173"/>
                <a:gd name="T85" fmla="*/ 119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 name="Freeform 2546">
              <a:extLst>
                <a:ext uri="{FF2B5EF4-FFF2-40B4-BE49-F238E27FC236}">
                  <a16:creationId xmlns:a16="http://schemas.microsoft.com/office/drawing/2014/main" id="{8CC445AF-5B58-482D-90E5-7C2B1C9E84BF}"/>
                </a:ext>
              </a:extLst>
            </p:cNvPr>
            <p:cNvSpPr>
              <a:spLocks noChangeAspect="1"/>
            </p:cNvSpPr>
            <p:nvPr/>
          </p:nvSpPr>
          <p:spPr bwMode="auto">
            <a:xfrm>
              <a:off x="3249428" y="4309567"/>
              <a:ext cx="104085" cy="172087"/>
            </a:xfrm>
            <a:custGeom>
              <a:avLst/>
              <a:gdLst>
                <a:gd name="T0" fmla="*/ 75 w 63"/>
                <a:gd name="T1" fmla="*/ 108 h 103"/>
                <a:gd name="T2" fmla="*/ 71 w 63"/>
                <a:gd name="T3" fmla="*/ 104 h 103"/>
                <a:gd name="T4" fmla="*/ 68 w 63"/>
                <a:gd name="T5" fmla="*/ 98 h 103"/>
                <a:gd name="T6" fmla="*/ 65 w 63"/>
                <a:gd name="T7" fmla="*/ 88 h 103"/>
                <a:gd name="T8" fmla="*/ 63 w 63"/>
                <a:gd name="T9" fmla="*/ 87 h 103"/>
                <a:gd name="T10" fmla="*/ 63 w 63"/>
                <a:gd name="T11" fmla="*/ 82 h 103"/>
                <a:gd name="T12" fmla="*/ 60 w 63"/>
                <a:gd name="T13" fmla="*/ 82 h 103"/>
                <a:gd name="T14" fmla="*/ 52 w 63"/>
                <a:gd name="T15" fmla="*/ 71 h 103"/>
                <a:gd name="T16" fmla="*/ 55 w 63"/>
                <a:gd name="T17" fmla="*/ 64 h 103"/>
                <a:gd name="T18" fmla="*/ 56 w 63"/>
                <a:gd name="T19" fmla="*/ 57 h 103"/>
                <a:gd name="T20" fmla="*/ 62 w 63"/>
                <a:gd name="T21" fmla="*/ 57 h 103"/>
                <a:gd name="T22" fmla="*/ 64 w 63"/>
                <a:gd name="T23" fmla="*/ 52 h 103"/>
                <a:gd name="T24" fmla="*/ 63 w 63"/>
                <a:gd name="T25" fmla="*/ 45 h 103"/>
                <a:gd name="T26" fmla="*/ 67 w 63"/>
                <a:gd name="T27" fmla="*/ 40 h 103"/>
                <a:gd name="T28" fmla="*/ 64 w 63"/>
                <a:gd name="T29" fmla="*/ 35 h 103"/>
                <a:gd name="T30" fmla="*/ 60 w 63"/>
                <a:gd name="T31" fmla="*/ 31 h 103"/>
                <a:gd name="T32" fmla="*/ 52 w 63"/>
                <a:gd name="T33" fmla="*/ 26 h 103"/>
                <a:gd name="T34" fmla="*/ 46 w 63"/>
                <a:gd name="T35" fmla="*/ 25 h 103"/>
                <a:gd name="T36" fmla="*/ 44 w 63"/>
                <a:gd name="T37" fmla="*/ 31 h 103"/>
                <a:gd name="T38" fmla="*/ 44 w 63"/>
                <a:gd name="T39" fmla="*/ 25 h 103"/>
                <a:gd name="T40" fmla="*/ 44 w 63"/>
                <a:gd name="T41" fmla="*/ 18 h 103"/>
                <a:gd name="T42" fmla="*/ 39 w 63"/>
                <a:gd name="T43" fmla="*/ 8 h 103"/>
                <a:gd name="T44" fmla="*/ 36 w 63"/>
                <a:gd name="T45" fmla="*/ 5 h 103"/>
                <a:gd name="T46" fmla="*/ 30 w 63"/>
                <a:gd name="T47" fmla="*/ 1 h 103"/>
                <a:gd name="T48" fmla="*/ 27 w 63"/>
                <a:gd name="T49" fmla="*/ 0 h 103"/>
                <a:gd name="T50" fmla="*/ 23 w 63"/>
                <a:gd name="T51" fmla="*/ 2 h 103"/>
                <a:gd name="T52" fmla="*/ 17 w 63"/>
                <a:gd name="T53" fmla="*/ 7 h 103"/>
                <a:gd name="T54" fmla="*/ 11 w 63"/>
                <a:gd name="T55" fmla="*/ 14 h 103"/>
                <a:gd name="T56" fmla="*/ 14 w 63"/>
                <a:gd name="T57" fmla="*/ 19 h 103"/>
                <a:gd name="T58" fmla="*/ 19 w 63"/>
                <a:gd name="T59" fmla="*/ 22 h 103"/>
                <a:gd name="T60" fmla="*/ 12 w 63"/>
                <a:gd name="T61" fmla="*/ 25 h 103"/>
                <a:gd name="T62" fmla="*/ 4 w 63"/>
                <a:gd name="T63" fmla="*/ 28 h 103"/>
                <a:gd name="T64" fmla="*/ 2 w 63"/>
                <a:gd name="T65" fmla="*/ 31 h 103"/>
                <a:gd name="T66" fmla="*/ 2 w 63"/>
                <a:gd name="T67" fmla="*/ 37 h 103"/>
                <a:gd name="T68" fmla="*/ 0 w 63"/>
                <a:gd name="T69" fmla="*/ 39 h 103"/>
                <a:gd name="T70" fmla="*/ 12 w 63"/>
                <a:gd name="T71" fmla="*/ 52 h 103"/>
                <a:gd name="T72" fmla="*/ 20 w 63"/>
                <a:gd name="T73" fmla="*/ 52 h 103"/>
                <a:gd name="T74" fmla="*/ 21 w 63"/>
                <a:gd name="T75" fmla="*/ 57 h 103"/>
                <a:gd name="T76" fmla="*/ 19 w 63"/>
                <a:gd name="T77" fmla="*/ 60 h 103"/>
                <a:gd name="T78" fmla="*/ 20 w 63"/>
                <a:gd name="T79" fmla="*/ 64 h 103"/>
                <a:gd name="T80" fmla="*/ 27 w 63"/>
                <a:gd name="T81" fmla="*/ 64 h 103"/>
                <a:gd name="T82" fmla="*/ 27 w 63"/>
                <a:gd name="T83" fmla="*/ 71 h 103"/>
                <a:gd name="T84" fmla="*/ 32 w 63"/>
                <a:gd name="T85" fmla="*/ 73 h 103"/>
                <a:gd name="T86" fmla="*/ 23 w 63"/>
                <a:gd name="T87" fmla="*/ 79 h 103"/>
                <a:gd name="T88" fmla="*/ 23 w 63"/>
                <a:gd name="T89" fmla="*/ 96 h 103"/>
                <a:gd name="T90" fmla="*/ 26 w 63"/>
                <a:gd name="T91" fmla="*/ 100 h 103"/>
                <a:gd name="T92" fmla="*/ 26 w 63"/>
                <a:gd name="T93" fmla="*/ 106 h 103"/>
                <a:gd name="T94" fmla="*/ 29 w 63"/>
                <a:gd name="T95" fmla="*/ 110 h 103"/>
                <a:gd name="T96" fmla="*/ 36 w 63"/>
                <a:gd name="T97" fmla="*/ 113 h 103"/>
                <a:gd name="T98" fmla="*/ 36 w 63"/>
                <a:gd name="T99" fmla="*/ 118 h 103"/>
                <a:gd name="T100" fmla="*/ 40 w 63"/>
                <a:gd name="T101" fmla="*/ 122 h 103"/>
                <a:gd name="T102" fmla="*/ 45 w 63"/>
                <a:gd name="T103" fmla="*/ 123 h 103"/>
                <a:gd name="T104" fmla="*/ 44 w 63"/>
                <a:gd name="T105" fmla="*/ 118 h 103"/>
                <a:gd name="T106" fmla="*/ 50 w 63"/>
                <a:gd name="T107" fmla="*/ 113 h 103"/>
                <a:gd name="T108" fmla="*/ 54 w 63"/>
                <a:gd name="T109" fmla="*/ 116 h 103"/>
                <a:gd name="T110" fmla="*/ 56 w 63"/>
                <a:gd name="T111" fmla="*/ 110 h 103"/>
                <a:gd name="T112" fmla="*/ 61 w 63"/>
                <a:gd name="T113" fmla="*/ 110 h 103"/>
                <a:gd name="T114" fmla="*/ 63 w 63"/>
                <a:gd name="T115" fmla="*/ 107 h 103"/>
                <a:gd name="T116" fmla="*/ 68 w 63"/>
                <a:gd name="T117" fmla="*/ 108 h 103"/>
                <a:gd name="T118" fmla="*/ 75 w 63"/>
                <a:gd name="T119" fmla="*/ 108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 name="Freeform 2548">
              <a:extLst>
                <a:ext uri="{FF2B5EF4-FFF2-40B4-BE49-F238E27FC236}">
                  <a16:creationId xmlns:a16="http://schemas.microsoft.com/office/drawing/2014/main" id="{DF1F66BD-456E-4004-916D-922A52FAB82E}"/>
                </a:ext>
              </a:extLst>
            </p:cNvPr>
            <p:cNvSpPr>
              <a:spLocks noChangeAspect="1"/>
            </p:cNvSpPr>
            <p:nvPr/>
          </p:nvSpPr>
          <p:spPr bwMode="auto">
            <a:xfrm>
              <a:off x="3321595" y="4363690"/>
              <a:ext cx="86044" cy="95759"/>
            </a:xfrm>
            <a:custGeom>
              <a:avLst/>
              <a:gdLst>
                <a:gd name="T0" fmla="*/ 50 w 51"/>
                <a:gd name="T1" fmla="*/ 61 h 58"/>
                <a:gd name="T2" fmla="*/ 47 w 51"/>
                <a:gd name="T3" fmla="*/ 57 h 58"/>
                <a:gd name="T4" fmla="*/ 45 w 51"/>
                <a:gd name="T5" fmla="*/ 58 h 58"/>
                <a:gd name="T6" fmla="*/ 40 w 51"/>
                <a:gd name="T7" fmla="*/ 59 h 58"/>
                <a:gd name="T8" fmla="*/ 34 w 51"/>
                <a:gd name="T9" fmla="*/ 57 h 58"/>
                <a:gd name="T10" fmla="*/ 29 w 51"/>
                <a:gd name="T11" fmla="*/ 63 h 58"/>
                <a:gd name="T12" fmla="*/ 34 w 51"/>
                <a:gd name="T13" fmla="*/ 67 h 58"/>
                <a:gd name="T14" fmla="*/ 29 w 51"/>
                <a:gd name="T15" fmla="*/ 69 h 58"/>
                <a:gd name="T16" fmla="*/ 23 w 51"/>
                <a:gd name="T17" fmla="*/ 69 h 58"/>
                <a:gd name="T18" fmla="*/ 19 w 51"/>
                <a:gd name="T19" fmla="*/ 64 h 58"/>
                <a:gd name="T20" fmla="*/ 16 w 51"/>
                <a:gd name="T21" fmla="*/ 58 h 58"/>
                <a:gd name="T22" fmla="*/ 13 w 51"/>
                <a:gd name="T23" fmla="*/ 49 h 58"/>
                <a:gd name="T24" fmla="*/ 11 w 51"/>
                <a:gd name="T25" fmla="*/ 48 h 58"/>
                <a:gd name="T26" fmla="*/ 11 w 51"/>
                <a:gd name="T27" fmla="*/ 43 h 58"/>
                <a:gd name="T28" fmla="*/ 7 w 51"/>
                <a:gd name="T29" fmla="*/ 43 h 58"/>
                <a:gd name="T30" fmla="*/ 0 w 51"/>
                <a:gd name="T31" fmla="*/ 32 h 58"/>
                <a:gd name="T32" fmla="*/ 2 w 51"/>
                <a:gd name="T33" fmla="*/ 25 h 58"/>
                <a:gd name="T34" fmla="*/ 4 w 51"/>
                <a:gd name="T35" fmla="*/ 18 h 58"/>
                <a:gd name="T36" fmla="*/ 10 w 51"/>
                <a:gd name="T37" fmla="*/ 18 h 58"/>
                <a:gd name="T38" fmla="*/ 12 w 51"/>
                <a:gd name="T39" fmla="*/ 13 h 58"/>
                <a:gd name="T40" fmla="*/ 11 w 51"/>
                <a:gd name="T41" fmla="*/ 6 h 58"/>
                <a:gd name="T42" fmla="*/ 15 w 51"/>
                <a:gd name="T43" fmla="*/ 1 h 58"/>
                <a:gd name="T44" fmla="*/ 24 w 51"/>
                <a:gd name="T45" fmla="*/ 2 h 58"/>
                <a:gd name="T46" fmla="*/ 32 w 51"/>
                <a:gd name="T47" fmla="*/ 5 h 58"/>
                <a:gd name="T48" fmla="*/ 38 w 51"/>
                <a:gd name="T49" fmla="*/ 0 h 58"/>
                <a:gd name="T50" fmla="*/ 43 w 51"/>
                <a:gd name="T51" fmla="*/ 2 h 58"/>
                <a:gd name="T52" fmla="*/ 47 w 51"/>
                <a:gd name="T53" fmla="*/ 2 h 58"/>
                <a:gd name="T54" fmla="*/ 53 w 51"/>
                <a:gd name="T55" fmla="*/ 2 h 58"/>
                <a:gd name="T56" fmla="*/ 58 w 51"/>
                <a:gd name="T57" fmla="*/ 2 h 58"/>
                <a:gd name="T58" fmla="*/ 62 w 51"/>
                <a:gd name="T59" fmla="*/ 6 h 58"/>
                <a:gd name="T60" fmla="*/ 60 w 51"/>
                <a:gd name="T61" fmla="*/ 12 h 58"/>
                <a:gd name="T62" fmla="*/ 53 w 51"/>
                <a:gd name="T63" fmla="*/ 20 h 58"/>
                <a:gd name="T64" fmla="*/ 57 w 51"/>
                <a:gd name="T65" fmla="*/ 33 h 58"/>
                <a:gd name="T66" fmla="*/ 61 w 51"/>
                <a:gd name="T67" fmla="*/ 40 h 58"/>
                <a:gd name="T68" fmla="*/ 57 w 51"/>
                <a:gd name="T69" fmla="*/ 48 h 58"/>
                <a:gd name="T70" fmla="*/ 56 w 51"/>
                <a:gd name="T71" fmla="*/ 58 h 58"/>
                <a:gd name="T72" fmla="*/ 50 w 51"/>
                <a:gd name="T73" fmla="*/ 61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 name="Freeform 2549">
              <a:extLst>
                <a:ext uri="{FF2B5EF4-FFF2-40B4-BE49-F238E27FC236}">
                  <a16:creationId xmlns:a16="http://schemas.microsoft.com/office/drawing/2014/main" id="{6298C623-125F-4F5D-8619-BD301634E960}"/>
                </a:ext>
              </a:extLst>
            </p:cNvPr>
            <p:cNvSpPr>
              <a:spLocks noChangeAspect="1"/>
            </p:cNvSpPr>
            <p:nvPr/>
          </p:nvSpPr>
          <p:spPr bwMode="auto">
            <a:xfrm>
              <a:off x="3390985" y="4370631"/>
              <a:ext cx="69390" cy="86044"/>
            </a:xfrm>
            <a:custGeom>
              <a:avLst/>
              <a:gdLst>
                <a:gd name="T0" fmla="*/ 50 w 42"/>
                <a:gd name="T1" fmla="*/ 27 h 52"/>
                <a:gd name="T2" fmla="*/ 46 w 42"/>
                <a:gd name="T3" fmla="*/ 21 h 52"/>
                <a:gd name="T4" fmla="*/ 42 w 42"/>
                <a:gd name="T5" fmla="*/ 21 h 52"/>
                <a:gd name="T6" fmla="*/ 33 w 42"/>
                <a:gd name="T7" fmla="*/ 13 h 52"/>
                <a:gd name="T8" fmla="*/ 30 w 42"/>
                <a:gd name="T9" fmla="*/ 7 h 52"/>
                <a:gd name="T10" fmla="*/ 23 w 42"/>
                <a:gd name="T11" fmla="*/ 6 h 52"/>
                <a:gd name="T12" fmla="*/ 17 w 42"/>
                <a:gd name="T13" fmla="*/ 1 h 52"/>
                <a:gd name="T14" fmla="*/ 12 w 42"/>
                <a:gd name="T15" fmla="*/ 1 h 52"/>
                <a:gd name="T16" fmla="*/ 10 w 42"/>
                <a:gd name="T17" fmla="*/ 7 h 52"/>
                <a:gd name="T18" fmla="*/ 4 w 42"/>
                <a:gd name="T19" fmla="*/ 16 h 52"/>
                <a:gd name="T20" fmla="*/ 7 w 42"/>
                <a:gd name="T21" fmla="*/ 29 h 52"/>
                <a:gd name="T22" fmla="*/ 11 w 42"/>
                <a:gd name="T23" fmla="*/ 36 h 52"/>
                <a:gd name="T24" fmla="*/ 7 w 42"/>
                <a:gd name="T25" fmla="*/ 43 h 52"/>
                <a:gd name="T26" fmla="*/ 6 w 42"/>
                <a:gd name="T27" fmla="*/ 54 h 52"/>
                <a:gd name="T28" fmla="*/ 0 w 42"/>
                <a:gd name="T29" fmla="*/ 56 h 52"/>
                <a:gd name="T30" fmla="*/ 6 w 42"/>
                <a:gd name="T31" fmla="*/ 61 h 52"/>
                <a:gd name="T32" fmla="*/ 12 w 42"/>
                <a:gd name="T33" fmla="*/ 61 h 52"/>
                <a:gd name="T34" fmla="*/ 15 w 42"/>
                <a:gd name="T35" fmla="*/ 58 h 52"/>
                <a:gd name="T36" fmla="*/ 20 w 42"/>
                <a:gd name="T37" fmla="*/ 58 h 52"/>
                <a:gd name="T38" fmla="*/ 23 w 42"/>
                <a:gd name="T39" fmla="*/ 61 h 52"/>
                <a:gd name="T40" fmla="*/ 30 w 42"/>
                <a:gd name="T41" fmla="*/ 61 h 52"/>
                <a:gd name="T42" fmla="*/ 33 w 42"/>
                <a:gd name="T43" fmla="*/ 54 h 52"/>
                <a:gd name="T44" fmla="*/ 36 w 42"/>
                <a:gd name="T45" fmla="*/ 42 h 52"/>
                <a:gd name="T46" fmla="*/ 42 w 42"/>
                <a:gd name="T47" fmla="*/ 33 h 52"/>
                <a:gd name="T48" fmla="*/ 50 w 42"/>
                <a:gd name="T49" fmla="*/ 2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 name="Freeform 2550">
              <a:extLst>
                <a:ext uri="{FF2B5EF4-FFF2-40B4-BE49-F238E27FC236}">
                  <a16:creationId xmlns:a16="http://schemas.microsoft.com/office/drawing/2014/main" id="{B2F9E320-CA28-4031-8A44-A947CDB0EFD7}"/>
                </a:ext>
              </a:extLst>
            </p:cNvPr>
            <p:cNvSpPr>
              <a:spLocks noChangeAspect="1"/>
            </p:cNvSpPr>
            <p:nvPr/>
          </p:nvSpPr>
          <p:spPr bwMode="auto">
            <a:xfrm>
              <a:off x="4188968" y="3834939"/>
              <a:ext cx="172087" cy="166536"/>
            </a:xfrm>
            <a:custGeom>
              <a:avLst/>
              <a:gdLst>
                <a:gd name="T0" fmla="*/ 1 w 104"/>
                <a:gd name="T1" fmla="*/ 120 h 100"/>
                <a:gd name="T2" fmla="*/ 1 w 104"/>
                <a:gd name="T3" fmla="*/ 103 h 100"/>
                <a:gd name="T4" fmla="*/ 5 w 104"/>
                <a:gd name="T5" fmla="*/ 95 h 100"/>
                <a:gd name="T6" fmla="*/ 11 w 104"/>
                <a:gd name="T7" fmla="*/ 83 h 100"/>
                <a:gd name="T8" fmla="*/ 18 w 104"/>
                <a:gd name="T9" fmla="*/ 71 h 100"/>
                <a:gd name="T10" fmla="*/ 24 w 104"/>
                <a:gd name="T11" fmla="*/ 60 h 100"/>
                <a:gd name="T12" fmla="*/ 32 w 104"/>
                <a:gd name="T13" fmla="*/ 52 h 100"/>
                <a:gd name="T14" fmla="*/ 36 w 104"/>
                <a:gd name="T15" fmla="*/ 28 h 100"/>
                <a:gd name="T16" fmla="*/ 50 w 104"/>
                <a:gd name="T17" fmla="*/ 19 h 100"/>
                <a:gd name="T18" fmla="*/ 54 w 104"/>
                <a:gd name="T19" fmla="*/ 4 h 100"/>
                <a:gd name="T20" fmla="*/ 57 w 104"/>
                <a:gd name="T21" fmla="*/ 0 h 100"/>
                <a:gd name="T22" fmla="*/ 124 w 104"/>
                <a:gd name="T23" fmla="*/ 0 h 100"/>
                <a:gd name="T24" fmla="*/ 124 w 104"/>
                <a:gd name="T25" fmla="*/ 6 h 100"/>
                <a:gd name="T26" fmla="*/ 124 w 104"/>
                <a:gd name="T27" fmla="*/ 31 h 100"/>
                <a:gd name="T28" fmla="*/ 75 w 104"/>
                <a:gd name="T29" fmla="*/ 31 h 100"/>
                <a:gd name="T30" fmla="*/ 75 w 104"/>
                <a:gd name="T31" fmla="*/ 76 h 100"/>
                <a:gd name="T32" fmla="*/ 70 w 104"/>
                <a:gd name="T33" fmla="*/ 78 h 100"/>
                <a:gd name="T34" fmla="*/ 64 w 104"/>
                <a:gd name="T35" fmla="*/ 79 h 100"/>
                <a:gd name="T36" fmla="*/ 56 w 104"/>
                <a:gd name="T37" fmla="*/ 89 h 100"/>
                <a:gd name="T38" fmla="*/ 58 w 104"/>
                <a:gd name="T39" fmla="*/ 110 h 100"/>
                <a:gd name="T40" fmla="*/ 56 w 104"/>
                <a:gd name="T41" fmla="*/ 114 h 100"/>
                <a:gd name="T42" fmla="*/ 6 w 104"/>
                <a:gd name="T43" fmla="*/ 113 h 100"/>
                <a:gd name="T44" fmla="*/ 1 w 104"/>
                <a:gd name="T45" fmla="*/ 12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 name="Freeform 2551">
              <a:extLst>
                <a:ext uri="{FF2B5EF4-FFF2-40B4-BE49-F238E27FC236}">
                  <a16:creationId xmlns:a16="http://schemas.microsoft.com/office/drawing/2014/main" id="{5366F7AF-5E3A-4094-B16B-70AF12EF57B0}"/>
                </a:ext>
              </a:extLst>
            </p:cNvPr>
            <p:cNvSpPr>
              <a:spLocks noChangeAspect="1"/>
            </p:cNvSpPr>
            <p:nvPr/>
          </p:nvSpPr>
          <p:spPr bwMode="auto">
            <a:xfrm>
              <a:off x="4268074" y="3618443"/>
              <a:ext cx="249804" cy="216497"/>
            </a:xfrm>
            <a:custGeom>
              <a:avLst/>
              <a:gdLst>
                <a:gd name="T0" fmla="*/ 166 w 150"/>
                <a:gd name="T1" fmla="*/ 17 h 130"/>
                <a:gd name="T2" fmla="*/ 157 w 150"/>
                <a:gd name="T3" fmla="*/ 16 h 130"/>
                <a:gd name="T4" fmla="*/ 151 w 150"/>
                <a:gd name="T5" fmla="*/ 12 h 130"/>
                <a:gd name="T6" fmla="*/ 142 w 150"/>
                <a:gd name="T7" fmla="*/ 13 h 130"/>
                <a:gd name="T8" fmla="*/ 128 w 150"/>
                <a:gd name="T9" fmla="*/ 14 h 130"/>
                <a:gd name="T10" fmla="*/ 121 w 150"/>
                <a:gd name="T11" fmla="*/ 6 h 130"/>
                <a:gd name="T12" fmla="*/ 122 w 150"/>
                <a:gd name="T13" fmla="*/ 1 h 130"/>
                <a:gd name="T14" fmla="*/ 112 w 150"/>
                <a:gd name="T15" fmla="*/ 4 h 130"/>
                <a:gd name="T16" fmla="*/ 106 w 150"/>
                <a:gd name="T17" fmla="*/ 14 h 130"/>
                <a:gd name="T18" fmla="*/ 98 w 150"/>
                <a:gd name="T19" fmla="*/ 31 h 130"/>
                <a:gd name="T20" fmla="*/ 91 w 150"/>
                <a:gd name="T21" fmla="*/ 42 h 130"/>
                <a:gd name="T22" fmla="*/ 78 w 150"/>
                <a:gd name="T23" fmla="*/ 48 h 130"/>
                <a:gd name="T24" fmla="*/ 70 w 150"/>
                <a:gd name="T25" fmla="*/ 54 h 130"/>
                <a:gd name="T26" fmla="*/ 59 w 150"/>
                <a:gd name="T27" fmla="*/ 65 h 130"/>
                <a:gd name="T28" fmla="*/ 59 w 150"/>
                <a:gd name="T29" fmla="*/ 70 h 130"/>
                <a:gd name="T30" fmla="*/ 52 w 150"/>
                <a:gd name="T31" fmla="*/ 82 h 130"/>
                <a:gd name="T32" fmla="*/ 50 w 150"/>
                <a:gd name="T33" fmla="*/ 101 h 130"/>
                <a:gd name="T34" fmla="*/ 55 w 150"/>
                <a:gd name="T35" fmla="*/ 108 h 130"/>
                <a:gd name="T36" fmla="*/ 46 w 150"/>
                <a:gd name="T37" fmla="*/ 120 h 130"/>
                <a:gd name="T38" fmla="*/ 42 w 150"/>
                <a:gd name="T39" fmla="*/ 126 h 130"/>
                <a:gd name="T40" fmla="*/ 30 w 150"/>
                <a:gd name="T41" fmla="*/ 136 h 130"/>
                <a:gd name="T42" fmla="*/ 25 w 150"/>
                <a:gd name="T43" fmla="*/ 144 h 130"/>
                <a:gd name="T44" fmla="*/ 18 w 150"/>
                <a:gd name="T45" fmla="*/ 144 h 130"/>
                <a:gd name="T46" fmla="*/ 6 w 150"/>
                <a:gd name="T47" fmla="*/ 150 h 130"/>
                <a:gd name="T48" fmla="*/ 0 w 150"/>
                <a:gd name="T49" fmla="*/ 156 h 130"/>
                <a:gd name="T50" fmla="*/ 67 w 150"/>
                <a:gd name="T51" fmla="*/ 156 h 130"/>
                <a:gd name="T52" fmla="*/ 67 w 150"/>
                <a:gd name="T53" fmla="*/ 138 h 130"/>
                <a:gd name="T54" fmla="*/ 79 w 150"/>
                <a:gd name="T55" fmla="*/ 128 h 130"/>
                <a:gd name="T56" fmla="*/ 89 w 150"/>
                <a:gd name="T57" fmla="*/ 122 h 130"/>
                <a:gd name="T58" fmla="*/ 97 w 150"/>
                <a:gd name="T59" fmla="*/ 120 h 130"/>
                <a:gd name="T60" fmla="*/ 101 w 150"/>
                <a:gd name="T61" fmla="*/ 116 h 130"/>
                <a:gd name="T62" fmla="*/ 110 w 150"/>
                <a:gd name="T63" fmla="*/ 116 h 130"/>
                <a:gd name="T64" fmla="*/ 120 w 150"/>
                <a:gd name="T65" fmla="*/ 114 h 130"/>
                <a:gd name="T66" fmla="*/ 127 w 150"/>
                <a:gd name="T67" fmla="*/ 103 h 130"/>
                <a:gd name="T68" fmla="*/ 142 w 150"/>
                <a:gd name="T69" fmla="*/ 100 h 130"/>
                <a:gd name="T70" fmla="*/ 145 w 150"/>
                <a:gd name="T71" fmla="*/ 95 h 130"/>
                <a:gd name="T72" fmla="*/ 139 w 150"/>
                <a:gd name="T73" fmla="*/ 90 h 130"/>
                <a:gd name="T74" fmla="*/ 144 w 150"/>
                <a:gd name="T75" fmla="*/ 83 h 130"/>
                <a:gd name="T76" fmla="*/ 155 w 150"/>
                <a:gd name="T77" fmla="*/ 80 h 130"/>
                <a:gd name="T78" fmla="*/ 169 w 150"/>
                <a:gd name="T79" fmla="*/ 77 h 130"/>
                <a:gd name="T80" fmla="*/ 176 w 150"/>
                <a:gd name="T81" fmla="*/ 76 h 130"/>
                <a:gd name="T82" fmla="*/ 180 w 150"/>
                <a:gd name="T83" fmla="*/ 67 h 130"/>
                <a:gd name="T84" fmla="*/ 175 w 150"/>
                <a:gd name="T85" fmla="*/ 62 h 130"/>
                <a:gd name="T86" fmla="*/ 175 w 150"/>
                <a:gd name="T87" fmla="*/ 58 h 130"/>
                <a:gd name="T88" fmla="*/ 172 w 150"/>
                <a:gd name="T89" fmla="*/ 53 h 130"/>
                <a:gd name="T90" fmla="*/ 173 w 150"/>
                <a:gd name="T91" fmla="*/ 40 h 130"/>
                <a:gd name="T92" fmla="*/ 172 w 150"/>
                <a:gd name="T93" fmla="*/ 24 h 130"/>
                <a:gd name="T94" fmla="*/ 166 w 150"/>
                <a:gd name="T95" fmla="*/ 1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 name="Freeform 2552">
              <a:extLst>
                <a:ext uri="{FF2B5EF4-FFF2-40B4-BE49-F238E27FC236}">
                  <a16:creationId xmlns:a16="http://schemas.microsoft.com/office/drawing/2014/main" id="{C07609EC-9CC6-49A2-94BF-4C7DB7F4EAFB}"/>
                </a:ext>
              </a:extLst>
            </p:cNvPr>
            <p:cNvSpPr>
              <a:spLocks noChangeAspect="1"/>
            </p:cNvSpPr>
            <p:nvPr/>
          </p:nvSpPr>
          <p:spPr bwMode="auto">
            <a:xfrm>
              <a:off x="4190357" y="3843266"/>
              <a:ext cx="251192" cy="312255"/>
            </a:xfrm>
            <a:custGeom>
              <a:avLst/>
              <a:gdLst>
                <a:gd name="T0" fmla="*/ 70 w 151"/>
                <a:gd name="T1" fmla="*/ 224 h 187"/>
                <a:gd name="T2" fmla="*/ 76 w 151"/>
                <a:gd name="T3" fmla="*/ 223 h 187"/>
                <a:gd name="T4" fmla="*/ 79 w 151"/>
                <a:gd name="T5" fmla="*/ 213 h 187"/>
                <a:gd name="T6" fmla="*/ 84 w 151"/>
                <a:gd name="T7" fmla="*/ 213 h 187"/>
                <a:gd name="T8" fmla="*/ 90 w 151"/>
                <a:gd name="T9" fmla="*/ 220 h 187"/>
                <a:gd name="T10" fmla="*/ 95 w 151"/>
                <a:gd name="T11" fmla="*/ 214 h 187"/>
                <a:gd name="T12" fmla="*/ 110 w 151"/>
                <a:gd name="T13" fmla="*/ 214 h 187"/>
                <a:gd name="T14" fmla="*/ 114 w 151"/>
                <a:gd name="T15" fmla="*/ 209 h 187"/>
                <a:gd name="T16" fmla="*/ 116 w 151"/>
                <a:gd name="T17" fmla="*/ 214 h 187"/>
                <a:gd name="T18" fmla="*/ 173 w 151"/>
                <a:gd name="T19" fmla="*/ 214 h 187"/>
                <a:gd name="T20" fmla="*/ 176 w 151"/>
                <a:gd name="T21" fmla="*/ 197 h 187"/>
                <a:gd name="T22" fmla="*/ 171 w 151"/>
                <a:gd name="T23" fmla="*/ 195 h 187"/>
                <a:gd name="T24" fmla="*/ 158 w 151"/>
                <a:gd name="T25" fmla="*/ 42 h 187"/>
                <a:gd name="T26" fmla="*/ 181 w 151"/>
                <a:gd name="T27" fmla="*/ 42 h 187"/>
                <a:gd name="T28" fmla="*/ 123 w 151"/>
                <a:gd name="T29" fmla="*/ 0 h 187"/>
                <a:gd name="T30" fmla="*/ 123 w 151"/>
                <a:gd name="T31" fmla="*/ 25 h 187"/>
                <a:gd name="T32" fmla="*/ 74 w 151"/>
                <a:gd name="T33" fmla="*/ 25 h 187"/>
                <a:gd name="T34" fmla="*/ 74 w 151"/>
                <a:gd name="T35" fmla="*/ 70 h 187"/>
                <a:gd name="T36" fmla="*/ 70 w 151"/>
                <a:gd name="T37" fmla="*/ 72 h 187"/>
                <a:gd name="T38" fmla="*/ 64 w 151"/>
                <a:gd name="T39" fmla="*/ 73 h 187"/>
                <a:gd name="T40" fmla="*/ 55 w 151"/>
                <a:gd name="T41" fmla="*/ 83 h 187"/>
                <a:gd name="T42" fmla="*/ 58 w 151"/>
                <a:gd name="T43" fmla="*/ 105 h 187"/>
                <a:gd name="T44" fmla="*/ 55 w 151"/>
                <a:gd name="T45" fmla="*/ 108 h 187"/>
                <a:gd name="T46" fmla="*/ 5 w 151"/>
                <a:gd name="T47" fmla="*/ 107 h 187"/>
                <a:gd name="T48" fmla="*/ 0 w 151"/>
                <a:gd name="T49" fmla="*/ 114 h 187"/>
                <a:gd name="T50" fmla="*/ 5 w 151"/>
                <a:gd name="T51" fmla="*/ 119 h 187"/>
                <a:gd name="T52" fmla="*/ 7 w 151"/>
                <a:gd name="T53" fmla="*/ 119 h 187"/>
                <a:gd name="T54" fmla="*/ 10 w 151"/>
                <a:gd name="T55" fmla="*/ 129 h 187"/>
                <a:gd name="T56" fmla="*/ 6 w 151"/>
                <a:gd name="T57" fmla="*/ 146 h 187"/>
                <a:gd name="T58" fmla="*/ 8 w 151"/>
                <a:gd name="T59" fmla="*/ 149 h 187"/>
                <a:gd name="T60" fmla="*/ 11 w 151"/>
                <a:gd name="T61" fmla="*/ 162 h 187"/>
                <a:gd name="T62" fmla="*/ 8 w 151"/>
                <a:gd name="T63" fmla="*/ 179 h 187"/>
                <a:gd name="T64" fmla="*/ 4 w 151"/>
                <a:gd name="T65" fmla="*/ 197 h 187"/>
                <a:gd name="T66" fmla="*/ 10 w 151"/>
                <a:gd name="T67" fmla="*/ 191 h 187"/>
                <a:gd name="T68" fmla="*/ 25 w 151"/>
                <a:gd name="T69" fmla="*/ 191 h 187"/>
                <a:gd name="T70" fmla="*/ 28 w 151"/>
                <a:gd name="T71" fmla="*/ 189 h 187"/>
                <a:gd name="T72" fmla="*/ 37 w 151"/>
                <a:gd name="T73" fmla="*/ 190 h 187"/>
                <a:gd name="T74" fmla="*/ 44 w 151"/>
                <a:gd name="T75" fmla="*/ 200 h 187"/>
                <a:gd name="T76" fmla="*/ 52 w 151"/>
                <a:gd name="T77" fmla="*/ 200 h 187"/>
                <a:gd name="T78" fmla="*/ 55 w 151"/>
                <a:gd name="T79" fmla="*/ 212 h 187"/>
                <a:gd name="T80" fmla="*/ 61 w 151"/>
                <a:gd name="T81" fmla="*/ 219 h 187"/>
                <a:gd name="T82" fmla="*/ 70 w 151"/>
                <a:gd name="T83" fmla="*/ 224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 name="Freeform 2553">
              <a:extLst>
                <a:ext uri="{FF2B5EF4-FFF2-40B4-BE49-F238E27FC236}">
                  <a16:creationId xmlns:a16="http://schemas.microsoft.com/office/drawing/2014/main" id="{143AFEAF-87B7-4C3F-A9C9-5F7EC61404D1}"/>
                </a:ext>
              </a:extLst>
            </p:cNvPr>
            <p:cNvSpPr>
              <a:spLocks noChangeAspect="1"/>
            </p:cNvSpPr>
            <p:nvPr/>
          </p:nvSpPr>
          <p:spPr bwMode="auto">
            <a:xfrm>
              <a:off x="4173702" y="4104172"/>
              <a:ext cx="129066" cy="105473"/>
            </a:xfrm>
            <a:custGeom>
              <a:avLst/>
              <a:gdLst>
                <a:gd name="T0" fmla="*/ 12 w 78"/>
                <a:gd name="T1" fmla="*/ 76 h 64"/>
                <a:gd name="T2" fmla="*/ 11 w 78"/>
                <a:gd name="T3" fmla="*/ 70 h 64"/>
                <a:gd name="T4" fmla="*/ 11 w 78"/>
                <a:gd name="T5" fmla="*/ 64 h 64"/>
                <a:gd name="T6" fmla="*/ 24 w 78"/>
                <a:gd name="T7" fmla="*/ 64 h 64"/>
                <a:gd name="T8" fmla="*/ 36 w 78"/>
                <a:gd name="T9" fmla="*/ 61 h 64"/>
                <a:gd name="T10" fmla="*/ 46 w 78"/>
                <a:gd name="T11" fmla="*/ 62 h 64"/>
                <a:gd name="T12" fmla="*/ 55 w 78"/>
                <a:gd name="T13" fmla="*/ 61 h 64"/>
                <a:gd name="T14" fmla="*/ 56 w 78"/>
                <a:gd name="T15" fmla="*/ 56 h 64"/>
                <a:gd name="T16" fmla="*/ 43 w 78"/>
                <a:gd name="T17" fmla="*/ 53 h 64"/>
                <a:gd name="T18" fmla="*/ 35 w 78"/>
                <a:gd name="T19" fmla="*/ 52 h 64"/>
                <a:gd name="T20" fmla="*/ 31 w 78"/>
                <a:gd name="T21" fmla="*/ 56 h 64"/>
                <a:gd name="T22" fmla="*/ 17 w 78"/>
                <a:gd name="T23" fmla="*/ 57 h 64"/>
                <a:gd name="T24" fmla="*/ 13 w 78"/>
                <a:gd name="T25" fmla="*/ 49 h 64"/>
                <a:gd name="T26" fmla="*/ 10 w 78"/>
                <a:gd name="T27" fmla="*/ 39 h 64"/>
                <a:gd name="T28" fmla="*/ 0 w 78"/>
                <a:gd name="T29" fmla="*/ 37 h 64"/>
                <a:gd name="T30" fmla="*/ 10 w 78"/>
                <a:gd name="T31" fmla="*/ 27 h 64"/>
                <a:gd name="T32" fmla="*/ 17 w 78"/>
                <a:gd name="T33" fmla="*/ 19 h 64"/>
                <a:gd name="T34" fmla="*/ 15 w 78"/>
                <a:gd name="T35" fmla="*/ 10 h 64"/>
                <a:gd name="T36" fmla="*/ 21 w 78"/>
                <a:gd name="T37" fmla="*/ 4 h 64"/>
                <a:gd name="T38" fmla="*/ 37 w 78"/>
                <a:gd name="T39" fmla="*/ 4 h 64"/>
                <a:gd name="T40" fmla="*/ 39 w 78"/>
                <a:gd name="T41" fmla="*/ 1 h 64"/>
                <a:gd name="T42" fmla="*/ 49 w 78"/>
                <a:gd name="T43" fmla="*/ 2 h 64"/>
                <a:gd name="T44" fmla="*/ 56 w 78"/>
                <a:gd name="T45" fmla="*/ 12 h 64"/>
                <a:gd name="T46" fmla="*/ 63 w 78"/>
                <a:gd name="T47" fmla="*/ 12 h 64"/>
                <a:gd name="T48" fmla="*/ 67 w 78"/>
                <a:gd name="T49" fmla="*/ 24 h 64"/>
                <a:gd name="T50" fmla="*/ 73 w 78"/>
                <a:gd name="T51" fmla="*/ 31 h 64"/>
                <a:gd name="T52" fmla="*/ 81 w 78"/>
                <a:gd name="T53" fmla="*/ 36 h 64"/>
                <a:gd name="T54" fmla="*/ 85 w 78"/>
                <a:gd name="T55" fmla="*/ 45 h 64"/>
                <a:gd name="T56" fmla="*/ 82 w 78"/>
                <a:gd name="T57" fmla="*/ 56 h 64"/>
                <a:gd name="T58" fmla="*/ 86 w 78"/>
                <a:gd name="T59" fmla="*/ 61 h 64"/>
                <a:gd name="T60" fmla="*/ 89 w 78"/>
                <a:gd name="T61" fmla="*/ 61 h 64"/>
                <a:gd name="T62" fmla="*/ 93 w 78"/>
                <a:gd name="T63" fmla="*/ 68 h 64"/>
                <a:gd name="T64" fmla="*/ 91 w 78"/>
                <a:gd name="T65" fmla="*/ 75 h 64"/>
                <a:gd name="T66" fmla="*/ 81 w 78"/>
                <a:gd name="T67" fmla="*/ 76 h 64"/>
                <a:gd name="T68" fmla="*/ 72 w 78"/>
                <a:gd name="T69" fmla="*/ 75 h 64"/>
                <a:gd name="T70" fmla="*/ 68 w 78"/>
                <a:gd name="T71" fmla="*/ 75 h 64"/>
                <a:gd name="T72" fmla="*/ 66 w 78"/>
                <a:gd name="T73" fmla="*/ 72 h 64"/>
                <a:gd name="T74" fmla="*/ 57 w 78"/>
                <a:gd name="T75" fmla="*/ 72 h 64"/>
                <a:gd name="T76" fmla="*/ 39 w 78"/>
                <a:gd name="T77" fmla="*/ 71 h 64"/>
                <a:gd name="T78" fmla="*/ 30 w 78"/>
                <a:gd name="T79" fmla="*/ 76 h 64"/>
                <a:gd name="T80" fmla="*/ 19 w 78"/>
                <a:gd name="T81" fmla="*/ 75 h 64"/>
                <a:gd name="T82" fmla="*/ 12 w 78"/>
                <a:gd name="T83" fmla="*/ 76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 name="Freeform 2554">
              <a:extLst>
                <a:ext uri="{FF2B5EF4-FFF2-40B4-BE49-F238E27FC236}">
                  <a16:creationId xmlns:a16="http://schemas.microsoft.com/office/drawing/2014/main" id="{DBE12826-00BD-4F72-9812-663FE8796BCB}"/>
                </a:ext>
              </a:extLst>
            </p:cNvPr>
            <p:cNvSpPr>
              <a:spLocks noChangeAspect="1"/>
            </p:cNvSpPr>
            <p:nvPr/>
          </p:nvSpPr>
          <p:spPr bwMode="auto">
            <a:xfrm>
              <a:off x="4190356" y="4201318"/>
              <a:ext cx="69390" cy="45798"/>
            </a:xfrm>
            <a:custGeom>
              <a:avLst/>
              <a:gdLst>
                <a:gd name="T0" fmla="*/ 26 w 42"/>
                <a:gd name="T1" fmla="*/ 33 h 27"/>
                <a:gd name="T2" fmla="*/ 31 w 42"/>
                <a:gd name="T3" fmla="*/ 22 h 27"/>
                <a:gd name="T4" fmla="*/ 39 w 42"/>
                <a:gd name="T5" fmla="*/ 18 h 27"/>
                <a:gd name="T6" fmla="*/ 48 w 42"/>
                <a:gd name="T7" fmla="*/ 17 h 27"/>
                <a:gd name="T8" fmla="*/ 45 w 42"/>
                <a:gd name="T9" fmla="*/ 10 h 27"/>
                <a:gd name="T10" fmla="*/ 46 w 42"/>
                <a:gd name="T11" fmla="*/ 6 h 27"/>
                <a:gd name="T12" fmla="*/ 45 w 42"/>
                <a:gd name="T13" fmla="*/ 2 h 27"/>
                <a:gd name="T14" fmla="*/ 27 w 42"/>
                <a:gd name="T15" fmla="*/ 1 h 27"/>
                <a:gd name="T16" fmla="*/ 18 w 42"/>
                <a:gd name="T17" fmla="*/ 6 h 27"/>
                <a:gd name="T18" fmla="*/ 7 w 42"/>
                <a:gd name="T19" fmla="*/ 5 h 27"/>
                <a:gd name="T20" fmla="*/ 0 w 42"/>
                <a:gd name="T21" fmla="*/ 6 h 27"/>
                <a:gd name="T22" fmla="*/ 6 w 42"/>
                <a:gd name="T23" fmla="*/ 15 h 27"/>
                <a:gd name="T24" fmla="*/ 26 w 42"/>
                <a:gd name="T25" fmla="*/ 15 h 27"/>
                <a:gd name="T26" fmla="*/ 17 w 42"/>
                <a:gd name="T27" fmla="*/ 18 h 27"/>
                <a:gd name="T28" fmla="*/ 21 w 42"/>
                <a:gd name="T29" fmla="*/ 24 h 27"/>
                <a:gd name="T30" fmla="*/ 26 w 42"/>
                <a:gd name="T31" fmla="*/ 3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 name="Freeform 2555">
              <a:extLst>
                <a:ext uri="{FF2B5EF4-FFF2-40B4-BE49-F238E27FC236}">
                  <a16:creationId xmlns:a16="http://schemas.microsoft.com/office/drawing/2014/main" id="{85FC69A2-6EF0-4F5A-A706-3BCDDA9BFC96}"/>
                </a:ext>
              </a:extLst>
            </p:cNvPr>
            <p:cNvSpPr>
              <a:spLocks noChangeAspect="1"/>
            </p:cNvSpPr>
            <p:nvPr/>
          </p:nvSpPr>
          <p:spPr bwMode="auto">
            <a:xfrm>
              <a:off x="4188969" y="4176339"/>
              <a:ext cx="63839" cy="19429"/>
            </a:xfrm>
            <a:custGeom>
              <a:avLst/>
              <a:gdLst>
                <a:gd name="T0" fmla="*/ 0 w 39"/>
                <a:gd name="T1" fmla="*/ 13 h 11"/>
                <a:gd name="T2" fmla="*/ 17 w 39"/>
                <a:gd name="T3" fmla="*/ 9 h 11"/>
                <a:gd name="T4" fmla="*/ 6 w 39"/>
                <a:gd name="T5" fmla="*/ 5 h 11"/>
                <a:gd name="T6" fmla="*/ 20 w 39"/>
                <a:gd name="T7" fmla="*/ 4 h 11"/>
                <a:gd name="T8" fmla="*/ 24 w 39"/>
                <a:gd name="T9" fmla="*/ 0 h 11"/>
                <a:gd name="T10" fmla="*/ 32 w 39"/>
                <a:gd name="T11" fmla="*/ 1 h 11"/>
                <a:gd name="T12" fmla="*/ 45 w 39"/>
                <a:gd name="T13" fmla="*/ 4 h 11"/>
                <a:gd name="T14" fmla="*/ 44 w 39"/>
                <a:gd name="T15" fmla="*/ 9 h 11"/>
                <a:gd name="T16" fmla="*/ 35 w 39"/>
                <a:gd name="T17" fmla="*/ 10 h 11"/>
                <a:gd name="T18" fmla="*/ 25 w 39"/>
                <a:gd name="T19" fmla="*/ 9 h 11"/>
                <a:gd name="T20" fmla="*/ 13 w 39"/>
                <a:gd name="T21" fmla="*/ 13 h 11"/>
                <a:gd name="T22" fmla="*/ 0 w 39"/>
                <a:gd name="T23" fmla="*/ 1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 name="Freeform 2556">
              <a:extLst>
                <a:ext uri="{FF2B5EF4-FFF2-40B4-BE49-F238E27FC236}">
                  <a16:creationId xmlns:a16="http://schemas.microsoft.com/office/drawing/2014/main" id="{3B1523E0-1F8B-40BF-BE98-68AD09FED487}"/>
                </a:ext>
              </a:extLst>
            </p:cNvPr>
            <p:cNvSpPr>
              <a:spLocks noChangeAspect="1"/>
            </p:cNvSpPr>
            <p:nvPr/>
          </p:nvSpPr>
          <p:spPr bwMode="auto">
            <a:xfrm>
              <a:off x="4226440" y="4204094"/>
              <a:ext cx="159597" cy="134617"/>
            </a:xfrm>
            <a:custGeom>
              <a:avLst/>
              <a:gdLst>
                <a:gd name="T0" fmla="*/ 102 w 96"/>
                <a:gd name="T1" fmla="*/ 38 h 81"/>
                <a:gd name="T2" fmla="*/ 96 w 96"/>
                <a:gd name="T3" fmla="*/ 32 h 81"/>
                <a:gd name="T4" fmla="*/ 96 w 96"/>
                <a:gd name="T5" fmla="*/ 18 h 81"/>
                <a:gd name="T6" fmla="*/ 85 w 96"/>
                <a:gd name="T7" fmla="*/ 6 h 81"/>
                <a:gd name="T8" fmla="*/ 80 w 96"/>
                <a:gd name="T9" fmla="*/ 11 h 81"/>
                <a:gd name="T10" fmla="*/ 67 w 96"/>
                <a:gd name="T11" fmla="*/ 14 h 81"/>
                <a:gd name="T12" fmla="*/ 59 w 96"/>
                <a:gd name="T13" fmla="*/ 11 h 81"/>
                <a:gd name="T14" fmla="*/ 53 w 96"/>
                <a:gd name="T15" fmla="*/ 4 h 81"/>
                <a:gd name="T16" fmla="*/ 34 w 96"/>
                <a:gd name="T17" fmla="*/ 4 h 81"/>
                <a:gd name="T18" fmla="*/ 28 w 96"/>
                <a:gd name="T19" fmla="*/ 1 h 81"/>
                <a:gd name="T20" fmla="*/ 20 w 96"/>
                <a:gd name="T21" fmla="*/ 5 h 81"/>
                <a:gd name="T22" fmla="*/ 22 w 96"/>
                <a:gd name="T23" fmla="*/ 16 h 81"/>
                <a:gd name="T24" fmla="*/ 5 w 96"/>
                <a:gd name="T25" fmla="*/ 20 h 81"/>
                <a:gd name="T26" fmla="*/ 7 w 96"/>
                <a:gd name="T27" fmla="*/ 31 h 81"/>
                <a:gd name="T28" fmla="*/ 14 w 96"/>
                <a:gd name="T29" fmla="*/ 44 h 81"/>
                <a:gd name="T30" fmla="*/ 25 w 96"/>
                <a:gd name="T31" fmla="*/ 56 h 81"/>
                <a:gd name="T32" fmla="*/ 34 w 96"/>
                <a:gd name="T33" fmla="*/ 57 h 81"/>
                <a:gd name="T34" fmla="*/ 47 w 96"/>
                <a:gd name="T35" fmla="*/ 50 h 81"/>
                <a:gd name="T36" fmla="*/ 56 w 96"/>
                <a:gd name="T37" fmla="*/ 48 h 81"/>
                <a:gd name="T38" fmla="*/ 62 w 96"/>
                <a:gd name="T39" fmla="*/ 55 h 81"/>
                <a:gd name="T40" fmla="*/ 66 w 96"/>
                <a:gd name="T41" fmla="*/ 63 h 81"/>
                <a:gd name="T42" fmla="*/ 66 w 96"/>
                <a:gd name="T43" fmla="*/ 75 h 81"/>
                <a:gd name="T44" fmla="*/ 74 w 96"/>
                <a:gd name="T45" fmla="*/ 74 h 81"/>
                <a:gd name="T46" fmla="*/ 80 w 96"/>
                <a:gd name="T47" fmla="*/ 73 h 81"/>
                <a:gd name="T48" fmla="*/ 85 w 96"/>
                <a:gd name="T49" fmla="*/ 80 h 81"/>
                <a:gd name="T50" fmla="*/ 85 w 96"/>
                <a:gd name="T51" fmla="*/ 89 h 81"/>
                <a:gd name="T52" fmla="*/ 89 w 96"/>
                <a:gd name="T53" fmla="*/ 97 h 81"/>
                <a:gd name="T54" fmla="*/ 97 w 96"/>
                <a:gd name="T55" fmla="*/ 89 h 81"/>
                <a:gd name="T56" fmla="*/ 105 w 96"/>
                <a:gd name="T57" fmla="*/ 90 h 81"/>
                <a:gd name="T58" fmla="*/ 109 w 96"/>
                <a:gd name="T59" fmla="*/ 80 h 81"/>
                <a:gd name="T60" fmla="*/ 114 w 96"/>
                <a:gd name="T61" fmla="*/ 74 h 81"/>
                <a:gd name="T62" fmla="*/ 111 w 96"/>
                <a:gd name="T63" fmla="*/ 66 h 81"/>
                <a:gd name="T64" fmla="*/ 105 w 96"/>
                <a:gd name="T65" fmla="*/ 5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 name="Freeform 2557">
              <a:extLst>
                <a:ext uri="{FF2B5EF4-FFF2-40B4-BE49-F238E27FC236}">
                  <a16:creationId xmlns:a16="http://schemas.microsoft.com/office/drawing/2014/main" id="{705EFF1B-1AF2-46A8-94D5-399F83145871}"/>
                </a:ext>
              </a:extLst>
            </p:cNvPr>
            <p:cNvSpPr>
              <a:spLocks noChangeAspect="1"/>
            </p:cNvSpPr>
            <p:nvPr/>
          </p:nvSpPr>
          <p:spPr bwMode="auto">
            <a:xfrm>
              <a:off x="4265297" y="4267933"/>
              <a:ext cx="59676" cy="77717"/>
            </a:xfrm>
            <a:custGeom>
              <a:avLst/>
              <a:gdLst>
                <a:gd name="T0" fmla="*/ 41 w 36"/>
                <a:gd name="T1" fmla="*/ 32 h 46"/>
                <a:gd name="T2" fmla="*/ 42 w 36"/>
                <a:gd name="T3" fmla="*/ 41 h 46"/>
                <a:gd name="T4" fmla="*/ 33 w 36"/>
                <a:gd name="T5" fmla="*/ 46 h 46"/>
                <a:gd name="T6" fmla="*/ 31 w 36"/>
                <a:gd name="T7" fmla="*/ 51 h 46"/>
                <a:gd name="T8" fmla="*/ 27 w 36"/>
                <a:gd name="T9" fmla="*/ 56 h 46"/>
                <a:gd name="T10" fmla="*/ 13 w 36"/>
                <a:gd name="T11" fmla="*/ 49 h 46"/>
                <a:gd name="T12" fmla="*/ 13 w 36"/>
                <a:gd name="T13" fmla="*/ 44 h 46"/>
                <a:gd name="T14" fmla="*/ 5 w 36"/>
                <a:gd name="T15" fmla="*/ 39 h 46"/>
                <a:gd name="T16" fmla="*/ 5 w 36"/>
                <a:gd name="T17" fmla="*/ 32 h 46"/>
                <a:gd name="T18" fmla="*/ 0 w 36"/>
                <a:gd name="T19" fmla="*/ 28 h 46"/>
                <a:gd name="T20" fmla="*/ 1 w 36"/>
                <a:gd name="T21" fmla="*/ 21 h 46"/>
                <a:gd name="T22" fmla="*/ 2 w 36"/>
                <a:gd name="T23" fmla="*/ 16 h 46"/>
                <a:gd name="T24" fmla="*/ 6 w 36"/>
                <a:gd name="T25" fmla="*/ 11 h 46"/>
                <a:gd name="T26" fmla="*/ 13 w 36"/>
                <a:gd name="T27" fmla="*/ 4 h 46"/>
                <a:gd name="T28" fmla="*/ 19 w 36"/>
                <a:gd name="T29" fmla="*/ 4 h 46"/>
                <a:gd name="T30" fmla="*/ 22 w 36"/>
                <a:gd name="T31" fmla="*/ 1 h 46"/>
                <a:gd name="T32" fmla="*/ 29 w 36"/>
                <a:gd name="T33" fmla="*/ 1 h 46"/>
                <a:gd name="T34" fmla="*/ 33 w 36"/>
                <a:gd name="T35" fmla="*/ 4 h 46"/>
                <a:gd name="T36" fmla="*/ 35 w 36"/>
                <a:gd name="T37" fmla="*/ 9 h 46"/>
                <a:gd name="T38" fmla="*/ 39 w 36"/>
                <a:gd name="T39" fmla="*/ 12 h 46"/>
                <a:gd name="T40" fmla="*/ 38 w 36"/>
                <a:gd name="T41" fmla="*/ 17 h 46"/>
                <a:gd name="T42" fmla="*/ 42 w 36"/>
                <a:gd name="T43" fmla="*/ 24 h 46"/>
                <a:gd name="T44" fmla="*/ 38 w 36"/>
                <a:gd name="T45" fmla="*/ 29 h 46"/>
                <a:gd name="T46" fmla="*/ 41 w 36"/>
                <a:gd name="T47" fmla="*/ 32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 name="Freeform 2558">
              <a:extLst>
                <a:ext uri="{FF2B5EF4-FFF2-40B4-BE49-F238E27FC236}">
                  <a16:creationId xmlns:a16="http://schemas.microsoft.com/office/drawing/2014/main" id="{6D742E18-31C3-4BB6-BB09-2D6CC5BD4F75}"/>
                </a:ext>
              </a:extLst>
            </p:cNvPr>
            <p:cNvSpPr>
              <a:spLocks noChangeAspect="1"/>
            </p:cNvSpPr>
            <p:nvPr/>
          </p:nvSpPr>
          <p:spPr bwMode="auto">
            <a:xfrm>
              <a:off x="4302768" y="4305404"/>
              <a:ext cx="87432" cy="102697"/>
            </a:xfrm>
            <a:custGeom>
              <a:avLst/>
              <a:gdLst>
                <a:gd name="T0" fmla="*/ 59 w 52"/>
                <a:gd name="T1" fmla="*/ 74 h 62"/>
                <a:gd name="T2" fmla="*/ 52 w 52"/>
                <a:gd name="T3" fmla="*/ 69 h 62"/>
                <a:gd name="T4" fmla="*/ 42 w 52"/>
                <a:gd name="T5" fmla="*/ 64 h 62"/>
                <a:gd name="T6" fmla="*/ 30 w 52"/>
                <a:gd name="T7" fmla="*/ 56 h 62"/>
                <a:gd name="T8" fmla="*/ 19 w 52"/>
                <a:gd name="T9" fmla="*/ 45 h 62"/>
                <a:gd name="T10" fmla="*/ 10 w 52"/>
                <a:gd name="T11" fmla="*/ 38 h 62"/>
                <a:gd name="T12" fmla="*/ 1 w 52"/>
                <a:gd name="T13" fmla="*/ 33 h 62"/>
                <a:gd name="T14" fmla="*/ 0 w 52"/>
                <a:gd name="T15" fmla="*/ 29 h 62"/>
                <a:gd name="T16" fmla="*/ 4 w 52"/>
                <a:gd name="T17" fmla="*/ 24 h 62"/>
                <a:gd name="T18" fmla="*/ 6 w 52"/>
                <a:gd name="T19" fmla="*/ 19 h 62"/>
                <a:gd name="T20" fmla="*/ 15 w 52"/>
                <a:gd name="T21" fmla="*/ 14 h 62"/>
                <a:gd name="T22" fmla="*/ 13 w 52"/>
                <a:gd name="T23" fmla="*/ 5 h 62"/>
                <a:gd name="T24" fmla="*/ 19 w 52"/>
                <a:gd name="T25" fmla="*/ 1 h 62"/>
                <a:gd name="T26" fmla="*/ 24 w 52"/>
                <a:gd name="T27" fmla="*/ 2 h 62"/>
                <a:gd name="T28" fmla="*/ 25 w 52"/>
                <a:gd name="T29" fmla="*/ 0 h 62"/>
                <a:gd name="T30" fmla="*/ 30 w 52"/>
                <a:gd name="T31" fmla="*/ 1 h 62"/>
                <a:gd name="T32" fmla="*/ 30 w 52"/>
                <a:gd name="T33" fmla="*/ 7 h 62"/>
                <a:gd name="T34" fmla="*/ 35 w 52"/>
                <a:gd name="T35" fmla="*/ 13 h 62"/>
                <a:gd name="T36" fmla="*/ 30 w 52"/>
                <a:gd name="T37" fmla="*/ 16 h 62"/>
                <a:gd name="T38" fmla="*/ 29 w 52"/>
                <a:gd name="T39" fmla="*/ 23 h 62"/>
                <a:gd name="T40" fmla="*/ 34 w 52"/>
                <a:gd name="T41" fmla="*/ 24 h 62"/>
                <a:gd name="T42" fmla="*/ 39 w 52"/>
                <a:gd name="T43" fmla="*/ 21 h 62"/>
                <a:gd name="T44" fmla="*/ 42 w 52"/>
                <a:gd name="T45" fmla="*/ 16 h 62"/>
                <a:gd name="T46" fmla="*/ 48 w 52"/>
                <a:gd name="T47" fmla="*/ 21 h 62"/>
                <a:gd name="T48" fmla="*/ 50 w 52"/>
                <a:gd name="T49" fmla="*/ 27 h 62"/>
                <a:gd name="T50" fmla="*/ 45 w 52"/>
                <a:gd name="T51" fmla="*/ 33 h 62"/>
                <a:gd name="T52" fmla="*/ 50 w 52"/>
                <a:gd name="T53" fmla="*/ 39 h 62"/>
                <a:gd name="T54" fmla="*/ 56 w 52"/>
                <a:gd name="T55" fmla="*/ 41 h 62"/>
                <a:gd name="T56" fmla="*/ 56 w 52"/>
                <a:gd name="T57" fmla="*/ 45 h 62"/>
                <a:gd name="T58" fmla="*/ 62 w 52"/>
                <a:gd name="T59" fmla="*/ 47 h 62"/>
                <a:gd name="T60" fmla="*/ 62 w 52"/>
                <a:gd name="T61" fmla="*/ 55 h 62"/>
                <a:gd name="T62" fmla="*/ 58 w 52"/>
                <a:gd name="T63" fmla="*/ 61 h 62"/>
                <a:gd name="T64" fmla="*/ 59 w 52"/>
                <a:gd name="T65" fmla="*/ 74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 name="Freeform 2559">
              <a:extLst>
                <a:ext uri="{FF2B5EF4-FFF2-40B4-BE49-F238E27FC236}">
                  <a16:creationId xmlns:a16="http://schemas.microsoft.com/office/drawing/2014/main" id="{BAF0A993-09F3-480D-9F4C-F004959212B7}"/>
                </a:ext>
              </a:extLst>
            </p:cNvPr>
            <p:cNvSpPr>
              <a:spLocks noChangeAspect="1"/>
            </p:cNvSpPr>
            <p:nvPr/>
          </p:nvSpPr>
          <p:spPr bwMode="auto">
            <a:xfrm>
              <a:off x="4365219" y="4255444"/>
              <a:ext cx="126290" cy="152658"/>
            </a:xfrm>
            <a:custGeom>
              <a:avLst/>
              <a:gdLst>
                <a:gd name="T0" fmla="*/ 86 w 76"/>
                <a:gd name="T1" fmla="*/ 97 h 92"/>
                <a:gd name="T2" fmla="*/ 72 w 76"/>
                <a:gd name="T3" fmla="*/ 94 h 92"/>
                <a:gd name="T4" fmla="*/ 68 w 76"/>
                <a:gd name="T5" fmla="*/ 97 h 92"/>
                <a:gd name="T6" fmla="*/ 63 w 76"/>
                <a:gd name="T7" fmla="*/ 94 h 92"/>
                <a:gd name="T8" fmla="*/ 46 w 76"/>
                <a:gd name="T9" fmla="*/ 96 h 92"/>
                <a:gd name="T10" fmla="*/ 28 w 76"/>
                <a:gd name="T11" fmla="*/ 102 h 92"/>
                <a:gd name="T12" fmla="*/ 14 w 76"/>
                <a:gd name="T13" fmla="*/ 110 h 92"/>
                <a:gd name="T14" fmla="*/ 13 w 76"/>
                <a:gd name="T15" fmla="*/ 97 h 92"/>
                <a:gd name="T16" fmla="*/ 17 w 76"/>
                <a:gd name="T17" fmla="*/ 91 h 92"/>
                <a:gd name="T18" fmla="*/ 17 w 76"/>
                <a:gd name="T19" fmla="*/ 83 h 92"/>
                <a:gd name="T20" fmla="*/ 11 w 76"/>
                <a:gd name="T21" fmla="*/ 81 h 92"/>
                <a:gd name="T22" fmla="*/ 11 w 76"/>
                <a:gd name="T23" fmla="*/ 77 h 92"/>
                <a:gd name="T24" fmla="*/ 5 w 76"/>
                <a:gd name="T25" fmla="*/ 75 h 92"/>
                <a:gd name="T26" fmla="*/ 0 w 76"/>
                <a:gd name="T27" fmla="*/ 69 h 92"/>
                <a:gd name="T28" fmla="*/ 5 w 76"/>
                <a:gd name="T29" fmla="*/ 63 h 92"/>
                <a:gd name="T30" fmla="*/ 4 w 76"/>
                <a:gd name="T31" fmla="*/ 57 h 92"/>
                <a:gd name="T32" fmla="*/ 6 w 76"/>
                <a:gd name="T33" fmla="*/ 53 h 92"/>
                <a:gd name="T34" fmla="*/ 5 w 76"/>
                <a:gd name="T35" fmla="*/ 49 h 92"/>
                <a:gd name="T36" fmla="*/ 10 w 76"/>
                <a:gd name="T37" fmla="*/ 43 h 92"/>
                <a:gd name="T38" fmla="*/ 4 w 76"/>
                <a:gd name="T39" fmla="*/ 41 h 92"/>
                <a:gd name="T40" fmla="*/ 14 w 76"/>
                <a:gd name="T41" fmla="*/ 37 h 92"/>
                <a:gd name="T42" fmla="*/ 8 w 76"/>
                <a:gd name="T43" fmla="*/ 32 h 92"/>
                <a:gd name="T44" fmla="*/ 12 w 76"/>
                <a:gd name="T45" fmla="*/ 29 h 92"/>
                <a:gd name="T46" fmla="*/ 11 w 76"/>
                <a:gd name="T47" fmla="*/ 23 h 92"/>
                <a:gd name="T48" fmla="*/ 6 w 76"/>
                <a:gd name="T49" fmla="*/ 14 h 92"/>
                <a:gd name="T50" fmla="*/ 11 w 76"/>
                <a:gd name="T51" fmla="*/ 8 h 92"/>
                <a:gd name="T52" fmla="*/ 13 w 76"/>
                <a:gd name="T53" fmla="*/ 4 h 92"/>
                <a:gd name="T54" fmla="*/ 19 w 76"/>
                <a:gd name="T55" fmla="*/ 5 h 92"/>
                <a:gd name="T56" fmla="*/ 25 w 76"/>
                <a:gd name="T57" fmla="*/ 6 h 92"/>
                <a:gd name="T58" fmla="*/ 26 w 76"/>
                <a:gd name="T59" fmla="*/ 0 h 92"/>
                <a:gd name="T60" fmla="*/ 30 w 76"/>
                <a:gd name="T61" fmla="*/ 2 h 92"/>
                <a:gd name="T62" fmla="*/ 35 w 76"/>
                <a:gd name="T63" fmla="*/ 0 h 92"/>
                <a:gd name="T64" fmla="*/ 35 w 76"/>
                <a:gd name="T65" fmla="*/ 7 h 92"/>
                <a:gd name="T66" fmla="*/ 40 w 76"/>
                <a:gd name="T67" fmla="*/ 6 h 92"/>
                <a:gd name="T68" fmla="*/ 49 w 76"/>
                <a:gd name="T69" fmla="*/ 4 h 92"/>
                <a:gd name="T70" fmla="*/ 49 w 76"/>
                <a:gd name="T71" fmla="*/ 8 h 92"/>
                <a:gd name="T72" fmla="*/ 53 w 76"/>
                <a:gd name="T73" fmla="*/ 10 h 92"/>
                <a:gd name="T74" fmla="*/ 53 w 76"/>
                <a:gd name="T75" fmla="*/ 14 h 92"/>
                <a:gd name="T76" fmla="*/ 56 w 76"/>
                <a:gd name="T77" fmla="*/ 16 h 92"/>
                <a:gd name="T78" fmla="*/ 60 w 76"/>
                <a:gd name="T79" fmla="*/ 17 h 92"/>
                <a:gd name="T80" fmla="*/ 67 w 76"/>
                <a:gd name="T81" fmla="*/ 14 h 92"/>
                <a:gd name="T82" fmla="*/ 77 w 76"/>
                <a:gd name="T83" fmla="*/ 13 h 92"/>
                <a:gd name="T84" fmla="*/ 83 w 76"/>
                <a:gd name="T85" fmla="*/ 14 h 92"/>
                <a:gd name="T86" fmla="*/ 86 w 76"/>
                <a:gd name="T87" fmla="*/ 18 h 92"/>
                <a:gd name="T88" fmla="*/ 87 w 76"/>
                <a:gd name="T89" fmla="*/ 25 h 92"/>
                <a:gd name="T90" fmla="*/ 89 w 76"/>
                <a:gd name="T91" fmla="*/ 30 h 92"/>
                <a:gd name="T92" fmla="*/ 90 w 76"/>
                <a:gd name="T93" fmla="*/ 36 h 92"/>
                <a:gd name="T94" fmla="*/ 90 w 76"/>
                <a:gd name="T95" fmla="*/ 42 h 92"/>
                <a:gd name="T96" fmla="*/ 87 w 76"/>
                <a:gd name="T97" fmla="*/ 48 h 92"/>
                <a:gd name="T98" fmla="*/ 86 w 76"/>
                <a:gd name="T99" fmla="*/ 59 h 92"/>
                <a:gd name="T100" fmla="*/ 81 w 76"/>
                <a:gd name="T101" fmla="*/ 66 h 92"/>
                <a:gd name="T102" fmla="*/ 84 w 76"/>
                <a:gd name="T103" fmla="*/ 75 h 92"/>
                <a:gd name="T104" fmla="*/ 83 w 76"/>
                <a:gd name="T105" fmla="*/ 84 h 92"/>
                <a:gd name="T106" fmla="*/ 87 w 76"/>
                <a:gd name="T107" fmla="*/ 87 h 92"/>
                <a:gd name="T108" fmla="*/ 87 w 76"/>
                <a:gd name="T109" fmla="*/ 94 h 92"/>
                <a:gd name="T110" fmla="*/ 86 w 76"/>
                <a:gd name="T111" fmla="*/ 9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 name="Freeform 2560">
              <a:extLst>
                <a:ext uri="{FF2B5EF4-FFF2-40B4-BE49-F238E27FC236}">
                  <a16:creationId xmlns:a16="http://schemas.microsoft.com/office/drawing/2014/main" id="{142D78A5-AAE6-4228-BE31-D76021380CF0}"/>
                </a:ext>
              </a:extLst>
            </p:cNvPr>
            <p:cNvSpPr>
              <a:spLocks noChangeAspect="1"/>
            </p:cNvSpPr>
            <p:nvPr/>
          </p:nvSpPr>
          <p:spPr bwMode="auto">
            <a:xfrm>
              <a:off x="4286114" y="3891841"/>
              <a:ext cx="346950" cy="374706"/>
            </a:xfrm>
            <a:custGeom>
              <a:avLst/>
              <a:gdLst>
                <a:gd name="T0" fmla="*/ 96 w 208"/>
                <a:gd name="T1" fmla="*/ 268 h 225"/>
                <a:gd name="T2" fmla="*/ 91 w 208"/>
                <a:gd name="T3" fmla="*/ 262 h 225"/>
                <a:gd name="T4" fmla="*/ 83 w 208"/>
                <a:gd name="T5" fmla="*/ 262 h 225"/>
                <a:gd name="T6" fmla="*/ 76 w 208"/>
                <a:gd name="T7" fmla="*/ 266 h 225"/>
                <a:gd name="T8" fmla="*/ 67 w 208"/>
                <a:gd name="T9" fmla="*/ 270 h 225"/>
                <a:gd name="T10" fmla="*/ 59 w 208"/>
                <a:gd name="T11" fmla="*/ 256 h 225"/>
                <a:gd name="T12" fmla="*/ 58 w 208"/>
                <a:gd name="T13" fmla="*/ 247 h 225"/>
                <a:gd name="T14" fmla="*/ 52 w 208"/>
                <a:gd name="T15" fmla="*/ 233 h 225"/>
                <a:gd name="T16" fmla="*/ 42 w 208"/>
                <a:gd name="T17" fmla="*/ 234 h 225"/>
                <a:gd name="T18" fmla="*/ 32 w 208"/>
                <a:gd name="T19" fmla="*/ 234 h 225"/>
                <a:gd name="T20" fmla="*/ 19 w 208"/>
                <a:gd name="T21" fmla="*/ 232 h 225"/>
                <a:gd name="T22" fmla="*/ 11 w 208"/>
                <a:gd name="T23" fmla="*/ 235 h 225"/>
                <a:gd name="T24" fmla="*/ 12 w 208"/>
                <a:gd name="T25" fmla="*/ 221 h 225"/>
                <a:gd name="T26" fmla="*/ 5 w 208"/>
                <a:gd name="T27" fmla="*/ 214 h 225"/>
                <a:gd name="T28" fmla="*/ 4 w 208"/>
                <a:gd name="T29" fmla="*/ 198 h 225"/>
                <a:gd name="T30" fmla="*/ 6 w 208"/>
                <a:gd name="T31" fmla="*/ 187 h 225"/>
                <a:gd name="T32" fmla="*/ 14 w 208"/>
                <a:gd name="T33" fmla="*/ 178 h 225"/>
                <a:gd name="T34" fmla="*/ 25 w 208"/>
                <a:gd name="T35" fmla="*/ 179 h 225"/>
                <a:gd name="T36" fmla="*/ 44 w 208"/>
                <a:gd name="T37" fmla="*/ 174 h 225"/>
                <a:gd name="T38" fmla="*/ 103 w 208"/>
                <a:gd name="T39" fmla="*/ 179 h 225"/>
                <a:gd name="T40" fmla="*/ 102 w 208"/>
                <a:gd name="T41" fmla="*/ 160 h 225"/>
                <a:gd name="T42" fmla="*/ 112 w 208"/>
                <a:gd name="T43" fmla="*/ 7 h 225"/>
                <a:gd name="T44" fmla="*/ 203 w 208"/>
                <a:gd name="T45" fmla="*/ 86 h 225"/>
                <a:gd name="T46" fmla="*/ 215 w 208"/>
                <a:gd name="T47" fmla="*/ 95 h 225"/>
                <a:gd name="T48" fmla="*/ 233 w 208"/>
                <a:gd name="T49" fmla="*/ 102 h 225"/>
                <a:gd name="T50" fmla="*/ 236 w 208"/>
                <a:gd name="T51" fmla="*/ 116 h 225"/>
                <a:gd name="T52" fmla="*/ 250 w 208"/>
                <a:gd name="T53" fmla="*/ 167 h 225"/>
                <a:gd name="T54" fmla="*/ 243 w 208"/>
                <a:gd name="T55" fmla="*/ 173 h 225"/>
                <a:gd name="T56" fmla="*/ 236 w 208"/>
                <a:gd name="T57" fmla="*/ 179 h 225"/>
                <a:gd name="T58" fmla="*/ 198 w 208"/>
                <a:gd name="T59" fmla="*/ 187 h 225"/>
                <a:gd name="T60" fmla="*/ 177 w 208"/>
                <a:gd name="T61" fmla="*/ 184 h 225"/>
                <a:gd name="T62" fmla="*/ 155 w 208"/>
                <a:gd name="T63" fmla="*/ 200 h 225"/>
                <a:gd name="T64" fmla="*/ 144 w 208"/>
                <a:gd name="T65" fmla="*/ 204 h 225"/>
                <a:gd name="T66" fmla="*/ 138 w 208"/>
                <a:gd name="T67" fmla="*/ 209 h 225"/>
                <a:gd name="T68" fmla="*/ 133 w 208"/>
                <a:gd name="T69" fmla="*/ 217 h 225"/>
                <a:gd name="T70" fmla="*/ 121 w 208"/>
                <a:gd name="T71" fmla="*/ 216 h 225"/>
                <a:gd name="T72" fmla="*/ 119 w 208"/>
                <a:gd name="T73" fmla="*/ 227 h 225"/>
                <a:gd name="T74" fmla="*/ 118 w 208"/>
                <a:gd name="T75" fmla="*/ 232 h 225"/>
                <a:gd name="T76" fmla="*/ 103 w 208"/>
                <a:gd name="T77" fmla="*/ 239 h 225"/>
                <a:gd name="T78" fmla="*/ 105 w 208"/>
                <a:gd name="T79" fmla="*/ 254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 name="Freeform 2561">
              <a:extLst>
                <a:ext uri="{FF2B5EF4-FFF2-40B4-BE49-F238E27FC236}">
                  <a16:creationId xmlns:a16="http://schemas.microsoft.com/office/drawing/2014/main" id="{44C91F03-521F-41C0-BE64-1CA3C9CFA0F3}"/>
                </a:ext>
              </a:extLst>
            </p:cNvPr>
            <p:cNvSpPr>
              <a:spLocks noChangeAspect="1"/>
            </p:cNvSpPr>
            <p:nvPr/>
          </p:nvSpPr>
          <p:spPr bwMode="auto">
            <a:xfrm>
              <a:off x="4427669" y="4145806"/>
              <a:ext cx="165148" cy="134617"/>
            </a:xfrm>
            <a:custGeom>
              <a:avLst/>
              <a:gdLst>
                <a:gd name="T0" fmla="*/ 41 w 99"/>
                <a:gd name="T1" fmla="*/ 97 h 81"/>
                <a:gd name="T2" fmla="*/ 37 w 99"/>
                <a:gd name="T3" fmla="*/ 93 h 81"/>
                <a:gd name="T4" fmla="*/ 31 w 99"/>
                <a:gd name="T5" fmla="*/ 92 h 81"/>
                <a:gd name="T6" fmla="*/ 22 w 99"/>
                <a:gd name="T7" fmla="*/ 93 h 81"/>
                <a:gd name="T8" fmla="*/ 14 w 99"/>
                <a:gd name="T9" fmla="*/ 96 h 81"/>
                <a:gd name="T10" fmla="*/ 11 w 99"/>
                <a:gd name="T11" fmla="*/ 95 h 81"/>
                <a:gd name="T12" fmla="*/ 7 w 99"/>
                <a:gd name="T13" fmla="*/ 93 h 81"/>
                <a:gd name="T14" fmla="*/ 7 w 99"/>
                <a:gd name="T15" fmla="*/ 89 h 81"/>
                <a:gd name="T16" fmla="*/ 4 w 99"/>
                <a:gd name="T17" fmla="*/ 87 h 81"/>
                <a:gd name="T18" fmla="*/ 4 w 99"/>
                <a:gd name="T19" fmla="*/ 83 h 81"/>
                <a:gd name="T20" fmla="*/ 2 w 99"/>
                <a:gd name="T21" fmla="*/ 72 h 81"/>
                <a:gd name="T22" fmla="*/ 5 w 99"/>
                <a:gd name="T23" fmla="*/ 63 h 81"/>
                <a:gd name="T24" fmla="*/ 1 w 99"/>
                <a:gd name="T25" fmla="*/ 56 h 81"/>
                <a:gd name="T26" fmla="*/ 10 w 99"/>
                <a:gd name="T27" fmla="*/ 56 h 81"/>
                <a:gd name="T28" fmla="*/ 16 w 99"/>
                <a:gd name="T29" fmla="*/ 49 h 81"/>
                <a:gd name="T30" fmla="*/ 13 w 99"/>
                <a:gd name="T31" fmla="*/ 44 h 81"/>
                <a:gd name="T32" fmla="*/ 17 w 99"/>
                <a:gd name="T33" fmla="*/ 44 h 81"/>
                <a:gd name="T34" fmla="*/ 14 w 99"/>
                <a:gd name="T35" fmla="*/ 36 h 81"/>
                <a:gd name="T36" fmla="*/ 19 w 99"/>
                <a:gd name="T37" fmla="*/ 34 h 81"/>
                <a:gd name="T38" fmla="*/ 24 w 99"/>
                <a:gd name="T39" fmla="*/ 30 h 81"/>
                <a:gd name="T40" fmla="*/ 31 w 99"/>
                <a:gd name="T41" fmla="*/ 35 h 81"/>
                <a:gd name="T42" fmla="*/ 36 w 99"/>
                <a:gd name="T43" fmla="*/ 32 h 81"/>
                <a:gd name="T44" fmla="*/ 36 w 99"/>
                <a:gd name="T45" fmla="*/ 26 h 81"/>
                <a:gd name="T46" fmla="*/ 42 w 99"/>
                <a:gd name="T47" fmla="*/ 28 h 81"/>
                <a:gd name="T48" fmla="*/ 42 w 99"/>
                <a:gd name="T49" fmla="*/ 22 h 81"/>
                <a:gd name="T50" fmla="*/ 49 w 99"/>
                <a:gd name="T51" fmla="*/ 17 h 81"/>
                <a:gd name="T52" fmla="*/ 53 w 99"/>
                <a:gd name="T53" fmla="*/ 18 h 81"/>
                <a:gd name="T54" fmla="*/ 55 w 99"/>
                <a:gd name="T55" fmla="*/ 12 h 81"/>
                <a:gd name="T56" fmla="*/ 75 w 99"/>
                <a:gd name="T57" fmla="*/ 1 h 81"/>
                <a:gd name="T58" fmla="*/ 85 w 99"/>
                <a:gd name="T59" fmla="*/ 4 h 81"/>
                <a:gd name="T60" fmla="*/ 84 w 99"/>
                <a:gd name="T61" fmla="*/ 14 h 81"/>
                <a:gd name="T62" fmla="*/ 87 w 99"/>
                <a:gd name="T63" fmla="*/ 23 h 81"/>
                <a:gd name="T64" fmla="*/ 94 w 99"/>
                <a:gd name="T65" fmla="*/ 29 h 81"/>
                <a:gd name="T66" fmla="*/ 97 w 99"/>
                <a:gd name="T67" fmla="*/ 30 h 81"/>
                <a:gd name="T68" fmla="*/ 94 w 99"/>
                <a:gd name="T69" fmla="*/ 38 h 81"/>
                <a:gd name="T70" fmla="*/ 108 w 99"/>
                <a:gd name="T71" fmla="*/ 44 h 81"/>
                <a:gd name="T72" fmla="*/ 113 w 99"/>
                <a:gd name="T73" fmla="*/ 43 h 81"/>
                <a:gd name="T74" fmla="*/ 118 w 99"/>
                <a:gd name="T75" fmla="*/ 47 h 81"/>
                <a:gd name="T76" fmla="*/ 115 w 99"/>
                <a:gd name="T77" fmla="*/ 50 h 81"/>
                <a:gd name="T78" fmla="*/ 117 w 99"/>
                <a:gd name="T79" fmla="*/ 57 h 81"/>
                <a:gd name="T80" fmla="*/ 119 w 99"/>
                <a:gd name="T81" fmla="*/ 59 h 81"/>
                <a:gd name="T82" fmla="*/ 118 w 99"/>
                <a:gd name="T83" fmla="*/ 63 h 81"/>
                <a:gd name="T84" fmla="*/ 112 w 99"/>
                <a:gd name="T85" fmla="*/ 66 h 81"/>
                <a:gd name="T86" fmla="*/ 105 w 99"/>
                <a:gd name="T87" fmla="*/ 66 h 81"/>
                <a:gd name="T88" fmla="*/ 100 w 99"/>
                <a:gd name="T89" fmla="*/ 67 h 81"/>
                <a:gd name="T90" fmla="*/ 100 w 99"/>
                <a:gd name="T91" fmla="*/ 73 h 81"/>
                <a:gd name="T92" fmla="*/ 96 w 99"/>
                <a:gd name="T93" fmla="*/ 72 h 81"/>
                <a:gd name="T94" fmla="*/ 95 w 99"/>
                <a:gd name="T95" fmla="*/ 77 h 81"/>
                <a:gd name="T96" fmla="*/ 89 w 99"/>
                <a:gd name="T97" fmla="*/ 75 h 81"/>
                <a:gd name="T98" fmla="*/ 83 w 99"/>
                <a:gd name="T99" fmla="*/ 73 h 81"/>
                <a:gd name="T100" fmla="*/ 78 w 99"/>
                <a:gd name="T101" fmla="*/ 71 h 81"/>
                <a:gd name="T102" fmla="*/ 73 w 99"/>
                <a:gd name="T103" fmla="*/ 73 h 81"/>
                <a:gd name="T104" fmla="*/ 53 w 99"/>
                <a:gd name="T105" fmla="*/ 73 h 81"/>
                <a:gd name="T106" fmla="*/ 41 w 99"/>
                <a:gd name="T107" fmla="*/ 73 h 81"/>
                <a:gd name="T108" fmla="*/ 38 w 99"/>
                <a:gd name="T109" fmla="*/ 78 h 81"/>
                <a:gd name="T110" fmla="*/ 41 w 99"/>
                <a:gd name="T111" fmla="*/ 81 h 81"/>
                <a:gd name="T112" fmla="*/ 40 w 99"/>
                <a:gd name="T113" fmla="*/ 84 h 81"/>
                <a:gd name="T114" fmla="*/ 42 w 99"/>
                <a:gd name="T115" fmla="*/ 86 h 81"/>
                <a:gd name="T116" fmla="*/ 40 w 99"/>
                <a:gd name="T117" fmla="*/ 87 h 81"/>
                <a:gd name="T118" fmla="*/ 41 w 99"/>
                <a:gd name="T119" fmla="*/ 9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 name="Freeform 2562">
              <a:extLst>
                <a:ext uri="{FF2B5EF4-FFF2-40B4-BE49-F238E27FC236}">
                  <a16:creationId xmlns:a16="http://schemas.microsoft.com/office/drawing/2014/main" id="{D757CD3B-2EFE-43B8-880E-480A4DF1B11F}"/>
                </a:ext>
              </a:extLst>
            </p:cNvPr>
            <p:cNvSpPr>
              <a:spLocks noChangeAspect="1"/>
            </p:cNvSpPr>
            <p:nvPr/>
          </p:nvSpPr>
          <p:spPr bwMode="auto">
            <a:xfrm>
              <a:off x="4476243" y="4242954"/>
              <a:ext cx="97146" cy="154046"/>
            </a:xfrm>
            <a:custGeom>
              <a:avLst/>
              <a:gdLst>
                <a:gd name="T0" fmla="*/ 6 w 58"/>
                <a:gd name="T1" fmla="*/ 106 h 92"/>
                <a:gd name="T2" fmla="*/ 21 w 58"/>
                <a:gd name="T3" fmla="*/ 111 h 92"/>
                <a:gd name="T4" fmla="*/ 25 w 58"/>
                <a:gd name="T5" fmla="*/ 106 h 92"/>
                <a:gd name="T6" fmla="*/ 35 w 58"/>
                <a:gd name="T7" fmla="*/ 106 h 92"/>
                <a:gd name="T8" fmla="*/ 41 w 58"/>
                <a:gd name="T9" fmla="*/ 103 h 92"/>
                <a:gd name="T10" fmla="*/ 46 w 58"/>
                <a:gd name="T11" fmla="*/ 98 h 92"/>
                <a:gd name="T12" fmla="*/ 57 w 58"/>
                <a:gd name="T13" fmla="*/ 95 h 92"/>
                <a:gd name="T14" fmla="*/ 63 w 58"/>
                <a:gd name="T15" fmla="*/ 92 h 92"/>
                <a:gd name="T16" fmla="*/ 70 w 58"/>
                <a:gd name="T17" fmla="*/ 89 h 92"/>
                <a:gd name="T18" fmla="*/ 59 w 58"/>
                <a:gd name="T19" fmla="*/ 83 h 92"/>
                <a:gd name="T20" fmla="*/ 56 w 58"/>
                <a:gd name="T21" fmla="*/ 78 h 92"/>
                <a:gd name="T22" fmla="*/ 58 w 58"/>
                <a:gd name="T23" fmla="*/ 70 h 92"/>
                <a:gd name="T24" fmla="*/ 57 w 58"/>
                <a:gd name="T25" fmla="*/ 65 h 92"/>
                <a:gd name="T26" fmla="*/ 58 w 58"/>
                <a:gd name="T27" fmla="*/ 56 h 92"/>
                <a:gd name="T28" fmla="*/ 59 w 58"/>
                <a:gd name="T29" fmla="*/ 51 h 92"/>
                <a:gd name="T30" fmla="*/ 57 w 58"/>
                <a:gd name="T31" fmla="*/ 45 h 92"/>
                <a:gd name="T32" fmla="*/ 57 w 58"/>
                <a:gd name="T33" fmla="*/ 31 h 92"/>
                <a:gd name="T34" fmla="*/ 53 w 58"/>
                <a:gd name="T35" fmla="*/ 28 h 92"/>
                <a:gd name="T36" fmla="*/ 54 w 58"/>
                <a:gd name="T37" fmla="*/ 17 h 92"/>
                <a:gd name="T38" fmla="*/ 51 w 58"/>
                <a:gd name="T39" fmla="*/ 14 h 92"/>
                <a:gd name="T40" fmla="*/ 51 w 58"/>
                <a:gd name="T41" fmla="*/ 11 h 92"/>
                <a:gd name="T42" fmla="*/ 47 w 58"/>
                <a:gd name="T43" fmla="*/ 7 h 92"/>
                <a:gd name="T44" fmla="*/ 48 w 58"/>
                <a:gd name="T45" fmla="*/ 2 h 92"/>
                <a:gd name="T46" fmla="*/ 43 w 58"/>
                <a:gd name="T47" fmla="*/ 0 h 92"/>
                <a:gd name="T48" fmla="*/ 39 w 58"/>
                <a:gd name="T49" fmla="*/ 2 h 92"/>
                <a:gd name="T50" fmla="*/ 18 w 58"/>
                <a:gd name="T51" fmla="*/ 2 h 92"/>
                <a:gd name="T52" fmla="*/ 6 w 58"/>
                <a:gd name="T53" fmla="*/ 2 h 92"/>
                <a:gd name="T54" fmla="*/ 4 w 58"/>
                <a:gd name="T55" fmla="*/ 7 h 92"/>
                <a:gd name="T56" fmla="*/ 6 w 58"/>
                <a:gd name="T57" fmla="*/ 11 h 92"/>
                <a:gd name="T58" fmla="*/ 5 w 58"/>
                <a:gd name="T59" fmla="*/ 13 h 92"/>
                <a:gd name="T60" fmla="*/ 7 w 58"/>
                <a:gd name="T61" fmla="*/ 16 h 92"/>
                <a:gd name="T62" fmla="*/ 5 w 58"/>
                <a:gd name="T63" fmla="*/ 17 h 92"/>
                <a:gd name="T64" fmla="*/ 6 w 58"/>
                <a:gd name="T65" fmla="*/ 27 h 92"/>
                <a:gd name="T66" fmla="*/ 7 w 58"/>
                <a:gd name="T67" fmla="*/ 34 h 92"/>
                <a:gd name="T68" fmla="*/ 8 w 58"/>
                <a:gd name="T69" fmla="*/ 39 h 92"/>
                <a:gd name="T70" fmla="*/ 10 w 58"/>
                <a:gd name="T71" fmla="*/ 45 h 92"/>
                <a:gd name="T72" fmla="*/ 10 w 58"/>
                <a:gd name="T73" fmla="*/ 51 h 92"/>
                <a:gd name="T74" fmla="*/ 7 w 58"/>
                <a:gd name="T75" fmla="*/ 57 h 92"/>
                <a:gd name="T76" fmla="*/ 6 w 58"/>
                <a:gd name="T77" fmla="*/ 68 h 92"/>
                <a:gd name="T78" fmla="*/ 1 w 58"/>
                <a:gd name="T79" fmla="*/ 75 h 92"/>
                <a:gd name="T80" fmla="*/ 4 w 58"/>
                <a:gd name="T81" fmla="*/ 84 h 92"/>
                <a:gd name="T82" fmla="*/ 2 w 58"/>
                <a:gd name="T83" fmla="*/ 93 h 92"/>
                <a:gd name="T84" fmla="*/ 7 w 58"/>
                <a:gd name="T85" fmla="*/ 97 h 92"/>
                <a:gd name="T86" fmla="*/ 7 w 58"/>
                <a:gd name="T87" fmla="*/ 104 h 92"/>
                <a:gd name="T88" fmla="*/ 6 w 58"/>
                <a:gd name="T89" fmla="*/ 106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 name="Freeform 2563">
              <a:extLst>
                <a:ext uri="{FF2B5EF4-FFF2-40B4-BE49-F238E27FC236}">
                  <a16:creationId xmlns:a16="http://schemas.microsoft.com/office/drawing/2014/main" id="{A16A979B-43C7-4BA6-8DF2-7C867699E306}"/>
                </a:ext>
              </a:extLst>
            </p:cNvPr>
            <p:cNvSpPr>
              <a:spLocks noChangeAspect="1"/>
            </p:cNvSpPr>
            <p:nvPr/>
          </p:nvSpPr>
          <p:spPr bwMode="auto">
            <a:xfrm>
              <a:off x="4541469" y="4247117"/>
              <a:ext cx="40247" cy="119351"/>
            </a:xfrm>
            <a:custGeom>
              <a:avLst/>
              <a:gdLst>
                <a:gd name="T0" fmla="*/ 23 w 24"/>
                <a:gd name="T1" fmla="*/ 86 h 72"/>
                <a:gd name="T2" fmla="*/ 12 w 24"/>
                <a:gd name="T3" fmla="*/ 80 h 72"/>
                <a:gd name="T4" fmla="*/ 8 w 24"/>
                <a:gd name="T5" fmla="*/ 75 h 72"/>
                <a:gd name="T6" fmla="*/ 11 w 24"/>
                <a:gd name="T7" fmla="*/ 67 h 72"/>
                <a:gd name="T8" fmla="*/ 10 w 24"/>
                <a:gd name="T9" fmla="*/ 62 h 72"/>
                <a:gd name="T10" fmla="*/ 11 w 24"/>
                <a:gd name="T11" fmla="*/ 53 h 72"/>
                <a:gd name="T12" fmla="*/ 12 w 24"/>
                <a:gd name="T13" fmla="*/ 48 h 72"/>
                <a:gd name="T14" fmla="*/ 10 w 24"/>
                <a:gd name="T15" fmla="*/ 42 h 72"/>
                <a:gd name="T16" fmla="*/ 10 w 24"/>
                <a:gd name="T17" fmla="*/ 29 h 72"/>
                <a:gd name="T18" fmla="*/ 6 w 24"/>
                <a:gd name="T19" fmla="*/ 25 h 72"/>
                <a:gd name="T20" fmla="*/ 7 w 24"/>
                <a:gd name="T21" fmla="*/ 14 h 72"/>
                <a:gd name="T22" fmla="*/ 4 w 24"/>
                <a:gd name="T23" fmla="*/ 12 h 72"/>
                <a:gd name="T24" fmla="*/ 4 w 24"/>
                <a:gd name="T25" fmla="*/ 8 h 72"/>
                <a:gd name="T26" fmla="*/ 0 w 24"/>
                <a:gd name="T27" fmla="*/ 5 h 72"/>
                <a:gd name="T28" fmla="*/ 1 w 24"/>
                <a:gd name="T29" fmla="*/ 0 h 72"/>
                <a:gd name="T30" fmla="*/ 7 w 24"/>
                <a:gd name="T31" fmla="*/ 2 h 72"/>
                <a:gd name="T32" fmla="*/ 13 w 24"/>
                <a:gd name="T33" fmla="*/ 4 h 72"/>
                <a:gd name="T34" fmla="*/ 15 w 24"/>
                <a:gd name="T35" fmla="*/ 11 h 72"/>
                <a:gd name="T36" fmla="*/ 21 w 24"/>
                <a:gd name="T37" fmla="*/ 18 h 72"/>
                <a:gd name="T38" fmla="*/ 22 w 24"/>
                <a:gd name="T39" fmla="*/ 29 h 72"/>
                <a:gd name="T40" fmla="*/ 25 w 24"/>
                <a:gd name="T41" fmla="*/ 33 h 72"/>
                <a:gd name="T42" fmla="*/ 25 w 24"/>
                <a:gd name="T43" fmla="*/ 74 h 72"/>
                <a:gd name="T44" fmla="*/ 29 w 24"/>
                <a:gd name="T45" fmla="*/ 82 h 72"/>
                <a:gd name="T46" fmla="*/ 23 w 24"/>
                <a:gd name="T47" fmla="*/ 86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 name="Freeform 2564">
              <a:extLst>
                <a:ext uri="{FF2B5EF4-FFF2-40B4-BE49-F238E27FC236}">
                  <a16:creationId xmlns:a16="http://schemas.microsoft.com/office/drawing/2014/main" id="{3D707A70-055E-4904-8C87-963E0EB3E23B}"/>
                </a:ext>
              </a:extLst>
            </p:cNvPr>
            <p:cNvSpPr>
              <a:spLocks noChangeAspect="1"/>
            </p:cNvSpPr>
            <p:nvPr/>
          </p:nvSpPr>
          <p:spPr bwMode="auto">
            <a:xfrm>
              <a:off x="4559511" y="4209647"/>
              <a:ext cx="65227" cy="152658"/>
            </a:xfrm>
            <a:custGeom>
              <a:avLst/>
              <a:gdLst>
                <a:gd name="T0" fmla="*/ 16 w 39"/>
                <a:gd name="T1" fmla="*/ 110 h 91"/>
                <a:gd name="T2" fmla="*/ 23 w 39"/>
                <a:gd name="T3" fmla="*/ 109 h 91"/>
                <a:gd name="T4" fmla="*/ 31 w 39"/>
                <a:gd name="T5" fmla="*/ 109 h 91"/>
                <a:gd name="T6" fmla="*/ 29 w 39"/>
                <a:gd name="T7" fmla="*/ 88 h 91"/>
                <a:gd name="T8" fmla="*/ 30 w 39"/>
                <a:gd name="T9" fmla="*/ 76 h 91"/>
                <a:gd name="T10" fmla="*/ 31 w 39"/>
                <a:gd name="T11" fmla="*/ 60 h 91"/>
                <a:gd name="T12" fmla="*/ 36 w 39"/>
                <a:gd name="T13" fmla="*/ 59 h 91"/>
                <a:gd name="T14" fmla="*/ 40 w 39"/>
                <a:gd name="T15" fmla="*/ 50 h 91"/>
                <a:gd name="T16" fmla="*/ 45 w 39"/>
                <a:gd name="T17" fmla="*/ 44 h 91"/>
                <a:gd name="T18" fmla="*/ 42 w 39"/>
                <a:gd name="T19" fmla="*/ 37 h 91"/>
                <a:gd name="T20" fmla="*/ 47 w 39"/>
                <a:gd name="T21" fmla="*/ 35 h 91"/>
                <a:gd name="T22" fmla="*/ 43 w 39"/>
                <a:gd name="T23" fmla="*/ 29 h 91"/>
                <a:gd name="T24" fmla="*/ 41 w 39"/>
                <a:gd name="T25" fmla="*/ 21 h 91"/>
                <a:gd name="T26" fmla="*/ 45 w 39"/>
                <a:gd name="T27" fmla="*/ 12 h 91"/>
                <a:gd name="T28" fmla="*/ 40 w 39"/>
                <a:gd name="T29" fmla="*/ 11 h 91"/>
                <a:gd name="T30" fmla="*/ 31 w 39"/>
                <a:gd name="T31" fmla="*/ 1 h 91"/>
                <a:gd name="T32" fmla="*/ 27 w 39"/>
                <a:gd name="T33" fmla="*/ 4 h 91"/>
                <a:gd name="T34" fmla="*/ 25 w 39"/>
                <a:gd name="T35" fmla="*/ 10 h 91"/>
                <a:gd name="T36" fmla="*/ 24 w 39"/>
                <a:gd name="T37" fmla="*/ 12 h 91"/>
                <a:gd name="T38" fmla="*/ 23 w 39"/>
                <a:gd name="T39" fmla="*/ 17 h 91"/>
                <a:gd name="T40" fmla="*/ 17 w 39"/>
                <a:gd name="T41" fmla="*/ 19 h 91"/>
                <a:gd name="T42" fmla="*/ 10 w 39"/>
                <a:gd name="T43" fmla="*/ 19 h 91"/>
                <a:gd name="T44" fmla="*/ 5 w 39"/>
                <a:gd name="T45" fmla="*/ 21 h 91"/>
                <a:gd name="T46" fmla="*/ 5 w 39"/>
                <a:gd name="T47" fmla="*/ 27 h 91"/>
                <a:gd name="T48" fmla="*/ 1 w 39"/>
                <a:gd name="T49" fmla="*/ 25 h 91"/>
                <a:gd name="T50" fmla="*/ 0 w 39"/>
                <a:gd name="T51" fmla="*/ 30 h 91"/>
                <a:gd name="T52" fmla="*/ 1 w 39"/>
                <a:gd name="T53" fmla="*/ 37 h 91"/>
                <a:gd name="T54" fmla="*/ 7 w 39"/>
                <a:gd name="T55" fmla="*/ 45 h 91"/>
                <a:gd name="T56" fmla="*/ 8 w 39"/>
                <a:gd name="T57" fmla="*/ 56 h 91"/>
                <a:gd name="T58" fmla="*/ 12 w 39"/>
                <a:gd name="T59" fmla="*/ 60 h 91"/>
                <a:gd name="T60" fmla="*/ 12 w 39"/>
                <a:gd name="T61" fmla="*/ 102 h 91"/>
                <a:gd name="T62" fmla="*/ 16 w 39"/>
                <a:gd name="T63" fmla="*/ 11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 name="Freeform 2566">
              <a:extLst>
                <a:ext uri="{FF2B5EF4-FFF2-40B4-BE49-F238E27FC236}">
                  <a16:creationId xmlns:a16="http://schemas.microsoft.com/office/drawing/2014/main" id="{ABC10FF9-449B-47B8-AFB6-981D3CA4FE9E}"/>
                </a:ext>
              </a:extLst>
            </p:cNvPr>
            <p:cNvSpPr>
              <a:spLocks noChangeAspect="1"/>
            </p:cNvSpPr>
            <p:nvPr/>
          </p:nvSpPr>
          <p:spPr bwMode="auto">
            <a:xfrm>
              <a:off x="4544245" y="3940414"/>
              <a:ext cx="334460" cy="285886"/>
            </a:xfrm>
            <a:custGeom>
              <a:avLst/>
              <a:gdLst>
                <a:gd name="T0" fmla="*/ 206 w 200"/>
                <a:gd name="T1" fmla="*/ 175 h 172"/>
                <a:gd name="T2" fmla="*/ 206 w 200"/>
                <a:gd name="T3" fmla="*/ 157 h 172"/>
                <a:gd name="T4" fmla="*/ 234 w 200"/>
                <a:gd name="T5" fmla="*/ 122 h 172"/>
                <a:gd name="T6" fmla="*/ 233 w 200"/>
                <a:gd name="T7" fmla="*/ 98 h 172"/>
                <a:gd name="T8" fmla="*/ 233 w 200"/>
                <a:gd name="T9" fmla="*/ 72 h 172"/>
                <a:gd name="T10" fmla="*/ 241 w 200"/>
                <a:gd name="T11" fmla="*/ 55 h 172"/>
                <a:gd name="T12" fmla="*/ 233 w 200"/>
                <a:gd name="T13" fmla="*/ 49 h 172"/>
                <a:gd name="T14" fmla="*/ 234 w 200"/>
                <a:gd name="T15" fmla="*/ 42 h 172"/>
                <a:gd name="T16" fmla="*/ 229 w 200"/>
                <a:gd name="T17" fmla="*/ 36 h 172"/>
                <a:gd name="T18" fmla="*/ 230 w 200"/>
                <a:gd name="T19" fmla="*/ 25 h 172"/>
                <a:gd name="T20" fmla="*/ 225 w 200"/>
                <a:gd name="T21" fmla="*/ 11 h 172"/>
                <a:gd name="T22" fmla="*/ 208 w 200"/>
                <a:gd name="T23" fmla="*/ 18 h 172"/>
                <a:gd name="T24" fmla="*/ 201 w 200"/>
                <a:gd name="T25" fmla="*/ 7 h 172"/>
                <a:gd name="T26" fmla="*/ 187 w 200"/>
                <a:gd name="T27" fmla="*/ 6 h 172"/>
                <a:gd name="T28" fmla="*/ 178 w 200"/>
                <a:gd name="T29" fmla="*/ 0 h 172"/>
                <a:gd name="T30" fmla="*/ 83 w 200"/>
                <a:gd name="T31" fmla="*/ 71 h 172"/>
                <a:gd name="T32" fmla="*/ 64 w 200"/>
                <a:gd name="T33" fmla="*/ 78 h 172"/>
                <a:gd name="T34" fmla="*/ 64 w 200"/>
                <a:gd name="T35" fmla="*/ 132 h 172"/>
                <a:gd name="T36" fmla="*/ 59 w 200"/>
                <a:gd name="T37" fmla="*/ 133 h 172"/>
                <a:gd name="T38" fmla="*/ 57 w 200"/>
                <a:gd name="T39" fmla="*/ 138 h 172"/>
                <a:gd name="T40" fmla="*/ 52 w 200"/>
                <a:gd name="T41" fmla="*/ 139 h 172"/>
                <a:gd name="T42" fmla="*/ 49 w 200"/>
                <a:gd name="T43" fmla="*/ 144 h 172"/>
                <a:gd name="T44" fmla="*/ 17 w 200"/>
                <a:gd name="T45" fmla="*/ 147 h 172"/>
                <a:gd name="T46" fmla="*/ 12 w 200"/>
                <a:gd name="T47" fmla="*/ 152 h 172"/>
                <a:gd name="T48" fmla="*/ 1 w 200"/>
                <a:gd name="T49" fmla="*/ 151 h 172"/>
                <a:gd name="T50" fmla="*/ 0 w 200"/>
                <a:gd name="T51" fmla="*/ 162 h 172"/>
                <a:gd name="T52" fmla="*/ 2 w 200"/>
                <a:gd name="T53" fmla="*/ 170 h 172"/>
                <a:gd name="T54" fmla="*/ 10 w 200"/>
                <a:gd name="T55" fmla="*/ 176 h 172"/>
                <a:gd name="T56" fmla="*/ 13 w 200"/>
                <a:gd name="T57" fmla="*/ 177 h 172"/>
                <a:gd name="T58" fmla="*/ 10 w 200"/>
                <a:gd name="T59" fmla="*/ 186 h 172"/>
                <a:gd name="T60" fmla="*/ 24 w 200"/>
                <a:gd name="T61" fmla="*/ 192 h 172"/>
                <a:gd name="T62" fmla="*/ 29 w 200"/>
                <a:gd name="T63" fmla="*/ 190 h 172"/>
                <a:gd name="T64" fmla="*/ 34 w 200"/>
                <a:gd name="T65" fmla="*/ 194 h 172"/>
                <a:gd name="T66" fmla="*/ 31 w 200"/>
                <a:gd name="T67" fmla="*/ 198 h 172"/>
                <a:gd name="T68" fmla="*/ 33 w 200"/>
                <a:gd name="T69" fmla="*/ 205 h 172"/>
                <a:gd name="T70" fmla="*/ 35 w 200"/>
                <a:gd name="T71" fmla="*/ 206 h 172"/>
                <a:gd name="T72" fmla="*/ 36 w 200"/>
                <a:gd name="T73" fmla="*/ 204 h 172"/>
                <a:gd name="T74" fmla="*/ 37 w 200"/>
                <a:gd name="T75" fmla="*/ 198 h 172"/>
                <a:gd name="T76" fmla="*/ 42 w 200"/>
                <a:gd name="T77" fmla="*/ 195 h 172"/>
                <a:gd name="T78" fmla="*/ 51 w 200"/>
                <a:gd name="T79" fmla="*/ 205 h 172"/>
                <a:gd name="T80" fmla="*/ 55 w 200"/>
                <a:gd name="T81" fmla="*/ 206 h 172"/>
                <a:gd name="T82" fmla="*/ 54 w 200"/>
                <a:gd name="T83" fmla="*/ 194 h 172"/>
                <a:gd name="T84" fmla="*/ 59 w 200"/>
                <a:gd name="T85" fmla="*/ 187 h 172"/>
                <a:gd name="T86" fmla="*/ 63 w 200"/>
                <a:gd name="T87" fmla="*/ 175 h 172"/>
                <a:gd name="T88" fmla="*/ 78 w 200"/>
                <a:gd name="T89" fmla="*/ 172 h 172"/>
                <a:gd name="T90" fmla="*/ 98 w 200"/>
                <a:gd name="T91" fmla="*/ 178 h 172"/>
                <a:gd name="T92" fmla="*/ 107 w 200"/>
                <a:gd name="T93" fmla="*/ 183 h 172"/>
                <a:gd name="T94" fmla="*/ 116 w 200"/>
                <a:gd name="T95" fmla="*/ 181 h 172"/>
                <a:gd name="T96" fmla="*/ 128 w 200"/>
                <a:gd name="T97" fmla="*/ 183 h 172"/>
                <a:gd name="T98" fmla="*/ 137 w 200"/>
                <a:gd name="T99" fmla="*/ 190 h 172"/>
                <a:gd name="T100" fmla="*/ 145 w 200"/>
                <a:gd name="T101" fmla="*/ 189 h 172"/>
                <a:gd name="T102" fmla="*/ 154 w 200"/>
                <a:gd name="T103" fmla="*/ 182 h 172"/>
                <a:gd name="T104" fmla="*/ 169 w 200"/>
                <a:gd name="T105" fmla="*/ 181 h 172"/>
                <a:gd name="T106" fmla="*/ 184 w 200"/>
                <a:gd name="T107" fmla="*/ 183 h 172"/>
                <a:gd name="T108" fmla="*/ 192 w 200"/>
                <a:gd name="T109" fmla="*/ 181 h 172"/>
                <a:gd name="T110" fmla="*/ 198 w 200"/>
                <a:gd name="T111" fmla="*/ 176 h 172"/>
                <a:gd name="T112" fmla="*/ 206 w 200"/>
                <a:gd name="T113" fmla="*/ 175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 name="Freeform 2567">
              <a:extLst>
                <a:ext uri="{FF2B5EF4-FFF2-40B4-BE49-F238E27FC236}">
                  <a16:creationId xmlns:a16="http://schemas.microsoft.com/office/drawing/2014/main" id="{56ED7367-788F-4FA4-93F4-3BC696E124E1}"/>
                </a:ext>
              </a:extLst>
            </p:cNvPr>
            <p:cNvSpPr>
              <a:spLocks noChangeAspect="1"/>
            </p:cNvSpPr>
            <p:nvPr/>
          </p:nvSpPr>
          <p:spPr bwMode="auto">
            <a:xfrm>
              <a:off x="4361056" y="3590689"/>
              <a:ext cx="430218" cy="463525"/>
            </a:xfrm>
            <a:custGeom>
              <a:avLst/>
              <a:gdLst>
                <a:gd name="T0" fmla="*/ 215 w 258"/>
                <a:gd name="T1" fmla="*/ 323 h 278"/>
                <a:gd name="T2" fmla="*/ 181 w 258"/>
                <a:gd name="T3" fmla="*/ 334 h 278"/>
                <a:gd name="T4" fmla="*/ 179 w 258"/>
                <a:gd name="T5" fmla="*/ 320 h 278"/>
                <a:gd name="T6" fmla="*/ 161 w 258"/>
                <a:gd name="T7" fmla="*/ 312 h 278"/>
                <a:gd name="T8" fmla="*/ 149 w 258"/>
                <a:gd name="T9" fmla="*/ 304 h 278"/>
                <a:gd name="T10" fmla="*/ 58 w 258"/>
                <a:gd name="T11" fmla="*/ 225 h 278"/>
                <a:gd name="T12" fmla="*/ 0 w 258"/>
                <a:gd name="T13" fmla="*/ 177 h 278"/>
                <a:gd name="T14" fmla="*/ 12 w 258"/>
                <a:gd name="T15" fmla="*/ 149 h 278"/>
                <a:gd name="T16" fmla="*/ 30 w 258"/>
                <a:gd name="T17" fmla="*/ 141 h 278"/>
                <a:gd name="T18" fmla="*/ 43 w 258"/>
                <a:gd name="T19" fmla="*/ 137 h 278"/>
                <a:gd name="T20" fmla="*/ 60 w 258"/>
                <a:gd name="T21" fmla="*/ 124 h 278"/>
                <a:gd name="T22" fmla="*/ 78 w 258"/>
                <a:gd name="T23" fmla="*/ 115 h 278"/>
                <a:gd name="T24" fmla="*/ 77 w 258"/>
                <a:gd name="T25" fmla="*/ 103 h 278"/>
                <a:gd name="T26" fmla="*/ 102 w 258"/>
                <a:gd name="T27" fmla="*/ 97 h 278"/>
                <a:gd name="T28" fmla="*/ 113 w 258"/>
                <a:gd name="T29" fmla="*/ 88 h 278"/>
                <a:gd name="T30" fmla="*/ 108 w 258"/>
                <a:gd name="T31" fmla="*/ 78 h 278"/>
                <a:gd name="T32" fmla="*/ 106 w 258"/>
                <a:gd name="T33" fmla="*/ 60 h 278"/>
                <a:gd name="T34" fmla="*/ 99 w 258"/>
                <a:gd name="T35" fmla="*/ 37 h 278"/>
                <a:gd name="T36" fmla="*/ 112 w 258"/>
                <a:gd name="T37" fmla="*/ 28 h 278"/>
                <a:gd name="T38" fmla="*/ 129 w 258"/>
                <a:gd name="T39" fmla="*/ 22 h 278"/>
                <a:gd name="T40" fmla="*/ 150 w 258"/>
                <a:gd name="T41" fmla="*/ 8 h 278"/>
                <a:gd name="T42" fmla="*/ 181 w 258"/>
                <a:gd name="T43" fmla="*/ 4 h 278"/>
                <a:gd name="T44" fmla="*/ 205 w 258"/>
                <a:gd name="T45" fmla="*/ 5 h 278"/>
                <a:gd name="T46" fmla="*/ 216 w 258"/>
                <a:gd name="T47" fmla="*/ 4 h 278"/>
                <a:gd name="T48" fmla="*/ 231 w 258"/>
                <a:gd name="T49" fmla="*/ 0 h 278"/>
                <a:gd name="T50" fmla="*/ 240 w 258"/>
                <a:gd name="T51" fmla="*/ 0 h 278"/>
                <a:gd name="T52" fmla="*/ 257 w 258"/>
                <a:gd name="T53" fmla="*/ 2 h 278"/>
                <a:gd name="T54" fmla="*/ 254 w 258"/>
                <a:gd name="T55" fmla="*/ 10 h 278"/>
                <a:gd name="T56" fmla="*/ 255 w 258"/>
                <a:gd name="T57" fmla="*/ 17 h 278"/>
                <a:gd name="T58" fmla="*/ 255 w 258"/>
                <a:gd name="T59" fmla="*/ 35 h 278"/>
                <a:gd name="T60" fmla="*/ 248 w 258"/>
                <a:gd name="T61" fmla="*/ 50 h 278"/>
                <a:gd name="T62" fmla="*/ 242 w 258"/>
                <a:gd name="T63" fmla="*/ 64 h 278"/>
                <a:gd name="T64" fmla="*/ 254 w 258"/>
                <a:gd name="T65" fmla="*/ 79 h 278"/>
                <a:gd name="T66" fmla="*/ 260 w 258"/>
                <a:gd name="T67" fmla="*/ 91 h 278"/>
                <a:gd name="T68" fmla="*/ 272 w 258"/>
                <a:gd name="T69" fmla="*/ 129 h 278"/>
                <a:gd name="T70" fmla="*/ 278 w 258"/>
                <a:gd name="T71" fmla="*/ 156 h 278"/>
                <a:gd name="T72" fmla="*/ 280 w 258"/>
                <a:gd name="T73" fmla="*/ 197 h 278"/>
                <a:gd name="T74" fmla="*/ 282 w 258"/>
                <a:gd name="T75" fmla="*/ 225 h 278"/>
                <a:gd name="T76" fmla="*/ 293 w 258"/>
                <a:gd name="T77" fmla="*/ 237 h 278"/>
                <a:gd name="T78" fmla="*/ 302 w 258"/>
                <a:gd name="T79" fmla="*/ 246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 name="Freeform 2568">
              <a:extLst>
                <a:ext uri="{FF2B5EF4-FFF2-40B4-BE49-F238E27FC236}">
                  <a16:creationId xmlns:a16="http://schemas.microsoft.com/office/drawing/2014/main" id="{14C03E79-C4CB-44B8-A716-364C1D5761BC}"/>
                </a:ext>
              </a:extLst>
            </p:cNvPr>
            <p:cNvSpPr>
              <a:spLocks noChangeAspect="1"/>
            </p:cNvSpPr>
            <p:nvPr/>
          </p:nvSpPr>
          <p:spPr bwMode="auto">
            <a:xfrm>
              <a:off x="4695516" y="3583748"/>
              <a:ext cx="87432" cy="184578"/>
            </a:xfrm>
            <a:custGeom>
              <a:avLst/>
              <a:gdLst>
                <a:gd name="T0" fmla="*/ 31 w 53"/>
                <a:gd name="T1" fmla="*/ 133 h 111"/>
                <a:gd name="T2" fmla="*/ 39 w 53"/>
                <a:gd name="T3" fmla="*/ 128 h 111"/>
                <a:gd name="T4" fmla="*/ 42 w 53"/>
                <a:gd name="T5" fmla="*/ 121 h 111"/>
                <a:gd name="T6" fmla="*/ 39 w 53"/>
                <a:gd name="T7" fmla="*/ 108 h 111"/>
                <a:gd name="T8" fmla="*/ 45 w 53"/>
                <a:gd name="T9" fmla="*/ 104 h 111"/>
                <a:gd name="T10" fmla="*/ 52 w 53"/>
                <a:gd name="T11" fmla="*/ 97 h 111"/>
                <a:gd name="T12" fmla="*/ 62 w 53"/>
                <a:gd name="T13" fmla="*/ 91 h 111"/>
                <a:gd name="T14" fmla="*/ 59 w 53"/>
                <a:gd name="T15" fmla="*/ 87 h 111"/>
                <a:gd name="T16" fmla="*/ 61 w 53"/>
                <a:gd name="T17" fmla="*/ 78 h 111"/>
                <a:gd name="T18" fmla="*/ 45 w 53"/>
                <a:gd name="T19" fmla="*/ 69 h 111"/>
                <a:gd name="T20" fmla="*/ 40 w 53"/>
                <a:gd name="T21" fmla="*/ 66 h 111"/>
                <a:gd name="T22" fmla="*/ 38 w 53"/>
                <a:gd name="T23" fmla="*/ 58 h 111"/>
                <a:gd name="T24" fmla="*/ 46 w 53"/>
                <a:gd name="T25" fmla="*/ 54 h 111"/>
                <a:gd name="T26" fmla="*/ 52 w 53"/>
                <a:gd name="T27" fmla="*/ 42 h 111"/>
                <a:gd name="T28" fmla="*/ 52 w 53"/>
                <a:gd name="T29" fmla="*/ 30 h 111"/>
                <a:gd name="T30" fmla="*/ 45 w 53"/>
                <a:gd name="T31" fmla="*/ 25 h 111"/>
                <a:gd name="T32" fmla="*/ 44 w 53"/>
                <a:gd name="T33" fmla="*/ 20 h 111"/>
                <a:gd name="T34" fmla="*/ 50 w 53"/>
                <a:gd name="T35" fmla="*/ 17 h 111"/>
                <a:gd name="T36" fmla="*/ 53 w 53"/>
                <a:gd name="T37" fmla="*/ 10 h 111"/>
                <a:gd name="T38" fmla="*/ 52 w 53"/>
                <a:gd name="T39" fmla="*/ 5 h 111"/>
                <a:gd name="T40" fmla="*/ 46 w 53"/>
                <a:gd name="T41" fmla="*/ 11 h 111"/>
                <a:gd name="T42" fmla="*/ 40 w 53"/>
                <a:gd name="T43" fmla="*/ 10 h 111"/>
                <a:gd name="T44" fmla="*/ 43 w 53"/>
                <a:gd name="T45" fmla="*/ 4 h 111"/>
                <a:gd name="T46" fmla="*/ 36 w 53"/>
                <a:gd name="T47" fmla="*/ 1 h 111"/>
                <a:gd name="T48" fmla="*/ 26 w 53"/>
                <a:gd name="T49" fmla="*/ 1 h 111"/>
                <a:gd name="T50" fmla="*/ 17 w 53"/>
                <a:gd name="T51" fmla="*/ 7 h 111"/>
                <a:gd name="T52" fmla="*/ 17 w 53"/>
                <a:gd name="T53" fmla="*/ 11 h 111"/>
                <a:gd name="T54" fmla="*/ 13 w 53"/>
                <a:gd name="T55" fmla="*/ 14 h 111"/>
                <a:gd name="T56" fmla="*/ 11 w 53"/>
                <a:gd name="T57" fmla="*/ 17 h 111"/>
                <a:gd name="T58" fmla="*/ 14 w 53"/>
                <a:gd name="T59" fmla="*/ 22 h 111"/>
                <a:gd name="T60" fmla="*/ 13 w 53"/>
                <a:gd name="T61" fmla="*/ 26 h 111"/>
                <a:gd name="T62" fmla="*/ 14 w 53"/>
                <a:gd name="T63" fmla="*/ 40 h 111"/>
                <a:gd name="T64" fmla="*/ 12 w 53"/>
                <a:gd name="T65" fmla="*/ 50 h 111"/>
                <a:gd name="T66" fmla="*/ 7 w 53"/>
                <a:gd name="T67" fmla="*/ 55 h 111"/>
                <a:gd name="T68" fmla="*/ 1 w 53"/>
                <a:gd name="T69" fmla="*/ 62 h 111"/>
                <a:gd name="T70" fmla="*/ 1 w 53"/>
                <a:gd name="T71" fmla="*/ 68 h 111"/>
                <a:gd name="T72" fmla="*/ 5 w 53"/>
                <a:gd name="T73" fmla="*/ 78 h 111"/>
                <a:gd name="T74" fmla="*/ 13 w 53"/>
                <a:gd name="T75" fmla="*/ 84 h 111"/>
                <a:gd name="T76" fmla="*/ 13 w 53"/>
                <a:gd name="T77" fmla="*/ 91 h 111"/>
                <a:gd name="T78" fmla="*/ 19 w 53"/>
                <a:gd name="T79" fmla="*/ 96 h 111"/>
                <a:gd name="T80" fmla="*/ 25 w 53"/>
                <a:gd name="T81" fmla="*/ 98 h 111"/>
                <a:gd name="T82" fmla="*/ 31 w 53"/>
                <a:gd name="T83" fmla="*/ 1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 name="Freeform 2569">
              <a:extLst>
                <a:ext uri="{FF2B5EF4-FFF2-40B4-BE49-F238E27FC236}">
                  <a16:creationId xmlns:a16="http://schemas.microsoft.com/office/drawing/2014/main" id="{ACF359CB-F892-4D68-A266-F10EF3F67635}"/>
                </a:ext>
              </a:extLst>
            </p:cNvPr>
            <p:cNvSpPr>
              <a:spLocks noChangeAspect="1"/>
            </p:cNvSpPr>
            <p:nvPr/>
          </p:nvSpPr>
          <p:spPr bwMode="auto">
            <a:xfrm>
              <a:off x="4732985" y="4456673"/>
              <a:ext cx="122126" cy="149882"/>
            </a:xfrm>
            <a:custGeom>
              <a:avLst/>
              <a:gdLst>
                <a:gd name="T0" fmla="*/ 69 w 73"/>
                <a:gd name="T1" fmla="*/ 2 h 90"/>
                <a:gd name="T2" fmla="*/ 60 w 73"/>
                <a:gd name="T3" fmla="*/ 0 h 90"/>
                <a:gd name="T4" fmla="*/ 36 w 73"/>
                <a:gd name="T5" fmla="*/ 0 h 90"/>
                <a:gd name="T6" fmla="*/ 35 w 73"/>
                <a:gd name="T7" fmla="*/ 4 h 90"/>
                <a:gd name="T8" fmla="*/ 36 w 73"/>
                <a:gd name="T9" fmla="*/ 19 h 90"/>
                <a:gd name="T10" fmla="*/ 33 w 73"/>
                <a:gd name="T11" fmla="*/ 22 h 90"/>
                <a:gd name="T12" fmla="*/ 11 w 73"/>
                <a:gd name="T13" fmla="*/ 20 h 90"/>
                <a:gd name="T14" fmla="*/ 10 w 73"/>
                <a:gd name="T15" fmla="*/ 30 h 90"/>
                <a:gd name="T16" fmla="*/ 7 w 73"/>
                <a:gd name="T17" fmla="*/ 41 h 90"/>
                <a:gd name="T18" fmla="*/ 4 w 73"/>
                <a:gd name="T19" fmla="*/ 54 h 90"/>
                <a:gd name="T20" fmla="*/ 0 w 73"/>
                <a:gd name="T21" fmla="*/ 52 h 90"/>
                <a:gd name="T22" fmla="*/ 4 w 73"/>
                <a:gd name="T23" fmla="*/ 62 h 90"/>
                <a:gd name="T24" fmla="*/ 11 w 73"/>
                <a:gd name="T25" fmla="*/ 68 h 90"/>
                <a:gd name="T26" fmla="*/ 6 w 73"/>
                <a:gd name="T27" fmla="*/ 70 h 90"/>
                <a:gd name="T28" fmla="*/ 11 w 73"/>
                <a:gd name="T29" fmla="*/ 74 h 90"/>
                <a:gd name="T30" fmla="*/ 10 w 73"/>
                <a:gd name="T31" fmla="*/ 79 h 90"/>
                <a:gd name="T32" fmla="*/ 18 w 73"/>
                <a:gd name="T33" fmla="*/ 84 h 90"/>
                <a:gd name="T34" fmla="*/ 14 w 73"/>
                <a:gd name="T35" fmla="*/ 85 h 90"/>
                <a:gd name="T36" fmla="*/ 20 w 73"/>
                <a:gd name="T37" fmla="*/ 92 h 90"/>
                <a:gd name="T38" fmla="*/ 28 w 73"/>
                <a:gd name="T39" fmla="*/ 103 h 90"/>
                <a:gd name="T40" fmla="*/ 34 w 73"/>
                <a:gd name="T41" fmla="*/ 108 h 90"/>
                <a:gd name="T42" fmla="*/ 36 w 73"/>
                <a:gd name="T43" fmla="*/ 102 h 90"/>
                <a:gd name="T44" fmla="*/ 43 w 73"/>
                <a:gd name="T45" fmla="*/ 103 h 90"/>
                <a:gd name="T46" fmla="*/ 45 w 73"/>
                <a:gd name="T47" fmla="*/ 95 h 90"/>
                <a:gd name="T48" fmla="*/ 39 w 73"/>
                <a:gd name="T49" fmla="*/ 89 h 90"/>
                <a:gd name="T50" fmla="*/ 40 w 73"/>
                <a:gd name="T51" fmla="*/ 80 h 90"/>
                <a:gd name="T52" fmla="*/ 51 w 73"/>
                <a:gd name="T53" fmla="*/ 82 h 90"/>
                <a:gd name="T54" fmla="*/ 53 w 73"/>
                <a:gd name="T55" fmla="*/ 73 h 90"/>
                <a:gd name="T56" fmla="*/ 60 w 73"/>
                <a:gd name="T57" fmla="*/ 79 h 90"/>
                <a:gd name="T58" fmla="*/ 70 w 73"/>
                <a:gd name="T59" fmla="*/ 78 h 90"/>
                <a:gd name="T60" fmla="*/ 72 w 73"/>
                <a:gd name="T61" fmla="*/ 82 h 90"/>
                <a:gd name="T62" fmla="*/ 77 w 73"/>
                <a:gd name="T63" fmla="*/ 82 h 90"/>
                <a:gd name="T64" fmla="*/ 78 w 73"/>
                <a:gd name="T65" fmla="*/ 71 h 90"/>
                <a:gd name="T66" fmla="*/ 78 w 73"/>
                <a:gd name="T67" fmla="*/ 59 h 90"/>
                <a:gd name="T68" fmla="*/ 81 w 73"/>
                <a:gd name="T69" fmla="*/ 50 h 90"/>
                <a:gd name="T70" fmla="*/ 74 w 73"/>
                <a:gd name="T71" fmla="*/ 48 h 90"/>
                <a:gd name="T72" fmla="*/ 76 w 73"/>
                <a:gd name="T73" fmla="*/ 35 h 90"/>
                <a:gd name="T74" fmla="*/ 84 w 73"/>
                <a:gd name="T75" fmla="*/ 30 h 90"/>
                <a:gd name="T76" fmla="*/ 84 w 73"/>
                <a:gd name="T77" fmla="*/ 18 h 90"/>
                <a:gd name="T78" fmla="*/ 68 w 73"/>
                <a:gd name="T79" fmla="*/ 17 h 90"/>
                <a:gd name="T80" fmla="*/ 65 w 73"/>
                <a:gd name="T81" fmla="*/ 11 h 90"/>
                <a:gd name="T82" fmla="*/ 69 w 73"/>
                <a:gd name="T83" fmla="*/ 2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 name="Freeform 2570">
              <a:extLst>
                <a:ext uri="{FF2B5EF4-FFF2-40B4-BE49-F238E27FC236}">
                  <a16:creationId xmlns:a16="http://schemas.microsoft.com/office/drawing/2014/main" id="{00BE3815-A75B-4874-8510-D0593299DFF0}"/>
                </a:ext>
              </a:extLst>
            </p:cNvPr>
            <p:cNvSpPr>
              <a:spLocks noChangeAspect="1"/>
            </p:cNvSpPr>
            <p:nvPr/>
          </p:nvSpPr>
          <p:spPr bwMode="auto">
            <a:xfrm>
              <a:off x="4746863" y="4459449"/>
              <a:ext cx="37471" cy="27756"/>
            </a:xfrm>
            <a:custGeom>
              <a:avLst/>
              <a:gdLst>
                <a:gd name="T0" fmla="*/ 1 w 23"/>
                <a:gd name="T1" fmla="*/ 19 h 16"/>
                <a:gd name="T2" fmla="*/ 1 w 23"/>
                <a:gd name="T3" fmla="*/ 7 h 16"/>
                <a:gd name="T4" fmla="*/ 2 w 23"/>
                <a:gd name="T5" fmla="*/ 0 h 16"/>
                <a:gd name="T6" fmla="*/ 25 w 23"/>
                <a:gd name="T7" fmla="*/ 1 h 16"/>
                <a:gd name="T8" fmla="*/ 26 w 23"/>
                <a:gd name="T9" fmla="*/ 17 h 16"/>
                <a:gd name="T10" fmla="*/ 22 w 23"/>
                <a:gd name="T11" fmla="*/ 20 h 16"/>
                <a:gd name="T12" fmla="*/ 1 w 23"/>
                <a:gd name="T13" fmla="*/ 19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 name="Freeform 2571">
              <a:extLst>
                <a:ext uri="{FF2B5EF4-FFF2-40B4-BE49-F238E27FC236}">
                  <a16:creationId xmlns:a16="http://schemas.microsoft.com/office/drawing/2014/main" id="{8629FD70-FF23-4B87-AB7A-599D6278F70E}"/>
                </a:ext>
              </a:extLst>
            </p:cNvPr>
            <p:cNvSpPr>
              <a:spLocks noChangeAspect="1"/>
            </p:cNvSpPr>
            <p:nvPr/>
          </p:nvSpPr>
          <p:spPr bwMode="auto">
            <a:xfrm>
              <a:off x="4721882" y="4201320"/>
              <a:ext cx="165148" cy="270621"/>
            </a:xfrm>
            <a:custGeom>
              <a:avLst/>
              <a:gdLst>
                <a:gd name="T0" fmla="*/ 23 w 99"/>
                <a:gd name="T1" fmla="*/ 175 h 162"/>
                <a:gd name="T2" fmla="*/ 19 w 99"/>
                <a:gd name="T3" fmla="*/ 158 h 162"/>
                <a:gd name="T4" fmla="*/ 16 w 99"/>
                <a:gd name="T5" fmla="*/ 156 h 162"/>
                <a:gd name="T6" fmla="*/ 7 w 99"/>
                <a:gd name="T7" fmla="*/ 144 h 162"/>
                <a:gd name="T8" fmla="*/ 0 w 99"/>
                <a:gd name="T9" fmla="*/ 141 h 162"/>
                <a:gd name="T10" fmla="*/ 5 w 99"/>
                <a:gd name="T11" fmla="*/ 122 h 162"/>
                <a:gd name="T12" fmla="*/ 18 w 99"/>
                <a:gd name="T13" fmla="*/ 110 h 162"/>
                <a:gd name="T14" fmla="*/ 30 w 99"/>
                <a:gd name="T15" fmla="*/ 105 h 162"/>
                <a:gd name="T16" fmla="*/ 34 w 99"/>
                <a:gd name="T17" fmla="*/ 101 h 162"/>
                <a:gd name="T18" fmla="*/ 47 w 99"/>
                <a:gd name="T19" fmla="*/ 111 h 162"/>
                <a:gd name="T20" fmla="*/ 58 w 99"/>
                <a:gd name="T21" fmla="*/ 88 h 162"/>
                <a:gd name="T22" fmla="*/ 66 w 99"/>
                <a:gd name="T23" fmla="*/ 72 h 162"/>
                <a:gd name="T24" fmla="*/ 73 w 99"/>
                <a:gd name="T25" fmla="*/ 54 h 162"/>
                <a:gd name="T26" fmla="*/ 77 w 99"/>
                <a:gd name="T27" fmla="*/ 42 h 162"/>
                <a:gd name="T28" fmla="*/ 95 w 99"/>
                <a:gd name="T29" fmla="*/ 24 h 162"/>
                <a:gd name="T30" fmla="*/ 85 w 99"/>
                <a:gd name="T31" fmla="*/ 8 h 162"/>
                <a:gd name="T32" fmla="*/ 93 w 99"/>
                <a:gd name="T33" fmla="*/ 0 h 162"/>
                <a:gd name="T34" fmla="*/ 101 w 99"/>
                <a:gd name="T35" fmla="*/ 30 h 162"/>
                <a:gd name="T36" fmla="*/ 112 w 99"/>
                <a:gd name="T37" fmla="*/ 52 h 162"/>
                <a:gd name="T38" fmla="*/ 97 w 99"/>
                <a:gd name="T39" fmla="*/ 51 h 162"/>
                <a:gd name="T40" fmla="*/ 85 w 99"/>
                <a:gd name="T41" fmla="*/ 57 h 162"/>
                <a:gd name="T42" fmla="*/ 101 w 99"/>
                <a:gd name="T43" fmla="*/ 75 h 162"/>
                <a:gd name="T44" fmla="*/ 109 w 99"/>
                <a:gd name="T45" fmla="*/ 90 h 162"/>
                <a:gd name="T46" fmla="*/ 103 w 99"/>
                <a:gd name="T47" fmla="*/ 102 h 162"/>
                <a:gd name="T48" fmla="*/ 93 w 99"/>
                <a:gd name="T49" fmla="*/ 119 h 162"/>
                <a:gd name="T50" fmla="*/ 96 w 99"/>
                <a:gd name="T51" fmla="*/ 144 h 162"/>
                <a:gd name="T52" fmla="*/ 105 w 99"/>
                <a:gd name="T53" fmla="*/ 153 h 162"/>
                <a:gd name="T54" fmla="*/ 109 w 99"/>
                <a:gd name="T55" fmla="*/ 170 h 162"/>
                <a:gd name="T56" fmla="*/ 119 w 99"/>
                <a:gd name="T57" fmla="*/ 182 h 162"/>
                <a:gd name="T58" fmla="*/ 118 w 99"/>
                <a:gd name="T59" fmla="*/ 195 h 162"/>
                <a:gd name="T60" fmla="*/ 77 w 99"/>
                <a:gd name="T61" fmla="*/ 187 h 162"/>
                <a:gd name="T62" fmla="*/ 44 w 99"/>
                <a:gd name="T63" fmla="*/ 184 h 162"/>
                <a:gd name="T64" fmla="*/ 20 w 99"/>
                <a:gd name="T65" fmla="*/ 18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 name="Freeform 2572">
              <a:extLst>
                <a:ext uri="{FF2B5EF4-FFF2-40B4-BE49-F238E27FC236}">
                  <a16:creationId xmlns:a16="http://schemas.microsoft.com/office/drawing/2014/main" id="{CE53F574-ED45-40EE-8409-D15BF4B90738}"/>
                </a:ext>
              </a:extLst>
            </p:cNvPr>
            <p:cNvSpPr>
              <a:spLocks noChangeAspect="1"/>
            </p:cNvSpPr>
            <p:nvPr/>
          </p:nvSpPr>
          <p:spPr bwMode="auto">
            <a:xfrm>
              <a:off x="4830131" y="3943189"/>
              <a:ext cx="216497" cy="387196"/>
            </a:xfrm>
            <a:custGeom>
              <a:avLst/>
              <a:gdLst>
                <a:gd name="T0" fmla="*/ 31 w 130"/>
                <a:gd name="T1" fmla="*/ 279 h 232"/>
                <a:gd name="T2" fmla="*/ 40 w 130"/>
                <a:gd name="T3" fmla="*/ 278 h 232"/>
                <a:gd name="T4" fmla="*/ 47 w 130"/>
                <a:gd name="T5" fmla="*/ 274 h 232"/>
                <a:gd name="T6" fmla="*/ 54 w 130"/>
                <a:gd name="T7" fmla="*/ 278 h 232"/>
                <a:gd name="T8" fmla="*/ 58 w 130"/>
                <a:gd name="T9" fmla="*/ 273 h 232"/>
                <a:gd name="T10" fmla="*/ 71 w 130"/>
                <a:gd name="T11" fmla="*/ 271 h 232"/>
                <a:gd name="T12" fmla="*/ 76 w 130"/>
                <a:gd name="T13" fmla="*/ 271 h 232"/>
                <a:gd name="T14" fmla="*/ 80 w 130"/>
                <a:gd name="T15" fmla="*/ 266 h 232"/>
                <a:gd name="T16" fmla="*/ 85 w 130"/>
                <a:gd name="T17" fmla="*/ 260 h 232"/>
                <a:gd name="T18" fmla="*/ 80 w 130"/>
                <a:gd name="T19" fmla="*/ 257 h 232"/>
                <a:gd name="T20" fmla="*/ 85 w 130"/>
                <a:gd name="T21" fmla="*/ 254 h 232"/>
                <a:gd name="T22" fmla="*/ 98 w 130"/>
                <a:gd name="T23" fmla="*/ 254 h 232"/>
                <a:gd name="T24" fmla="*/ 112 w 130"/>
                <a:gd name="T25" fmla="*/ 248 h 232"/>
                <a:gd name="T26" fmla="*/ 114 w 130"/>
                <a:gd name="T27" fmla="*/ 238 h 232"/>
                <a:gd name="T28" fmla="*/ 120 w 130"/>
                <a:gd name="T29" fmla="*/ 238 h 232"/>
                <a:gd name="T30" fmla="*/ 126 w 130"/>
                <a:gd name="T31" fmla="*/ 231 h 232"/>
                <a:gd name="T32" fmla="*/ 126 w 130"/>
                <a:gd name="T33" fmla="*/ 222 h 232"/>
                <a:gd name="T34" fmla="*/ 139 w 130"/>
                <a:gd name="T35" fmla="*/ 220 h 232"/>
                <a:gd name="T36" fmla="*/ 140 w 130"/>
                <a:gd name="T37" fmla="*/ 215 h 232"/>
                <a:gd name="T38" fmla="*/ 134 w 130"/>
                <a:gd name="T39" fmla="*/ 208 h 232"/>
                <a:gd name="T40" fmla="*/ 138 w 130"/>
                <a:gd name="T41" fmla="*/ 203 h 232"/>
                <a:gd name="T42" fmla="*/ 134 w 130"/>
                <a:gd name="T43" fmla="*/ 202 h 232"/>
                <a:gd name="T44" fmla="*/ 133 w 130"/>
                <a:gd name="T45" fmla="*/ 190 h 232"/>
                <a:gd name="T46" fmla="*/ 125 w 130"/>
                <a:gd name="T47" fmla="*/ 192 h 232"/>
                <a:gd name="T48" fmla="*/ 125 w 130"/>
                <a:gd name="T49" fmla="*/ 186 h 232"/>
                <a:gd name="T50" fmla="*/ 131 w 130"/>
                <a:gd name="T51" fmla="*/ 179 h 232"/>
                <a:gd name="T52" fmla="*/ 130 w 130"/>
                <a:gd name="T53" fmla="*/ 168 h 232"/>
                <a:gd name="T54" fmla="*/ 136 w 130"/>
                <a:gd name="T55" fmla="*/ 165 h 232"/>
                <a:gd name="T56" fmla="*/ 132 w 130"/>
                <a:gd name="T57" fmla="*/ 158 h 232"/>
                <a:gd name="T58" fmla="*/ 136 w 130"/>
                <a:gd name="T59" fmla="*/ 154 h 232"/>
                <a:gd name="T60" fmla="*/ 142 w 130"/>
                <a:gd name="T61" fmla="*/ 146 h 232"/>
                <a:gd name="T62" fmla="*/ 140 w 130"/>
                <a:gd name="T63" fmla="*/ 140 h 232"/>
                <a:gd name="T64" fmla="*/ 146 w 130"/>
                <a:gd name="T65" fmla="*/ 136 h 232"/>
                <a:gd name="T66" fmla="*/ 154 w 130"/>
                <a:gd name="T67" fmla="*/ 136 h 232"/>
                <a:gd name="T68" fmla="*/ 154 w 130"/>
                <a:gd name="T69" fmla="*/ 72 h 232"/>
                <a:gd name="T70" fmla="*/ 29 w 130"/>
                <a:gd name="T71" fmla="*/ 0 h 232"/>
                <a:gd name="T72" fmla="*/ 19 w 130"/>
                <a:gd name="T73" fmla="*/ 8 h 232"/>
                <a:gd name="T74" fmla="*/ 24 w 130"/>
                <a:gd name="T75" fmla="*/ 23 h 232"/>
                <a:gd name="T76" fmla="*/ 23 w 130"/>
                <a:gd name="T77" fmla="*/ 34 h 232"/>
                <a:gd name="T78" fmla="*/ 28 w 130"/>
                <a:gd name="T79" fmla="*/ 40 h 232"/>
                <a:gd name="T80" fmla="*/ 26 w 130"/>
                <a:gd name="T81" fmla="*/ 47 h 232"/>
                <a:gd name="T82" fmla="*/ 35 w 130"/>
                <a:gd name="T83" fmla="*/ 53 h 232"/>
                <a:gd name="T84" fmla="*/ 26 w 130"/>
                <a:gd name="T85" fmla="*/ 70 h 232"/>
                <a:gd name="T86" fmla="*/ 26 w 130"/>
                <a:gd name="T87" fmla="*/ 96 h 232"/>
                <a:gd name="T88" fmla="*/ 28 w 130"/>
                <a:gd name="T89" fmla="*/ 120 h 232"/>
                <a:gd name="T90" fmla="*/ 0 w 130"/>
                <a:gd name="T91" fmla="*/ 155 h 232"/>
                <a:gd name="T92" fmla="*/ 0 w 130"/>
                <a:gd name="T93" fmla="*/ 173 h 232"/>
                <a:gd name="T94" fmla="*/ 6 w 130"/>
                <a:gd name="T95" fmla="*/ 183 h 232"/>
                <a:gd name="T96" fmla="*/ 10 w 130"/>
                <a:gd name="T97" fmla="*/ 188 h 232"/>
                <a:gd name="T98" fmla="*/ 14 w 130"/>
                <a:gd name="T99" fmla="*/ 186 h 232"/>
                <a:gd name="T100" fmla="*/ 22 w 130"/>
                <a:gd name="T101" fmla="*/ 201 h 232"/>
                <a:gd name="T102" fmla="*/ 23 w 130"/>
                <a:gd name="T103" fmla="*/ 216 h 232"/>
                <a:gd name="T104" fmla="*/ 25 w 130"/>
                <a:gd name="T105" fmla="*/ 228 h 232"/>
                <a:gd name="T106" fmla="*/ 34 w 130"/>
                <a:gd name="T107" fmla="*/ 238 h 232"/>
                <a:gd name="T108" fmla="*/ 23 w 130"/>
                <a:gd name="T109" fmla="*/ 237 h 232"/>
                <a:gd name="T110" fmla="*/ 19 w 130"/>
                <a:gd name="T111" fmla="*/ 237 h 232"/>
                <a:gd name="T112" fmla="*/ 10 w 130"/>
                <a:gd name="T113" fmla="*/ 236 h 232"/>
                <a:gd name="T114" fmla="*/ 7 w 130"/>
                <a:gd name="T115" fmla="*/ 243 h 232"/>
                <a:gd name="T116" fmla="*/ 13 w 130"/>
                <a:gd name="T117" fmla="*/ 250 h 232"/>
                <a:gd name="T118" fmla="*/ 23 w 130"/>
                <a:gd name="T119" fmla="*/ 261 h 232"/>
                <a:gd name="T120" fmla="*/ 28 w 130"/>
                <a:gd name="T121" fmla="*/ 269 h 232"/>
                <a:gd name="T122" fmla="*/ 31 w 130"/>
                <a:gd name="T123" fmla="*/ 277 h 232"/>
                <a:gd name="T124" fmla="*/ 31 w 130"/>
                <a:gd name="T125" fmla="*/ 279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 name="Freeform 2573">
              <a:extLst>
                <a:ext uri="{FF2B5EF4-FFF2-40B4-BE49-F238E27FC236}">
                  <a16:creationId xmlns:a16="http://schemas.microsoft.com/office/drawing/2014/main" id="{849CFAB0-0220-4BDA-B61D-38B892D5E942}"/>
                </a:ext>
              </a:extLst>
            </p:cNvPr>
            <p:cNvSpPr>
              <a:spLocks noChangeAspect="1"/>
            </p:cNvSpPr>
            <p:nvPr/>
          </p:nvSpPr>
          <p:spPr bwMode="auto">
            <a:xfrm>
              <a:off x="4848172" y="4247115"/>
              <a:ext cx="274784" cy="206782"/>
            </a:xfrm>
            <a:custGeom>
              <a:avLst/>
              <a:gdLst>
                <a:gd name="T0" fmla="*/ 198 w 165"/>
                <a:gd name="T1" fmla="*/ 97 h 124"/>
                <a:gd name="T2" fmla="*/ 190 w 165"/>
                <a:gd name="T3" fmla="*/ 87 h 124"/>
                <a:gd name="T4" fmla="*/ 185 w 165"/>
                <a:gd name="T5" fmla="*/ 78 h 124"/>
                <a:gd name="T6" fmla="*/ 170 w 165"/>
                <a:gd name="T7" fmla="*/ 68 h 124"/>
                <a:gd name="T8" fmla="*/ 166 w 165"/>
                <a:gd name="T9" fmla="*/ 55 h 124"/>
                <a:gd name="T10" fmla="*/ 160 w 165"/>
                <a:gd name="T11" fmla="*/ 49 h 124"/>
                <a:gd name="T12" fmla="*/ 149 w 165"/>
                <a:gd name="T13" fmla="*/ 41 h 124"/>
                <a:gd name="T14" fmla="*/ 136 w 165"/>
                <a:gd name="T15" fmla="*/ 35 h 124"/>
                <a:gd name="T16" fmla="*/ 140 w 165"/>
                <a:gd name="T17" fmla="*/ 22 h 124"/>
                <a:gd name="T18" fmla="*/ 126 w 165"/>
                <a:gd name="T19" fmla="*/ 1 h 124"/>
                <a:gd name="T20" fmla="*/ 113 w 165"/>
                <a:gd name="T21" fmla="*/ 12 h 124"/>
                <a:gd name="T22" fmla="*/ 101 w 165"/>
                <a:gd name="T23" fmla="*/ 19 h 124"/>
                <a:gd name="T24" fmla="*/ 85 w 165"/>
                <a:gd name="T25" fmla="*/ 35 h 124"/>
                <a:gd name="T26" fmla="*/ 67 w 165"/>
                <a:gd name="T27" fmla="*/ 38 h 124"/>
                <a:gd name="T28" fmla="*/ 67 w 165"/>
                <a:gd name="T29" fmla="*/ 47 h 124"/>
                <a:gd name="T30" fmla="*/ 58 w 165"/>
                <a:gd name="T31" fmla="*/ 52 h 124"/>
                <a:gd name="T32" fmla="*/ 41 w 165"/>
                <a:gd name="T33" fmla="*/ 59 h 124"/>
                <a:gd name="T34" fmla="*/ 26 w 165"/>
                <a:gd name="T35" fmla="*/ 59 h 124"/>
                <a:gd name="T36" fmla="*/ 12 w 165"/>
                <a:gd name="T37" fmla="*/ 70 h 124"/>
                <a:gd name="T38" fmla="*/ 1 w 165"/>
                <a:gd name="T39" fmla="*/ 87 h 124"/>
                <a:gd name="T40" fmla="*/ 5 w 165"/>
                <a:gd name="T41" fmla="*/ 112 h 124"/>
                <a:gd name="T42" fmla="*/ 13 w 165"/>
                <a:gd name="T43" fmla="*/ 120 h 124"/>
                <a:gd name="T44" fmla="*/ 18 w 165"/>
                <a:gd name="T45" fmla="*/ 137 h 124"/>
                <a:gd name="T46" fmla="*/ 28 w 165"/>
                <a:gd name="T47" fmla="*/ 149 h 124"/>
                <a:gd name="T48" fmla="*/ 32 w 165"/>
                <a:gd name="T49" fmla="*/ 136 h 124"/>
                <a:gd name="T50" fmla="*/ 44 w 165"/>
                <a:gd name="T51" fmla="*/ 130 h 124"/>
                <a:gd name="T52" fmla="*/ 56 w 165"/>
                <a:gd name="T53" fmla="*/ 130 h 124"/>
                <a:gd name="T54" fmla="*/ 65 w 165"/>
                <a:gd name="T55" fmla="*/ 117 h 124"/>
                <a:gd name="T56" fmla="*/ 74 w 165"/>
                <a:gd name="T57" fmla="*/ 103 h 124"/>
                <a:gd name="T58" fmla="*/ 94 w 165"/>
                <a:gd name="T59" fmla="*/ 113 h 124"/>
                <a:gd name="T60" fmla="*/ 120 w 165"/>
                <a:gd name="T61" fmla="*/ 119 h 124"/>
                <a:gd name="T62" fmla="*/ 130 w 165"/>
                <a:gd name="T63" fmla="*/ 107 h 124"/>
                <a:gd name="T64" fmla="*/ 150 w 165"/>
                <a:gd name="T65" fmla="*/ 107 h 124"/>
                <a:gd name="T66" fmla="*/ 157 w 165"/>
                <a:gd name="T67" fmla="*/ 106 h 124"/>
                <a:gd name="T68" fmla="*/ 168 w 165"/>
                <a:gd name="T69" fmla="*/ 100 h 124"/>
                <a:gd name="T70" fmla="*/ 180 w 165"/>
                <a:gd name="T71" fmla="*/ 102 h 124"/>
                <a:gd name="T72" fmla="*/ 192 w 165"/>
                <a:gd name="T73" fmla="*/ 10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 name="Freeform 2574">
              <a:extLst>
                <a:ext uri="{FF2B5EF4-FFF2-40B4-BE49-F238E27FC236}">
                  <a16:creationId xmlns:a16="http://schemas.microsoft.com/office/drawing/2014/main" id="{5C63BE13-3F1B-44D1-A36D-417287C4AC9B}"/>
                </a:ext>
              </a:extLst>
            </p:cNvPr>
            <p:cNvSpPr>
              <a:spLocks noChangeAspect="1"/>
            </p:cNvSpPr>
            <p:nvPr/>
          </p:nvSpPr>
          <p:spPr bwMode="auto">
            <a:xfrm>
              <a:off x="5253411" y="4381732"/>
              <a:ext cx="167924" cy="244253"/>
            </a:xfrm>
            <a:custGeom>
              <a:avLst/>
              <a:gdLst>
                <a:gd name="T0" fmla="*/ 121 w 101"/>
                <a:gd name="T1" fmla="*/ 26 h 147"/>
                <a:gd name="T2" fmla="*/ 115 w 101"/>
                <a:gd name="T3" fmla="*/ 26 h 147"/>
                <a:gd name="T4" fmla="*/ 108 w 101"/>
                <a:gd name="T5" fmla="*/ 19 h 147"/>
                <a:gd name="T6" fmla="*/ 93 w 101"/>
                <a:gd name="T7" fmla="*/ 26 h 147"/>
                <a:gd name="T8" fmla="*/ 91 w 101"/>
                <a:gd name="T9" fmla="*/ 34 h 147"/>
                <a:gd name="T10" fmla="*/ 69 w 101"/>
                <a:gd name="T11" fmla="*/ 32 h 147"/>
                <a:gd name="T12" fmla="*/ 53 w 101"/>
                <a:gd name="T13" fmla="*/ 18 h 147"/>
                <a:gd name="T14" fmla="*/ 43 w 101"/>
                <a:gd name="T15" fmla="*/ 17 h 147"/>
                <a:gd name="T16" fmla="*/ 35 w 101"/>
                <a:gd name="T17" fmla="*/ 14 h 147"/>
                <a:gd name="T18" fmla="*/ 34 w 101"/>
                <a:gd name="T19" fmla="*/ 2 h 147"/>
                <a:gd name="T20" fmla="*/ 25 w 101"/>
                <a:gd name="T21" fmla="*/ 0 h 147"/>
                <a:gd name="T22" fmla="*/ 6 w 101"/>
                <a:gd name="T23" fmla="*/ 20 h 147"/>
                <a:gd name="T24" fmla="*/ 8 w 101"/>
                <a:gd name="T25" fmla="*/ 26 h 147"/>
                <a:gd name="T26" fmla="*/ 13 w 101"/>
                <a:gd name="T27" fmla="*/ 29 h 147"/>
                <a:gd name="T28" fmla="*/ 14 w 101"/>
                <a:gd name="T29" fmla="*/ 40 h 147"/>
                <a:gd name="T30" fmla="*/ 22 w 101"/>
                <a:gd name="T31" fmla="*/ 50 h 147"/>
                <a:gd name="T32" fmla="*/ 23 w 101"/>
                <a:gd name="T33" fmla="*/ 63 h 147"/>
                <a:gd name="T34" fmla="*/ 16 w 101"/>
                <a:gd name="T35" fmla="*/ 74 h 147"/>
                <a:gd name="T36" fmla="*/ 6 w 101"/>
                <a:gd name="T37" fmla="*/ 86 h 147"/>
                <a:gd name="T38" fmla="*/ 0 w 101"/>
                <a:gd name="T39" fmla="*/ 107 h 147"/>
                <a:gd name="T40" fmla="*/ 60 w 101"/>
                <a:gd name="T41" fmla="*/ 146 h 147"/>
                <a:gd name="T42" fmla="*/ 61 w 101"/>
                <a:gd name="T43" fmla="*/ 153 h 147"/>
                <a:gd name="T44" fmla="*/ 86 w 101"/>
                <a:gd name="T45" fmla="*/ 176 h 147"/>
                <a:gd name="T46" fmla="*/ 87 w 101"/>
                <a:gd name="T47" fmla="*/ 170 h 147"/>
                <a:gd name="T48" fmla="*/ 90 w 101"/>
                <a:gd name="T49" fmla="*/ 163 h 147"/>
                <a:gd name="T50" fmla="*/ 96 w 101"/>
                <a:gd name="T51" fmla="*/ 152 h 147"/>
                <a:gd name="T52" fmla="*/ 99 w 101"/>
                <a:gd name="T53" fmla="*/ 144 h 147"/>
                <a:gd name="T54" fmla="*/ 99 w 101"/>
                <a:gd name="T55" fmla="*/ 138 h 147"/>
                <a:gd name="T56" fmla="*/ 105 w 101"/>
                <a:gd name="T57" fmla="*/ 136 h 147"/>
                <a:gd name="T58" fmla="*/ 109 w 101"/>
                <a:gd name="T59" fmla="*/ 131 h 147"/>
                <a:gd name="T60" fmla="*/ 114 w 101"/>
                <a:gd name="T61" fmla="*/ 126 h 147"/>
                <a:gd name="T62" fmla="*/ 120 w 101"/>
                <a:gd name="T63" fmla="*/ 122 h 147"/>
                <a:gd name="T64" fmla="*/ 110 w 101"/>
                <a:gd name="T65" fmla="*/ 110 h 147"/>
                <a:gd name="T66" fmla="*/ 110 w 101"/>
                <a:gd name="T67" fmla="*/ 45 h 147"/>
                <a:gd name="T68" fmla="*/ 117 w 101"/>
                <a:gd name="T69" fmla="*/ 37 h 147"/>
                <a:gd name="T70" fmla="*/ 121 w 101"/>
                <a:gd name="T71" fmla="*/ 26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 name="Freeform 2575">
              <a:extLst>
                <a:ext uri="{FF2B5EF4-FFF2-40B4-BE49-F238E27FC236}">
                  <a16:creationId xmlns:a16="http://schemas.microsoft.com/office/drawing/2014/main" id="{3182C871-E9D5-4452-98E4-5BA674A8A5AF}"/>
                </a:ext>
              </a:extLst>
            </p:cNvPr>
            <p:cNvSpPr>
              <a:spLocks noChangeAspect="1"/>
            </p:cNvSpPr>
            <p:nvPr/>
          </p:nvSpPr>
          <p:spPr bwMode="auto">
            <a:xfrm>
              <a:off x="5167367" y="4409490"/>
              <a:ext cx="119351" cy="136004"/>
            </a:xfrm>
            <a:custGeom>
              <a:avLst/>
              <a:gdLst>
                <a:gd name="T0" fmla="*/ 62 w 71"/>
                <a:gd name="T1" fmla="*/ 87 h 81"/>
                <a:gd name="T2" fmla="*/ 56 w 71"/>
                <a:gd name="T3" fmla="*/ 91 h 81"/>
                <a:gd name="T4" fmla="*/ 41 w 71"/>
                <a:gd name="T5" fmla="*/ 91 h 81"/>
                <a:gd name="T6" fmla="*/ 23 w 71"/>
                <a:gd name="T7" fmla="*/ 90 h 81"/>
                <a:gd name="T8" fmla="*/ 13 w 71"/>
                <a:gd name="T9" fmla="*/ 92 h 81"/>
                <a:gd name="T10" fmla="*/ 7 w 71"/>
                <a:gd name="T11" fmla="*/ 97 h 81"/>
                <a:gd name="T12" fmla="*/ 0 w 71"/>
                <a:gd name="T13" fmla="*/ 96 h 81"/>
                <a:gd name="T14" fmla="*/ 1 w 71"/>
                <a:gd name="T15" fmla="*/ 82 h 81"/>
                <a:gd name="T16" fmla="*/ 2 w 71"/>
                <a:gd name="T17" fmla="*/ 75 h 81"/>
                <a:gd name="T18" fmla="*/ 6 w 71"/>
                <a:gd name="T19" fmla="*/ 64 h 81"/>
                <a:gd name="T20" fmla="*/ 10 w 71"/>
                <a:gd name="T21" fmla="*/ 56 h 81"/>
                <a:gd name="T22" fmla="*/ 13 w 71"/>
                <a:gd name="T23" fmla="*/ 52 h 81"/>
                <a:gd name="T24" fmla="*/ 15 w 71"/>
                <a:gd name="T25" fmla="*/ 46 h 81"/>
                <a:gd name="T26" fmla="*/ 21 w 71"/>
                <a:gd name="T27" fmla="*/ 41 h 81"/>
                <a:gd name="T28" fmla="*/ 27 w 71"/>
                <a:gd name="T29" fmla="*/ 36 h 81"/>
                <a:gd name="T30" fmla="*/ 19 w 71"/>
                <a:gd name="T31" fmla="*/ 34 h 81"/>
                <a:gd name="T32" fmla="*/ 22 w 71"/>
                <a:gd name="T33" fmla="*/ 25 h 81"/>
                <a:gd name="T34" fmla="*/ 17 w 71"/>
                <a:gd name="T35" fmla="*/ 22 h 81"/>
                <a:gd name="T36" fmla="*/ 19 w 71"/>
                <a:gd name="T37" fmla="*/ 18 h 81"/>
                <a:gd name="T38" fmla="*/ 17 w 71"/>
                <a:gd name="T39" fmla="*/ 13 h 81"/>
                <a:gd name="T40" fmla="*/ 21 w 71"/>
                <a:gd name="T41" fmla="*/ 10 h 81"/>
                <a:gd name="T42" fmla="*/ 29 w 71"/>
                <a:gd name="T43" fmla="*/ 10 h 81"/>
                <a:gd name="T44" fmla="*/ 35 w 71"/>
                <a:gd name="T45" fmla="*/ 6 h 81"/>
                <a:gd name="T46" fmla="*/ 39 w 71"/>
                <a:gd name="T47" fmla="*/ 11 h 81"/>
                <a:gd name="T48" fmla="*/ 44 w 71"/>
                <a:gd name="T49" fmla="*/ 8 h 81"/>
                <a:gd name="T50" fmla="*/ 52 w 71"/>
                <a:gd name="T51" fmla="*/ 5 h 81"/>
                <a:gd name="T52" fmla="*/ 56 w 71"/>
                <a:gd name="T53" fmla="*/ 7 h 81"/>
                <a:gd name="T54" fmla="*/ 62 w 71"/>
                <a:gd name="T55" fmla="*/ 7 h 81"/>
                <a:gd name="T56" fmla="*/ 68 w 71"/>
                <a:gd name="T57" fmla="*/ 0 h 81"/>
                <a:gd name="T58" fmla="*/ 70 w 71"/>
                <a:gd name="T59" fmla="*/ 6 h 81"/>
                <a:gd name="T60" fmla="*/ 75 w 71"/>
                <a:gd name="T61" fmla="*/ 8 h 81"/>
                <a:gd name="T62" fmla="*/ 76 w 71"/>
                <a:gd name="T63" fmla="*/ 19 h 81"/>
                <a:gd name="T64" fmla="*/ 84 w 71"/>
                <a:gd name="T65" fmla="*/ 30 h 81"/>
                <a:gd name="T66" fmla="*/ 85 w 71"/>
                <a:gd name="T67" fmla="*/ 44 h 81"/>
                <a:gd name="T68" fmla="*/ 78 w 71"/>
                <a:gd name="T69" fmla="*/ 54 h 81"/>
                <a:gd name="T70" fmla="*/ 68 w 71"/>
                <a:gd name="T71" fmla="*/ 67 h 81"/>
                <a:gd name="T72" fmla="*/ 62 w 71"/>
                <a:gd name="T73" fmla="*/ 8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 name="Freeform 2576">
              <a:extLst>
                <a:ext uri="{FF2B5EF4-FFF2-40B4-BE49-F238E27FC236}">
                  <a16:creationId xmlns:a16="http://schemas.microsoft.com/office/drawing/2014/main" id="{CE10E3F4-8FEF-4156-8B5B-DA8C58350066}"/>
                </a:ext>
              </a:extLst>
            </p:cNvPr>
            <p:cNvSpPr>
              <a:spLocks noChangeAspect="1"/>
            </p:cNvSpPr>
            <p:nvPr/>
          </p:nvSpPr>
          <p:spPr bwMode="auto">
            <a:xfrm>
              <a:off x="5233981" y="4148584"/>
              <a:ext cx="321969" cy="280335"/>
            </a:xfrm>
            <a:custGeom>
              <a:avLst/>
              <a:gdLst>
                <a:gd name="T0" fmla="*/ 139 w 193"/>
                <a:gd name="T1" fmla="*/ 55 h 168"/>
                <a:gd name="T2" fmla="*/ 135 w 193"/>
                <a:gd name="T3" fmla="*/ 72 h 168"/>
                <a:gd name="T4" fmla="*/ 144 w 193"/>
                <a:gd name="T5" fmla="*/ 72 h 168"/>
                <a:gd name="T6" fmla="*/ 145 w 193"/>
                <a:gd name="T7" fmla="*/ 83 h 168"/>
                <a:gd name="T8" fmla="*/ 157 w 193"/>
                <a:gd name="T9" fmla="*/ 99 h 168"/>
                <a:gd name="T10" fmla="*/ 214 w 193"/>
                <a:gd name="T11" fmla="*/ 125 h 168"/>
                <a:gd name="T12" fmla="*/ 184 w 193"/>
                <a:gd name="T13" fmla="*/ 177 h 168"/>
                <a:gd name="T14" fmla="*/ 150 w 193"/>
                <a:gd name="T15" fmla="*/ 185 h 168"/>
                <a:gd name="T16" fmla="*/ 129 w 193"/>
                <a:gd name="T17" fmla="*/ 195 h 168"/>
                <a:gd name="T18" fmla="*/ 107 w 193"/>
                <a:gd name="T19" fmla="*/ 195 h 168"/>
                <a:gd name="T20" fmla="*/ 83 w 193"/>
                <a:gd name="T21" fmla="*/ 201 h 168"/>
                <a:gd name="T22" fmla="*/ 56 w 193"/>
                <a:gd name="T23" fmla="*/ 185 h 168"/>
                <a:gd name="T24" fmla="*/ 47 w 193"/>
                <a:gd name="T25" fmla="*/ 171 h 168"/>
                <a:gd name="T26" fmla="*/ 35 w 193"/>
                <a:gd name="T27" fmla="*/ 162 h 168"/>
                <a:gd name="T28" fmla="*/ 24 w 193"/>
                <a:gd name="T29" fmla="*/ 141 h 168"/>
                <a:gd name="T30" fmla="*/ 2 w 193"/>
                <a:gd name="T31" fmla="*/ 127 h 168"/>
                <a:gd name="T32" fmla="*/ 13 w 193"/>
                <a:gd name="T33" fmla="*/ 117 h 168"/>
                <a:gd name="T34" fmla="*/ 19 w 193"/>
                <a:gd name="T35" fmla="*/ 100 h 168"/>
                <a:gd name="T36" fmla="*/ 19 w 193"/>
                <a:gd name="T37" fmla="*/ 81 h 168"/>
                <a:gd name="T38" fmla="*/ 28 w 193"/>
                <a:gd name="T39" fmla="*/ 77 h 168"/>
                <a:gd name="T40" fmla="*/ 32 w 193"/>
                <a:gd name="T41" fmla="*/ 55 h 168"/>
                <a:gd name="T42" fmla="*/ 41 w 193"/>
                <a:gd name="T43" fmla="*/ 41 h 168"/>
                <a:gd name="T44" fmla="*/ 49 w 193"/>
                <a:gd name="T45" fmla="*/ 35 h 168"/>
                <a:gd name="T46" fmla="*/ 53 w 193"/>
                <a:gd name="T47" fmla="*/ 19 h 168"/>
                <a:gd name="T48" fmla="*/ 63 w 193"/>
                <a:gd name="T49" fmla="*/ 14 h 168"/>
                <a:gd name="T50" fmla="*/ 71 w 193"/>
                <a:gd name="T51" fmla="*/ 16 h 168"/>
                <a:gd name="T52" fmla="*/ 79 w 193"/>
                <a:gd name="T53" fmla="*/ 7 h 168"/>
                <a:gd name="T54" fmla="*/ 90 w 193"/>
                <a:gd name="T55" fmla="*/ 10 h 168"/>
                <a:gd name="T56" fmla="*/ 99 w 193"/>
                <a:gd name="T57" fmla="*/ 11 h 168"/>
                <a:gd name="T58" fmla="*/ 120 w 193"/>
                <a:gd name="T59" fmla="*/ 18 h 168"/>
                <a:gd name="T60" fmla="*/ 136 w 193"/>
                <a:gd name="T61" fmla="*/ 36 h 168"/>
                <a:gd name="T62" fmla="*/ 143 w 193"/>
                <a:gd name="T63" fmla="*/ 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 name="Freeform 2577">
              <a:extLst>
                <a:ext uri="{FF2B5EF4-FFF2-40B4-BE49-F238E27FC236}">
                  <a16:creationId xmlns:a16="http://schemas.microsoft.com/office/drawing/2014/main" id="{B649DAC1-4A97-46E5-9AB0-0132D5951D76}"/>
                </a:ext>
              </a:extLst>
            </p:cNvPr>
            <p:cNvSpPr>
              <a:spLocks noChangeAspect="1"/>
            </p:cNvSpPr>
            <p:nvPr/>
          </p:nvSpPr>
          <p:spPr bwMode="auto">
            <a:xfrm>
              <a:off x="5421333" y="4208257"/>
              <a:ext cx="36083" cy="43022"/>
            </a:xfrm>
            <a:custGeom>
              <a:avLst/>
              <a:gdLst>
                <a:gd name="T0" fmla="*/ 17 w 22"/>
                <a:gd name="T1" fmla="*/ 29 h 26"/>
                <a:gd name="T2" fmla="*/ 9 w 22"/>
                <a:gd name="T3" fmla="*/ 29 h 26"/>
                <a:gd name="T4" fmla="*/ 4 w 22"/>
                <a:gd name="T5" fmla="*/ 31 h 26"/>
                <a:gd name="T6" fmla="*/ 0 w 22"/>
                <a:gd name="T7" fmla="*/ 29 h 26"/>
                <a:gd name="T8" fmla="*/ 0 w 22"/>
                <a:gd name="T9" fmla="*/ 19 h 26"/>
                <a:gd name="T10" fmla="*/ 5 w 22"/>
                <a:gd name="T11" fmla="*/ 12 h 26"/>
                <a:gd name="T12" fmla="*/ 8 w 22"/>
                <a:gd name="T13" fmla="*/ 4 h 26"/>
                <a:gd name="T14" fmla="*/ 14 w 22"/>
                <a:gd name="T15" fmla="*/ 5 h 26"/>
                <a:gd name="T16" fmla="*/ 17 w 22"/>
                <a:gd name="T17" fmla="*/ 1 h 26"/>
                <a:gd name="T18" fmla="*/ 20 w 22"/>
                <a:gd name="T19" fmla="*/ 1 h 26"/>
                <a:gd name="T20" fmla="*/ 22 w 22"/>
                <a:gd name="T21" fmla="*/ 6 h 26"/>
                <a:gd name="T22" fmla="*/ 25 w 22"/>
                <a:gd name="T23" fmla="*/ 12 h 26"/>
                <a:gd name="T24" fmla="*/ 18 w 22"/>
                <a:gd name="T25" fmla="*/ 16 h 26"/>
                <a:gd name="T26" fmla="*/ 9 w 22"/>
                <a:gd name="T27" fmla="*/ 23 h 26"/>
                <a:gd name="T28" fmla="*/ 18 w 22"/>
                <a:gd name="T29" fmla="*/ 21 h 26"/>
                <a:gd name="T30" fmla="*/ 24 w 22"/>
                <a:gd name="T31" fmla="*/ 24 h 26"/>
                <a:gd name="T32" fmla="*/ 20 w 22"/>
                <a:gd name="T33" fmla="*/ 26 h 26"/>
                <a:gd name="T34" fmla="*/ 17 w 22"/>
                <a:gd name="T35" fmla="*/ 29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 name="Freeform 2578">
              <a:extLst>
                <a:ext uri="{FF2B5EF4-FFF2-40B4-BE49-F238E27FC236}">
                  <a16:creationId xmlns:a16="http://schemas.microsoft.com/office/drawing/2014/main" id="{0256E706-59EA-40D6-BE98-5A55561EAC6C}"/>
                </a:ext>
              </a:extLst>
            </p:cNvPr>
            <p:cNvSpPr>
              <a:spLocks noChangeAspect="1"/>
            </p:cNvSpPr>
            <p:nvPr/>
          </p:nvSpPr>
          <p:spPr bwMode="auto">
            <a:xfrm>
              <a:off x="5306147" y="4080581"/>
              <a:ext cx="142944" cy="136004"/>
            </a:xfrm>
            <a:custGeom>
              <a:avLst/>
              <a:gdLst>
                <a:gd name="T0" fmla="*/ 103 w 86"/>
                <a:gd name="T1" fmla="*/ 93 h 82"/>
                <a:gd name="T2" fmla="*/ 98 w 86"/>
                <a:gd name="T3" fmla="*/ 88 h 82"/>
                <a:gd name="T4" fmla="*/ 92 w 86"/>
                <a:gd name="T5" fmla="*/ 81 h 82"/>
                <a:gd name="T6" fmla="*/ 90 w 86"/>
                <a:gd name="T7" fmla="*/ 78 h 82"/>
                <a:gd name="T8" fmla="*/ 80 w 86"/>
                <a:gd name="T9" fmla="*/ 69 h 82"/>
                <a:gd name="T10" fmla="*/ 73 w 86"/>
                <a:gd name="T11" fmla="*/ 60 h 82"/>
                <a:gd name="T12" fmla="*/ 67 w 86"/>
                <a:gd name="T13" fmla="*/ 56 h 82"/>
                <a:gd name="T14" fmla="*/ 65 w 86"/>
                <a:gd name="T15" fmla="*/ 53 h 82"/>
                <a:gd name="T16" fmla="*/ 60 w 86"/>
                <a:gd name="T17" fmla="*/ 53 h 82"/>
                <a:gd name="T18" fmla="*/ 55 w 86"/>
                <a:gd name="T19" fmla="*/ 50 h 82"/>
                <a:gd name="T20" fmla="*/ 52 w 86"/>
                <a:gd name="T21" fmla="*/ 44 h 82"/>
                <a:gd name="T22" fmla="*/ 48 w 86"/>
                <a:gd name="T23" fmla="*/ 48 h 82"/>
                <a:gd name="T24" fmla="*/ 44 w 86"/>
                <a:gd name="T25" fmla="*/ 39 h 82"/>
                <a:gd name="T26" fmla="*/ 42 w 86"/>
                <a:gd name="T27" fmla="*/ 30 h 82"/>
                <a:gd name="T28" fmla="*/ 38 w 86"/>
                <a:gd name="T29" fmla="*/ 17 h 82"/>
                <a:gd name="T30" fmla="*/ 34 w 86"/>
                <a:gd name="T31" fmla="*/ 0 h 82"/>
                <a:gd name="T32" fmla="*/ 26 w 86"/>
                <a:gd name="T33" fmla="*/ 4 h 82"/>
                <a:gd name="T34" fmla="*/ 22 w 86"/>
                <a:gd name="T35" fmla="*/ 7 h 82"/>
                <a:gd name="T36" fmla="*/ 17 w 86"/>
                <a:gd name="T37" fmla="*/ 5 h 82"/>
                <a:gd name="T38" fmla="*/ 14 w 86"/>
                <a:gd name="T39" fmla="*/ 12 h 82"/>
                <a:gd name="T40" fmla="*/ 8 w 86"/>
                <a:gd name="T41" fmla="*/ 12 h 82"/>
                <a:gd name="T42" fmla="*/ 7 w 86"/>
                <a:gd name="T43" fmla="*/ 18 h 82"/>
                <a:gd name="T44" fmla="*/ 5 w 86"/>
                <a:gd name="T45" fmla="*/ 23 h 82"/>
                <a:gd name="T46" fmla="*/ 8 w 86"/>
                <a:gd name="T47" fmla="*/ 27 h 82"/>
                <a:gd name="T48" fmla="*/ 5 w 86"/>
                <a:gd name="T49" fmla="*/ 38 h 82"/>
                <a:gd name="T50" fmla="*/ 1 w 86"/>
                <a:gd name="T51" fmla="*/ 45 h 82"/>
                <a:gd name="T52" fmla="*/ 2 w 86"/>
                <a:gd name="T53" fmla="*/ 57 h 82"/>
                <a:gd name="T54" fmla="*/ 5 w 86"/>
                <a:gd name="T55" fmla="*/ 63 h 82"/>
                <a:gd name="T56" fmla="*/ 11 w 86"/>
                <a:gd name="T57" fmla="*/ 63 h 82"/>
                <a:gd name="T58" fmla="*/ 14 w 86"/>
                <a:gd name="T59" fmla="*/ 60 h 82"/>
                <a:gd name="T60" fmla="*/ 19 w 86"/>
                <a:gd name="T61" fmla="*/ 65 h 82"/>
                <a:gd name="T62" fmla="*/ 23 w 86"/>
                <a:gd name="T63" fmla="*/ 51 h 82"/>
                <a:gd name="T64" fmla="*/ 28 w 86"/>
                <a:gd name="T65" fmla="*/ 56 h 82"/>
                <a:gd name="T66" fmla="*/ 31 w 86"/>
                <a:gd name="T67" fmla="*/ 60 h 82"/>
                <a:gd name="T68" fmla="*/ 38 w 86"/>
                <a:gd name="T69" fmla="*/ 59 h 82"/>
                <a:gd name="T70" fmla="*/ 42 w 86"/>
                <a:gd name="T71" fmla="*/ 56 h 82"/>
                <a:gd name="T72" fmla="*/ 47 w 86"/>
                <a:gd name="T73" fmla="*/ 60 h 82"/>
                <a:gd name="T74" fmla="*/ 60 w 86"/>
                <a:gd name="T75" fmla="*/ 61 h 82"/>
                <a:gd name="T76" fmla="*/ 68 w 86"/>
                <a:gd name="T77" fmla="*/ 67 h 82"/>
                <a:gd name="T78" fmla="*/ 73 w 86"/>
                <a:gd name="T79" fmla="*/ 75 h 82"/>
                <a:gd name="T80" fmla="*/ 84 w 86"/>
                <a:gd name="T81" fmla="*/ 85 h 82"/>
                <a:gd name="T82" fmla="*/ 86 w 86"/>
                <a:gd name="T83" fmla="*/ 91 h 82"/>
                <a:gd name="T84" fmla="*/ 91 w 86"/>
                <a:gd name="T85" fmla="*/ 96 h 82"/>
                <a:gd name="T86" fmla="*/ 97 w 86"/>
                <a:gd name="T87" fmla="*/ 97 h 82"/>
                <a:gd name="T88" fmla="*/ 99 w 86"/>
                <a:gd name="T89" fmla="*/ 93 h 82"/>
                <a:gd name="T90" fmla="*/ 103 w 86"/>
                <a:gd name="T91" fmla="*/ 93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 name="Freeform 2579">
              <a:extLst>
                <a:ext uri="{FF2B5EF4-FFF2-40B4-BE49-F238E27FC236}">
                  <a16:creationId xmlns:a16="http://schemas.microsoft.com/office/drawing/2014/main" id="{7F2F13C1-D4DD-4FFD-BC59-4B9DA579782E}"/>
                </a:ext>
              </a:extLst>
            </p:cNvPr>
            <p:cNvSpPr>
              <a:spLocks noChangeAspect="1"/>
            </p:cNvSpPr>
            <p:nvPr/>
          </p:nvSpPr>
          <p:spPr bwMode="auto">
            <a:xfrm>
              <a:off x="5000831" y="3951515"/>
              <a:ext cx="352501" cy="477403"/>
            </a:xfrm>
            <a:custGeom>
              <a:avLst/>
              <a:gdLst>
                <a:gd name="T0" fmla="*/ 223 w 211"/>
                <a:gd name="T1" fmla="*/ 150 h 286"/>
                <a:gd name="T2" fmla="*/ 225 w 211"/>
                <a:gd name="T3" fmla="*/ 131 h 286"/>
                <a:gd name="T4" fmla="*/ 225 w 211"/>
                <a:gd name="T5" fmla="*/ 115 h 286"/>
                <a:gd name="T6" fmla="*/ 229 w 211"/>
                <a:gd name="T7" fmla="*/ 105 h 286"/>
                <a:gd name="T8" fmla="*/ 237 w 211"/>
                <a:gd name="T9" fmla="*/ 97 h 286"/>
                <a:gd name="T10" fmla="*/ 247 w 211"/>
                <a:gd name="T11" fmla="*/ 96 h 286"/>
                <a:gd name="T12" fmla="*/ 244 w 211"/>
                <a:gd name="T13" fmla="*/ 87 h 286"/>
                <a:gd name="T14" fmla="*/ 237 w 211"/>
                <a:gd name="T15" fmla="*/ 77 h 286"/>
                <a:gd name="T16" fmla="*/ 230 w 211"/>
                <a:gd name="T17" fmla="*/ 52 h 286"/>
                <a:gd name="T18" fmla="*/ 225 w 211"/>
                <a:gd name="T19" fmla="*/ 26 h 286"/>
                <a:gd name="T20" fmla="*/ 215 w 211"/>
                <a:gd name="T21" fmla="*/ 6 h 286"/>
                <a:gd name="T22" fmla="*/ 206 w 211"/>
                <a:gd name="T23" fmla="*/ 0 h 286"/>
                <a:gd name="T24" fmla="*/ 193 w 211"/>
                <a:gd name="T25" fmla="*/ 7 h 286"/>
                <a:gd name="T26" fmla="*/ 184 w 211"/>
                <a:gd name="T27" fmla="*/ 16 h 286"/>
                <a:gd name="T28" fmla="*/ 176 w 211"/>
                <a:gd name="T29" fmla="*/ 26 h 286"/>
                <a:gd name="T30" fmla="*/ 46 w 211"/>
                <a:gd name="T31" fmla="*/ 19 h 286"/>
                <a:gd name="T32" fmla="*/ 31 w 211"/>
                <a:gd name="T33" fmla="*/ 58 h 286"/>
                <a:gd name="T34" fmla="*/ 30 w 211"/>
                <a:gd name="T35" fmla="*/ 130 h 286"/>
                <a:gd name="T36" fmla="*/ 17 w 211"/>
                <a:gd name="T37" fmla="*/ 134 h 286"/>
                <a:gd name="T38" fmla="*/ 12 w 211"/>
                <a:gd name="T39" fmla="*/ 148 h 286"/>
                <a:gd name="T40" fmla="*/ 12 w 211"/>
                <a:gd name="T41" fmla="*/ 159 h 286"/>
                <a:gd name="T42" fmla="*/ 7 w 211"/>
                <a:gd name="T43" fmla="*/ 173 h 286"/>
                <a:gd name="T44" fmla="*/ 1 w 211"/>
                <a:gd name="T45" fmla="*/ 186 h 286"/>
                <a:gd name="T46" fmla="*/ 11 w 211"/>
                <a:gd name="T47" fmla="*/ 196 h 286"/>
                <a:gd name="T48" fmla="*/ 11 w 211"/>
                <a:gd name="T49" fmla="*/ 202 h 286"/>
                <a:gd name="T50" fmla="*/ 16 w 211"/>
                <a:gd name="T51" fmla="*/ 214 h 286"/>
                <a:gd name="T52" fmla="*/ 30 w 211"/>
                <a:gd name="T53" fmla="*/ 235 h 286"/>
                <a:gd name="T54" fmla="*/ 25 w 211"/>
                <a:gd name="T55" fmla="*/ 248 h 286"/>
                <a:gd name="T56" fmla="*/ 39 w 211"/>
                <a:gd name="T57" fmla="*/ 254 h 286"/>
                <a:gd name="T58" fmla="*/ 49 w 211"/>
                <a:gd name="T59" fmla="*/ 262 h 286"/>
                <a:gd name="T60" fmla="*/ 55 w 211"/>
                <a:gd name="T61" fmla="*/ 268 h 286"/>
                <a:gd name="T62" fmla="*/ 60 w 211"/>
                <a:gd name="T63" fmla="*/ 281 h 286"/>
                <a:gd name="T64" fmla="*/ 75 w 211"/>
                <a:gd name="T65" fmla="*/ 291 h 286"/>
                <a:gd name="T66" fmla="*/ 79 w 211"/>
                <a:gd name="T67" fmla="*/ 299 h 286"/>
                <a:gd name="T68" fmla="*/ 88 w 211"/>
                <a:gd name="T69" fmla="*/ 310 h 286"/>
                <a:gd name="T70" fmla="*/ 94 w 211"/>
                <a:gd name="T71" fmla="*/ 324 h 286"/>
                <a:gd name="T72" fmla="*/ 107 w 211"/>
                <a:gd name="T73" fmla="*/ 325 h 286"/>
                <a:gd name="T74" fmla="*/ 119 w 211"/>
                <a:gd name="T75" fmla="*/ 321 h 286"/>
                <a:gd name="T76" fmla="*/ 134 w 211"/>
                <a:gd name="T77" fmla="*/ 340 h 286"/>
                <a:gd name="T78" fmla="*/ 141 w 211"/>
                <a:gd name="T79" fmla="*/ 340 h 286"/>
                <a:gd name="T80" fmla="*/ 155 w 211"/>
                <a:gd name="T81" fmla="*/ 337 h 286"/>
                <a:gd name="T82" fmla="*/ 164 w 211"/>
                <a:gd name="T83" fmla="*/ 339 h 286"/>
                <a:gd name="T84" fmla="*/ 176 w 211"/>
                <a:gd name="T85" fmla="*/ 338 h 286"/>
                <a:gd name="T86" fmla="*/ 188 w 211"/>
                <a:gd name="T87" fmla="*/ 331 h 286"/>
                <a:gd name="T88" fmla="*/ 203 w 211"/>
                <a:gd name="T89" fmla="*/ 304 h 286"/>
                <a:gd name="T90" fmla="*/ 193 w 211"/>
                <a:gd name="T91" fmla="*/ 283 h 286"/>
                <a:gd name="T92" fmla="*/ 171 w 211"/>
                <a:gd name="T93" fmla="*/ 269 h 286"/>
                <a:gd name="T94" fmla="*/ 182 w 211"/>
                <a:gd name="T95" fmla="*/ 259 h 286"/>
                <a:gd name="T96" fmla="*/ 188 w 211"/>
                <a:gd name="T97" fmla="*/ 242 h 286"/>
                <a:gd name="T98" fmla="*/ 188 w 211"/>
                <a:gd name="T99" fmla="*/ 223 h 286"/>
                <a:gd name="T100" fmla="*/ 196 w 211"/>
                <a:gd name="T101" fmla="*/ 219 h 286"/>
                <a:gd name="T102" fmla="*/ 201 w 211"/>
                <a:gd name="T103" fmla="*/ 197 h 286"/>
                <a:gd name="T104" fmla="*/ 209 w 211"/>
                <a:gd name="T105" fmla="*/ 183 h 286"/>
                <a:gd name="T106" fmla="*/ 218 w 211"/>
                <a:gd name="T107" fmla="*/ 177 h 286"/>
                <a:gd name="T108" fmla="*/ 221 w 211"/>
                <a:gd name="T109" fmla="*/ 16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 name="Freeform 2580">
              <a:extLst>
                <a:ext uri="{FF2B5EF4-FFF2-40B4-BE49-F238E27FC236}">
                  <a16:creationId xmlns:a16="http://schemas.microsoft.com/office/drawing/2014/main" id="{99C2FC6A-77F1-4E51-966E-DAB153B2B8D7}"/>
                </a:ext>
              </a:extLst>
            </p:cNvPr>
            <p:cNvSpPr>
              <a:spLocks noChangeAspect="1"/>
            </p:cNvSpPr>
            <p:nvPr/>
          </p:nvSpPr>
          <p:spPr bwMode="auto">
            <a:xfrm>
              <a:off x="4732986" y="3691996"/>
              <a:ext cx="331684" cy="351113"/>
            </a:xfrm>
            <a:custGeom>
              <a:avLst/>
              <a:gdLst>
                <a:gd name="T0" fmla="*/ 239 w 199"/>
                <a:gd name="T1" fmla="*/ 206 h 211"/>
                <a:gd name="T2" fmla="*/ 238 w 199"/>
                <a:gd name="T3" fmla="*/ 245 h 211"/>
                <a:gd name="T4" fmla="*/ 225 w 199"/>
                <a:gd name="T5" fmla="*/ 245 h 211"/>
                <a:gd name="T6" fmla="*/ 223 w 199"/>
                <a:gd name="T7" fmla="*/ 253 h 211"/>
                <a:gd name="T8" fmla="*/ 98 w 199"/>
                <a:gd name="T9" fmla="*/ 181 h 211"/>
                <a:gd name="T10" fmla="*/ 89 w 199"/>
                <a:gd name="T11" fmla="*/ 189 h 211"/>
                <a:gd name="T12" fmla="*/ 72 w 199"/>
                <a:gd name="T13" fmla="*/ 197 h 211"/>
                <a:gd name="T14" fmla="*/ 65 w 199"/>
                <a:gd name="T15" fmla="*/ 186 h 211"/>
                <a:gd name="T16" fmla="*/ 50 w 199"/>
                <a:gd name="T17" fmla="*/ 185 h 211"/>
                <a:gd name="T18" fmla="*/ 42 w 199"/>
                <a:gd name="T19" fmla="*/ 179 h 211"/>
                <a:gd name="T20" fmla="*/ 34 w 199"/>
                <a:gd name="T21" fmla="*/ 173 h 211"/>
                <a:gd name="T22" fmla="*/ 37 w 199"/>
                <a:gd name="T23" fmla="*/ 169 h 211"/>
                <a:gd name="T24" fmla="*/ 25 w 199"/>
                <a:gd name="T25" fmla="*/ 163 h 211"/>
                <a:gd name="T26" fmla="*/ 16 w 199"/>
                <a:gd name="T27" fmla="*/ 164 h 211"/>
                <a:gd name="T28" fmla="*/ 14 w 199"/>
                <a:gd name="T29" fmla="*/ 151 h 211"/>
                <a:gd name="T30" fmla="*/ 4 w 199"/>
                <a:gd name="T31" fmla="*/ 129 h 211"/>
                <a:gd name="T32" fmla="*/ 12 w 199"/>
                <a:gd name="T33" fmla="*/ 124 h 211"/>
                <a:gd name="T34" fmla="*/ 8 w 199"/>
                <a:gd name="T35" fmla="*/ 106 h 211"/>
                <a:gd name="T36" fmla="*/ 10 w 199"/>
                <a:gd name="T37" fmla="*/ 83 h 211"/>
                <a:gd name="T38" fmla="*/ 0 w 199"/>
                <a:gd name="T39" fmla="*/ 58 h 211"/>
                <a:gd name="T40" fmla="*/ 4 w 199"/>
                <a:gd name="T41" fmla="*/ 55 h 211"/>
                <a:gd name="T42" fmla="*/ 12 w 199"/>
                <a:gd name="T43" fmla="*/ 50 h 211"/>
                <a:gd name="T44" fmla="*/ 14 w 199"/>
                <a:gd name="T45" fmla="*/ 43 h 211"/>
                <a:gd name="T46" fmla="*/ 12 w 199"/>
                <a:gd name="T47" fmla="*/ 30 h 211"/>
                <a:gd name="T48" fmla="*/ 18 w 199"/>
                <a:gd name="T49" fmla="*/ 26 h 211"/>
                <a:gd name="T50" fmla="*/ 25 w 199"/>
                <a:gd name="T51" fmla="*/ 19 h 211"/>
                <a:gd name="T52" fmla="*/ 35 w 199"/>
                <a:gd name="T53" fmla="*/ 13 h 211"/>
                <a:gd name="T54" fmla="*/ 32 w 199"/>
                <a:gd name="T55" fmla="*/ 10 h 211"/>
                <a:gd name="T56" fmla="*/ 34 w 199"/>
                <a:gd name="T57" fmla="*/ 0 h 211"/>
                <a:gd name="T58" fmla="*/ 41 w 199"/>
                <a:gd name="T59" fmla="*/ 4 h 211"/>
                <a:gd name="T60" fmla="*/ 58 w 199"/>
                <a:gd name="T61" fmla="*/ 6 h 211"/>
                <a:gd name="T62" fmla="*/ 73 w 199"/>
                <a:gd name="T63" fmla="*/ 10 h 211"/>
                <a:gd name="T64" fmla="*/ 86 w 199"/>
                <a:gd name="T65" fmla="*/ 14 h 211"/>
                <a:gd name="T66" fmla="*/ 92 w 199"/>
                <a:gd name="T67" fmla="*/ 28 h 211"/>
                <a:gd name="T68" fmla="*/ 101 w 199"/>
                <a:gd name="T69" fmla="*/ 36 h 211"/>
                <a:gd name="T70" fmla="*/ 113 w 199"/>
                <a:gd name="T71" fmla="*/ 38 h 211"/>
                <a:gd name="T72" fmla="*/ 131 w 199"/>
                <a:gd name="T73" fmla="*/ 43 h 211"/>
                <a:gd name="T74" fmla="*/ 142 w 199"/>
                <a:gd name="T75" fmla="*/ 53 h 211"/>
                <a:gd name="T76" fmla="*/ 153 w 199"/>
                <a:gd name="T77" fmla="*/ 54 h 211"/>
                <a:gd name="T78" fmla="*/ 159 w 199"/>
                <a:gd name="T79" fmla="*/ 47 h 211"/>
                <a:gd name="T80" fmla="*/ 162 w 199"/>
                <a:gd name="T81" fmla="*/ 38 h 211"/>
                <a:gd name="T82" fmla="*/ 160 w 199"/>
                <a:gd name="T83" fmla="*/ 31 h 211"/>
                <a:gd name="T84" fmla="*/ 160 w 199"/>
                <a:gd name="T85" fmla="*/ 20 h 211"/>
                <a:gd name="T86" fmla="*/ 166 w 199"/>
                <a:gd name="T87" fmla="*/ 12 h 211"/>
                <a:gd name="T88" fmla="*/ 179 w 199"/>
                <a:gd name="T89" fmla="*/ 7 h 211"/>
                <a:gd name="T90" fmla="*/ 189 w 199"/>
                <a:gd name="T91" fmla="*/ 5 h 211"/>
                <a:gd name="T92" fmla="*/ 198 w 199"/>
                <a:gd name="T93" fmla="*/ 8 h 211"/>
                <a:gd name="T94" fmla="*/ 204 w 199"/>
                <a:gd name="T95" fmla="*/ 11 h 211"/>
                <a:gd name="T96" fmla="*/ 209 w 199"/>
                <a:gd name="T97" fmla="*/ 18 h 211"/>
                <a:gd name="T98" fmla="*/ 222 w 199"/>
                <a:gd name="T99" fmla="*/ 23 h 211"/>
                <a:gd name="T100" fmla="*/ 231 w 199"/>
                <a:gd name="T101" fmla="*/ 23 h 211"/>
                <a:gd name="T102" fmla="*/ 235 w 199"/>
                <a:gd name="T103" fmla="*/ 23 h 211"/>
                <a:gd name="T104" fmla="*/ 238 w 199"/>
                <a:gd name="T105" fmla="*/ 26 h 211"/>
                <a:gd name="T106" fmla="*/ 234 w 199"/>
                <a:gd name="T107" fmla="*/ 32 h 211"/>
                <a:gd name="T108" fmla="*/ 234 w 199"/>
                <a:gd name="T109" fmla="*/ 46 h 211"/>
                <a:gd name="T110" fmla="*/ 231 w 199"/>
                <a:gd name="T111" fmla="*/ 55 h 211"/>
                <a:gd name="T112" fmla="*/ 235 w 199"/>
                <a:gd name="T113" fmla="*/ 74 h 211"/>
                <a:gd name="T114" fmla="*/ 239 w 199"/>
                <a:gd name="T115" fmla="*/ 206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 name="Freeform 2583">
              <a:extLst>
                <a:ext uri="{FF2B5EF4-FFF2-40B4-BE49-F238E27FC236}">
                  <a16:creationId xmlns:a16="http://schemas.microsoft.com/office/drawing/2014/main" id="{0C95D036-11B6-4C45-85A8-39B44EFA2826}"/>
                </a:ext>
              </a:extLst>
            </p:cNvPr>
            <p:cNvSpPr>
              <a:spLocks noChangeAspect="1"/>
            </p:cNvSpPr>
            <p:nvPr/>
          </p:nvSpPr>
          <p:spPr bwMode="auto">
            <a:xfrm>
              <a:off x="4655269" y="3217370"/>
              <a:ext cx="15266" cy="19429"/>
            </a:xfrm>
            <a:custGeom>
              <a:avLst/>
              <a:gdLst>
                <a:gd name="T0" fmla="*/ 10 w 9"/>
                <a:gd name="T1" fmla="*/ 14 h 12"/>
                <a:gd name="T2" fmla="*/ 11 w 9"/>
                <a:gd name="T3" fmla="*/ 9 h 12"/>
                <a:gd name="T4" fmla="*/ 10 w 9"/>
                <a:gd name="T5" fmla="*/ 7 h 12"/>
                <a:gd name="T6" fmla="*/ 6 w 9"/>
                <a:gd name="T7" fmla="*/ 4 h 12"/>
                <a:gd name="T8" fmla="*/ 5 w 9"/>
                <a:gd name="T9" fmla="*/ 0 h 12"/>
                <a:gd name="T10" fmla="*/ 2 w 9"/>
                <a:gd name="T11" fmla="*/ 1 h 12"/>
                <a:gd name="T12" fmla="*/ 0 w 9"/>
                <a:gd name="T13" fmla="*/ 5 h 12"/>
                <a:gd name="T14" fmla="*/ 1 w 9"/>
                <a:gd name="T15" fmla="*/ 8 h 12"/>
                <a:gd name="T16" fmla="*/ 2 w 9"/>
                <a:gd name="T17" fmla="*/ 13 h 12"/>
                <a:gd name="T18" fmla="*/ 6 w 9"/>
                <a:gd name="T19" fmla="*/ 14 h 12"/>
                <a:gd name="T20" fmla="*/ 10 w 9"/>
                <a:gd name="T21" fmla="*/ 1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 name="Freeform 2585">
              <a:extLst>
                <a:ext uri="{FF2B5EF4-FFF2-40B4-BE49-F238E27FC236}">
                  <a16:creationId xmlns:a16="http://schemas.microsoft.com/office/drawing/2014/main" id="{DB40CB8E-601C-417E-BAFE-917A3EBDBD32}"/>
                </a:ext>
              </a:extLst>
            </p:cNvPr>
            <p:cNvSpPr>
              <a:spLocks noChangeAspect="1"/>
            </p:cNvSpPr>
            <p:nvPr/>
          </p:nvSpPr>
          <p:spPr bwMode="auto">
            <a:xfrm>
              <a:off x="4662208" y="3286759"/>
              <a:ext cx="88819" cy="56900"/>
            </a:xfrm>
            <a:custGeom>
              <a:avLst/>
              <a:gdLst>
                <a:gd name="T0" fmla="*/ 64 w 54"/>
                <a:gd name="T1" fmla="*/ 21 h 34"/>
                <a:gd name="T2" fmla="*/ 63 w 54"/>
                <a:gd name="T3" fmla="*/ 17 h 34"/>
                <a:gd name="T4" fmla="*/ 58 w 54"/>
                <a:gd name="T5" fmla="*/ 21 h 34"/>
                <a:gd name="T6" fmla="*/ 55 w 54"/>
                <a:gd name="T7" fmla="*/ 17 h 34"/>
                <a:gd name="T8" fmla="*/ 51 w 54"/>
                <a:gd name="T9" fmla="*/ 16 h 34"/>
                <a:gd name="T10" fmla="*/ 51 w 54"/>
                <a:gd name="T11" fmla="*/ 12 h 34"/>
                <a:gd name="T12" fmla="*/ 51 w 54"/>
                <a:gd name="T13" fmla="*/ 10 h 34"/>
                <a:gd name="T14" fmla="*/ 50 w 54"/>
                <a:gd name="T15" fmla="*/ 6 h 34"/>
                <a:gd name="T16" fmla="*/ 46 w 54"/>
                <a:gd name="T17" fmla="*/ 2 h 34"/>
                <a:gd name="T18" fmla="*/ 40 w 54"/>
                <a:gd name="T19" fmla="*/ 2 h 34"/>
                <a:gd name="T20" fmla="*/ 36 w 54"/>
                <a:gd name="T21" fmla="*/ 0 h 34"/>
                <a:gd name="T22" fmla="*/ 36 w 54"/>
                <a:gd name="T23" fmla="*/ 4 h 34"/>
                <a:gd name="T24" fmla="*/ 32 w 54"/>
                <a:gd name="T25" fmla="*/ 5 h 34"/>
                <a:gd name="T26" fmla="*/ 28 w 54"/>
                <a:gd name="T27" fmla="*/ 7 h 34"/>
                <a:gd name="T28" fmla="*/ 23 w 54"/>
                <a:gd name="T29" fmla="*/ 6 h 34"/>
                <a:gd name="T30" fmla="*/ 19 w 54"/>
                <a:gd name="T31" fmla="*/ 8 h 34"/>
                <a:gd name="T32" fmla="*/ 14 w 54"/>
                <a:gd name="T33" fmla="*/ 7 h 34"/>
                <a:gd name="T34" fmla="*/ 12 w 54"/>
                <a:gd name="T35" fmla="*/ 8 h 34"/>
                <a:gd name="T36" fmla="*/ 14 w 54"/>
                <a:gd name="T37" fmla="*/ 11 h 34"/>
                <a:gd name="T38" fmla="*/ 9 w 54"/>
                <a:gd name="T39" fmla="*/ 16 h 34"/>
                <a:gd name="T40" fmla="*/ 6 w 54"/>
                <a:gd name="T41" fmla="*/ 19 h 34"/>
                <a:gd name="T42" fmla="*/ 4 w 54"/>
                <a:gd name="T43" fmla="*/ 24 h 34"/>
                <a:gd name="T44" fmla="*/ 2 w 54"/>
                <a:gd name="T45" fmla="*/ 29 h 34"/>
                <a:gd name="T46" fmla="*/ 1 w 54"/>
                <a:gd name="T47" fmla="*/ 35 h 34"/>
                <a:gd name="T48" fmla="*/ 6 w 54"/>
                <a:gd name="T49" fmla="*/ 30 h 34"/>
                <a:gd name="T50" fmla="*/ 9 w 54"/>
                <a:gd name="T51" fmla="*/ 30 h 34"/>
                <a:gd name="T52" fmla="*/ 12 w 54"/>
                <a:gd name="T53" fmla="*/ 31 h 34"/>
                <a:gd name="T54" fmla="*/ 12 w 54"/>
                <a:gd name="T55" fmla="*/ 36 h 34"/>
                <a:gd name="T56" fmla="*/ 15 w 54"/>
                <a:gd name="T57" fmla="*/ 40 h 34"/>
                <a:gd name="T58" fmla="*/ 19 w 54"/>
                <a:gd name="T59" fmla="*/ 40 h 34"/>
                <a:gd name="T60" fmla="*/ 23 w 54"/>
                <a:gd name="T61" fmla="*/ 39 h 34"/>
                <a:gd name="T62" fmla="*/ 26 w 54"/>
                <a:gd name="T63" fmla="*/ 40 h 34"/>
                <a:gd name="T64" fmla="*/ 31 w 54"/>
                <a:gd name="T65" fmla="*/ 35 h 34"/>
                <a:gd name="T66" fmla="*/ 31 w 54"/>
                <a:gd name="T67" fmla="*/ 31 h 34"/>
                <a:gd name="T68" fmla="*/ 34 w 54"/>
                <a:gd name="T69" fmla="*/ 28 h 34"/>
                <a:gd name="T70" fmla="*/ 36 w 54"/>
                <a:gd name="T71" fmla="*/ 34 h 34"/>
                <a:gd name="T72" fmla="*/ 39 w 54"/>
                <a:gd name="T73" fmla="*/ 36 h 34"/>
                <a:gd name="T74" fmla="*/ 41 w 54"/>
                <a:gd name="T75" fmla="*/ 39 h 34"/>
                <a:gd name="T76" fmla="*/ 45 w 54"/>
                <a:gd name="T77" fmla="*/ 37 h 34"/>
                <a:gd name="T78" fmla="*/ 46 w 54"/>
                <a:gd name="T79" fmla="*/ 31 h 34"/>
                <a:gd name="T80" fmla="*/ 47 w 54"/>
                <a:gd name="T81" fmla="*/ 29 h 34"/>
                <a:gd name="T82" fmla="*/ 51 w 54"/>
                <a:gd name="T83" fmla="*/ 31 h 34"/>
                <a:gd name="T84" fmla="*/ 56 w 54"/>
                <a:gd name="T85" fmla="*/ 31 h 34"/>
                <a:gd name="T86" fmla="*/ 58 w 54"/>
                <a:gd name="T87" fmla="*/ 33 h 34"/>
                <a:gd name="T88" fmla="*/ 58 w 54"/>
                <a:gd name="T89" fmla="*/ 27 h 34"/>
                <a:gd name="T90" fmla="*/ 59 w 54"/>
                <a:gd name="T91" fmla="*/ 25 h 34"/>
                <a:gd name="T92" fmla="*/ 63 w 54"/>
                <a:gd name="T93" fmla="*/ 28 h 34"/>
                <a:gd name="T94" fmla="*/ 63 w 54"/>
                <a:gd name="T95" fmla="*/ 23 h 34"/>
                <a:gd name="T96" fmla="*/ 64 w 54"/>
                <a:gd name="T97" fmla="*/ 2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 name="Freeform 2586">
              <a:extLst>
                <a:ext uri="{FF2B5EF4-FFF2-40B4-BE49-F238E27FC236}">
                  <a16:creationId xmlns:a16="http://schemas.microsoft.com/office/drawing/2014/main" id="{99ECB622-6870-4D99-A0DE-44EAFF2401A8}"/>
                </a:ext>
              </a:extLst>
            </p:cNvPr>
            <p:cNvSpPr>
              <a:spLocks noChangeAspect="1"/>
            </p:cNvSpPr>
            <p:nvPr/>
          </p:nvSpPr>
          <p:spPr bwMode="auto">
            <a:xfrm>
              <a:off x="4731597" y="3249289"/>
              <a:ext cx="151270" cy="79105"/>
            </a:xfrm>
            <a:custGeom>
              <a:avLst/>
              <a:gdLst>
                <a:gd name="T0" fmla="*/ 97 w 91"/>
                <a:gd name="T1" fmla="*/ 46 h 48"/>
                <a:gd name="T2" fmla="*/ 98 w 91"/>
                <a:gd name="T3" fmla="*/ 44 h 48"/>
                <a:gd name="T4" fmla="*/ 101 w 91"/>
                <a:gd name="T5" fmla="*/ 44 h 48"/>
                <a:gd name="T6" fmla="*/ 98 w 91"/>
                <a:gd name="T7" fmla="*/ 37 h 48"/>
                <a:gd name="T8" fmla="*/ 103 w 91"/>
                <a:gd name="T9" fmla="*/ 33 h 48"/>
                <a:gd name="T10" fmla="*/ 105 w 91"/>
                <a:gd name="T11" fmla="*/ 30 h 48"/>
                <a:gd name="T12" fmla="*/ 108 w 91"/>
                <a:gd name="T13" fmla="*/ 29 h 48"/>
                <a:gd name="T14" fmla="*/ 109 w 91"/>
                <a:gd name="T15" fmla="*/ 23 h 48"/>
                <a:gd name="T16" fmla="*/ 105 w 91"/>
                <a:gd name="T17" fmla="*/ 18 h 48"/>
                <a:gd name="T18" fmla="*/ 105 w 91"/>
                <a:gd name="T19" fmla="*/ 13 h 48"/>
                <a:gd name="T20" fmla="*/ 105 w 91"/>
                <a:gd name="T21" fmla="*/ 8 h 48"/>
                <a:gd name="T22" fmla="*/ 99 w 91"/>
                <a:gd name="T23" fmla="*/ 7 h 48"/>
                <a:gd name="T24" fmla="*/ 95 w 91"/>
                <a:gd name="T25" fmla="*/ 7 h 48"/>
                <a:gd name="T26" fmla="*/ 86 w 91"/>
                <a:gd name="T27" fmla="*/ 4 h 48"/>
                <a:gd name="T28" fmla="*/ 79 w 91"/>
                <a:gd name="T29" fmla="*/ 2 h 48"/>
                <a:gd name="T30" fmla="*/ 77 w 91"/>
                <a:gd name="T31" fmla="*/ 1 h 48"/>
                <a:gd name="T32" fmla="*/ 77 w 91"/>
                <a:gd name="T33" fmla="*/ 7 h 48"/>
                <a:gd name="T34" fmla="*/ 68 w 91"/>
                <a:gd name="T35" fmla="*/ 11 h 48"/>
                <a:gd name="T36" fmla="*/ 61 w 91"/>
                <a:gd name="T37" fmla="*/ 7 h 48"/>
                <a:gd name="T38" fmla="*/ 61 w 91"/>
                <a:gd name="T39" fmla="*/ 11 h 48"/>
                <a:gd name="T40" fmla="*/ 55 w 91"/>
                <a:gd name="T41" fmla="*/ 11 h 48"/>
                <a:gd name="T42" fmla="*/ 55 w 91"/>
                <a:gd name="T43" fmla="*/ 15 h 48"/>
                <a:gd name="T44" fmla="*/ 47 w 91"/>
                <a:gd name="T45" fmla="*/ 19 h 48"/>
                <a:gd name="T46" fmla="*/ 49 w 91"/>
                <a:gd name="T47" fmla="*/ 26 h 48"/>
                <a:gd name="T48" fmla="*/ 40 w 91"/>
                <a:gd name="T49" fmla="*/ 30 h 48"/>
                <a:gd name="T50" fmla="*/ 30 w 91"/>
                <a:gd name="T51" fmla="*/ 32 h 48"/>
                <a:gd name="T52" fmla="*/ 25 w 91"/>
                <a:gd name="T53" fmla="*/ 36 h 48"/>
                <a:gd name="T54" fmla="*/ 19 w 91"/>
                <a:gd name="T55" fmla="*/ 33 h 48"/>
                <a:gd name="T56" fmla="*/ 13 w 91"/>
                <a:gd name="T57" fmla="*/ 33 h 48"/>
                <a:gd name="T58" fmla="*/ 11 w 91"/>
                <a:gd name="T59" fmla="*/ 38 h 48"/>
                <a:gd name="T60" fmla="*/ 4 w 91"/>
                <a:gd name="T61" fmla="*/ 32 h 48"/>
                <a:gd name="T62" fmla="*/ 1 w 91"/>
                <a:gd name="T63" fmla="*/ 37 h 48"/>
                <a:gd name="T64" fmla="*/ 1 w 91"/>
                <a:gd name="T65" fmla="*/ 39 h 48"/>
                <a:gd name="T66" fmla="*/ 1 w 91"/>
                <a:gd name="T67" fmla="*/ 43 h 48"/>
                <a:gd name="T68" fmla="*/ 5 w 91"/>
                <a:gd name="T69" fmla="*/ 44 h 48"/>
                <a:gd name="T70" fmla="*/ 8 w 91"/>
                <a:gd name="T71" fmla="*/ 48 h 48"/>
                <a:gd name="T72" fmla="*/ 13 w 91"/>
                <a:gd name="T73" fmla="*/ 44 h 48"/>
                <a:gd name="T74" fmla="*/ 14 w 91"/>
                <a:gd name="T75" fmla="*/ 48 h 48"/>
                <a:gd name="T76" fmla="*/ 18 w 91"/>
                <a:gd name="T77" fmla="*/ 49 h 48"/>
                <a:gd name="T78" fmla="*/ 23 w 91"/>
                <a:gd name="T79" fmla="*/ 50 h 48"/>
                <a:gd name="T80" fmla="*/ 23 w 91"/>
                <a:gd name="T81" fmla="*/ 46 h 48"/>
                <a:gd name="T82" fmla="*/ 29 w 91"/>
                <a:gd name="T83" fmla="*/ 45 h 48"/>
                <a:gd name="T84" fmla="*/ 35 w 91"/>
                <a:gd name="T85" fmla="*/ 44 h 48"/>
                <a:gd name="T86" fmla="*/ 40 w 91"/>
                <a:gd name="T87" fmla="*/ 43 h 48"/>
                <a:gd name="T88" fmla="*/ 40 w 91"/>
                <a:gd name="T89" fmla="*/ 46 h 48"/>
                <a:gd name="T90" fmla="*/ 43 w 91"/>
                <a:gd name="T91" fmla="*/ 51 h 48"/>
                <a:gd name="T92" fmla="*/ 50 w 91"/>
                <a:gd name="T93" fmla="*/ 52 h 48"/>
                <a:gd name="T94" fmla="*/ 60 w 91"/>
                <a:gd name="T95" fmla="*/ 53 h 48"/>
                <a:gd name="T96" fmla="*/ 61 w 91"/>
                <a:gd name="T97" fmla="*/ 55 h 48"/>
                <a:gd name="T98" fmla="*/ 72 w 91"/>
                <a:gd name="T99" fmla="*/ 57 h 48"/>
                <a:gd name="T100" fmla="*/ 78 w 91"/>
                <a:gd name="T101" fmla="*/ 52 h 48"/>
                <a:gd name="T102" fmla="*/ 86 w 91"/>
                <a:gd name="T103" fmla="*/ 52 h 48"/>
                <a:gd name="T104" fmla="*/ 92 w 91"/>
                <a:gd name="T105" fmla="*/ 51 h 48"/>
                <a:gd name="T106" fmla="*/ 97 w 91"/>
                <a:gd name="T107" fmla="*/ 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 name="Freeform 2587">
              <a:extLst>
                <a:ext uri="{FF2B5EF4-FFF2-40B4-BE49-F238E27FC236}">
                  <a16:creationId xmlns:a16="http://schemas.microsoft.com/office/drawing/2014/main" id="{7A9492A8-AB66-4C4F-9079-C14A5BBFEE27}"/>
                </a:ext>
              </a:extLst>
            </p:cNvPr>
            <p:cNvSpPr>
              <a:spLocks noChangeAspect="1"/>
            </p:cNvSpPr>
            <p:nvPr/>
          </p:nvSpPr>
          <p:spPr bwMode="auto">
            <a:xfrm>
              <a:off x="4780171" y="3191001"/>
              <a:ext cx="136004" cy="73554"/>
            </a:xfrm>
            <a:custGeom>
              <a:avLst/>
              <a:gdLst>
                <a:gd name="T0" fmla="*/ 98 w 82"/>
                <a:gd name="T1" fmla="*/ 34 h 44"/>
                <a:gd name="T2" fmla="*/ 93 w 82"/>
                <a:gd name="T3" fmla="*/ 30 h 44"/>
                <a:gd name="T4" fmla="*/ 91 w 82"/>
                <a:gd name="T5" fmla="*/ 25 h 44"/>
                <a:gd name="T6" fmla="*/ 86 w 82"/>
                <a:gd name="T7" fmla="*/ 23 h 44"/>
                <a:gd name="T8" fmla="*/ 84 w 82"/>
                <a:gd name="T9" fmla="*/ 23 h 44"/>
                <a:gd name="T10" fmla="*/ 79 w 82"/>
                <a:gd name="T11" fmla="*/ 20 h 44"/>
                <a:gd name="T12" fmla="*/ 80 w 82"/>
                <a:gd name="T13" fmla="*/ 18 h 44"/>
                <a:gd name="T14" fmla="*/ 76 w 82"/>
                <a:gd name="T15" fmla="*/ 18 h 44"/>
                <a:gd name="T16" fmla="*/ 72 w 82"/>
                <a:gd name="T17" fmla="*/ 16 h 44"/>
                <a:gd name="T18" fmla="*/ 68 w 82"/>
                <a:gd name="T19" fmla="*/ 14 h 44"/>
                <a:gd name="T20" fmla="*/ 71 w 82"/>
                <a:gd name="T21" fmla="*/ 18 h 44"/>
                <a:gd name="T22" fmla="*/ 66 w 82"/>
                <a:gd name="T23" fmla="*/ 22 h 44"/>
                <a:gd name="T24" fmla="*/ 62 w 82"/>
                <a:gd name="T25" fmla="*/ 18 h 44"/>
                <a:gd name="T26" fmla="*/ 61 w 82"/>
                <a:gd name="T27" fmla="*/ 10 h 44"/>
                <a:gd name="T28" fmla="*/ 56 w 82"/>
                <a:gd name="T29" fmla="*/ 10 h 44"/>
                <a:gd name="T30" fmla="*/ 51 w 82"/>
                <a:gd name="T31" fmla="*/ 6 h 44"/>
                <a:gd name="T32" fmla="*/ 45 w 82"/>
                <a:gd name="T33" fmla="*/ 7 h 44"/>
                <a:gd name="T34" fmla="*/ 45 w 82"/>
                <a:gd name="T35" fmla="*/ 4 h 44"/>
                <a:gd name="T36" fmla="*/ 41 w 82"/>
                <a:gd name="T37" fmla="*/ 1 h 44"/>
                <a:gd name="T38" fmla="*/ 38 w 82"/>
                <a:gd name="T39" fmla="*/ 6 h 44"/>
                <a:gd name="T40" fmla="*/ 33 w 82"/>
                <a:gd name="T41" fmla="*/ 1 h 44"/>
                <a:gd name="T42" fmla="*/ 32 w 82"/>
                <a:gd name="T43" fmla="*/ 5 h 44"/>
                <a:gd name="T44" fmla="*/ 25 w 82"/>
                <a:gd name="T45" fmla="*/ 8 h 44"/>
                <a:gd name="T46" fmla="*/ 17 w 82"/>
                <a:gd name="T47" fmla="*/ 12 h 44"/>
                <a:gd name="T48" fmla="*/ 8 w 82"/>
                <a:gd name="T49" fmla="*/ 14 h 44"/>
                <a:gd name="T50" fmla="*/ 4 w 82"/>
                <a:gd name="T51" fmla="*/ 16 h 44"/>
                <a:gd name="T52" fmla="*/ 0 w 82"/>
                <a:gd name="T53" fmla="*/ 17 h 44"/>
                <a:gd name="T54" fmla="*/ 6 w 82"/>
                <a:gd name="T55" fmla="*/ 23 h 44"/>
                <a:gd name="T56" fmla="*/ 6 w 82"/>
                <a:gd name="T57" fmla="*/ 28 h 44"/>
                <a:gd name="T58" fmla="*/ 11 w 82"/>
                <a:gd name="T59" fmla="*/ 36 h 44"/>
                <a:gd name="T60" fmla="*/ 18 w 82"/>
                <a:gd name="T61" fmla="*/ 41 h 44"/>
                <a:gd name="T62" fmla="*/ 26 w 82"/>
                <a:gd name="T63" fmla="*/ 49 h 44"/>
                <a:gd name="T64" fmla="*/ 33 w 82"/>
                <a:gd name="T65" fmla="*/ 53 h 44"/>
                <a:gd name="T66" fmla="*/ 42 w 82"/>
                <a:gd name="T67" fmla="*/ 49 h 44"/>
                <a:gd name="T68" fmla="*/ 42 w 82"/>
                <a:gd name="T69" fmla="*/ 43 h 44"/>
                <a:gd name="T70" fmla="*/ 44 w 82"/>
                <a:gd name="T71" fmla="*/ 45 h 44"/>
                <a:gd name="T72" fmla="*/ 51 w 82"/>
                <a:gd name="T73" fmla="*/ 46 h 44"/>
                <a:gd name="T74" fmla="*/ 60 w 82"/>
                <a:gd name="T75" fmla="*/ 49 h 44"/>
                <a:gd name="T76" fmla="*/ 65 w 82"/>
                <a:gd name="T77" fmla="*/ 49 h 44"/>
                <a:gd name="T78" fmla="*/ 71 w 82"/>
                <a:gd name="T79" fmla="*/ 51 h 44"/>
                <a:gd name="T80" fmla="*/ 74 w 82"/>
                <a:gd name="T81" fmla="*/ 47 h 44"/>
                <a:gd name="T82" fmla="*/ 80 w 82"/>
                <a:gd name="T83" fmla="*/ 47 h 44"/>
                <a:gd name="T84" fmla="*/ 87 w 82"/>
                <a:gd name="T85" fmla="*/ 42 h 44"/>
                <a:gd name="T86" fmla="*/ 88 w 82"/>
                <a:gd name="T87" fmla="*/ 37 h 44"/>
                <a:gd name="T88" fmla="*/ 93 w 82"/>
                <a:gd name="T89" fmla="*/ 35 h 44"/>
                <a:gd name="T90" fmla="*/ 98 w 82"/>
                <a:gd name="T91" fmla="*/ 3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 name="Freeform 2588">
              <a:extLst>
                <a:ext uri="{FF2B5EF4-FFF2-40B4-BE49-F238E27FC236}">
                  <a16:creationId xmlns:a16="http://schemas.microsoft.com/office/drawing/2014/main" id="{84014E63-3875-4D9D-9B7C-8A63B233C6E4}"/>
                </a:ext>
              </a:extLst>
            </p:cNvPr>
            <p:cNvSpPr>
              <a:spLocks noChangeAspect="1"/>
            </p:cNvSpPr>
            <p:nvPr/>
          </p:nvSpPr>
          <p:spPr bwMode="auto">
            <a:xfrm>
              <a:off x="4809314" y="3314515"/>
              <a:ext cx="62451" cy="44410"/>
            </a:xfrm>
            <a:custGeom>
              <a:avLst/>
              <a:gdLst>
                <a:gd name="T0" fmla="*/ 45 w 37"/>
                <a:gd name="T1" fmla="*/ 8 h 27"/>
                <a:gd name="T2" fmla="*/ 43 w 37"/>
                <a:gd name="T3" fmla="*/ 5 h 27"/>
                <a:gd name="T4" fmla="*/ 41 w 37"/>
                <a:gd name="T5" fmla="*/ 0 h 27"/>
                <a:gd name="T6" fmla="*/ 36 w 37"/>
                <a:gd name="T7" fmla="*/ 5 h 27"/>
                <a:gd name="T8" fmla="*/ 30 w 37"/>
                <a:gd name="T9" fmla="*/ 6 h 27"/>
                <a:gd name="T10" fmla="*/ 22 w 37"/>
                <a:gd name="T11" fmla="*/ 6 h 27"/>
                <a:gd name="T12" fmla="*/ 16 w 37"/>
                <a:gd name="T13" fmla="*/ 11 h 27"/>
                <a:gd name="T14" fmla="*/ 5 w 37"/>
                <a:gd name="T15" fmla="*/ 8 h 27"/>
                <a:gd name="T16" fmla="*/ 1 w 37"/>
                <a:gd name="T17" fmla="*/ 11 h 27"/>
                <a:gd name="T18" fmla="*/ 2 w 37"/>
                <a:gd name="T19" fmla="*/ 15 h 27"/>
                <a:gd name="T20" fmla="*/ 2 w 37"/>
                <a:gd name="T21" fmla="*/ 20 h 27"/>
                <a:gd name="T22" fmla="*/ 5 w 37"/>
                <a:gd name="T23" fmla="*/ 25 h 27"/>
                <a:gd name="T24" fmla="*/ 7 w 37"/>
                <a:gd name="T25" fmla="*/ 27 h 27"/>
                <a:gd name="T26" fmla="*/ 4 w 37"/>
                <a:gd name="T27" fmla="*/ 31 h 27"/>
                <a:gd name="T28" fmla="*/ 7 w 37"/>
                <a:gd name="T29" fmla="*/ 31 h 27"/>
                <a:gd name="T30" fmla="*/ 10 w 37"/>
                <a:gd name="T31" fmla="*/ 28 h 27"/>
                <a:gd name="T32" fmla="*/ 13 w 37"/>
                <a:gd name="T33" fmla="*/ 30 h 27"/>
                <a:gd name="T34" fmla="*/ 17 w 37"/>
                <a:gd name="T35" fmla="*/ 27 h 27"/>
                <a:gd name="T36" fmla="*/ 19 w 37"/>
                <a:gd name="T37" fmla="*/ 30 h 27"/>
                <a:gd name="T38" fmla="*/ 23 w 37"/>
                <a:gd name="T39" fmla="*/ 30 h 27"/>
                <a:gd name="T40" fmla="*/ 28 w 37"/>
                <a:gd name="T41" fmla="*/ 31 h 27"/>
                <a:gd name="T42" fmla="*/ 28 w 37"/>
                <a:gd name="T43" fmla="*/ 23 h 27"/>
                <a:gd name="T44" fmla="*/ 33 w 37"/>
                <a:gd name="T45" fmla="*/ 23 h 27"/>
                <a:gd name="T46" fmla="*/ 33 w 37"/>
                <a:gd name="T47" fmla="*/ 14 h 27"/>
                <a:gd name="T48" fmla="*/ 41 w 37"/>
                <a:gd name="T49" fmla="*/ 11 h 27"/>
                <a:gd name="T50" fmla="*/ 41 w 37"/>
                <a:gd name="T51" fmla="*/ 7 h 27"/>
                <a:gd name="T52" fmla="*/ 45 w 37"/>
                <a:gd name="T53" fmla="*/ 8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 name="Freeform 2589">
              <a:extLst>
                <a:ext uri="{FF2B5EF4-FFF2-40B4-BE49-F238E27FC236}">
                  <a16:creationId xmlns:a16="http://schemas.microsoft.com/office/drawing/2014/main" id="{82511D8C-8CC2-4E09-839F-8025AF1827C0}"/>
                </a:ext>
              </a:extLst>
            </p:cNvPr>
            <p:cNvSpPr>
              <a:spLocks noChangeAspect="1" noEditPoints="1"/>
            </p:cNvSpPr>
            <p:nvPr/>
          </p:nvSpPr>
          <p:spPr bwMode="auto">
            <a:xfrm>
              <a:off x="4866213" y="3264554"/>
              <a:ext cx="131841" cy="83268"/>
            </a:xfrm>
            <a:custGeom>
              <a:avLst/>
              <a:gdLst>
                <a:gd name="T0" fmla="*/ 0 w 79"/>
                <a:gd name="T1" fmla="*/ 36 h 50"/>
                <a:gd name="T2" fmla="*/ 1 w 79"/>
                <a:gd name="T3" fmla="*/ 41 h 50"/>
                <a:gd name="T4" fmla="*/ 4 w 79"/>
                <a:gd name="T5" fmla="*/ 44 h 50"/>
                <a:gd name="T6" fmla="*/ 4 w 79"/>
                <a:gd name="T7" fmla="*/ 44 h 50"/>
                <a:gd name="T8" fmla="*/ 6 w 79"/>
                <a:gd name="T9" fmla="*/ 48 h 50"/>
                <a:gd name="T10" fmla="*/ 10 w 79"/>
                <a:gd name="T11" fmla="*/ 48 h 50"/>
                <a:gd name="T12" fmla="*/ 11 w 79"/>
                <a:gd name="T13" fmla="*/ 52 h 50"/>
                <a:gd name="T14" fmla="*/ 12 w 79"/>
                <a:gd name="T15" fmla="*/ 52 h 50"/>
                <a:gd name="T16" fmla="*/ 16 w 79"/>
                <a:gd name="T17" fmla="*/ 56 h 50"/>
                <a:gd name="T18" fmla="*/ 24 w 79"/>
                <a:gd name="T19" fmla="*/ 59 h 50"/>
                <a:gd name="T20" fmla="*/ 32 w 79"/>
                <a:gd name="T21" fmla="*/ 60 h 50"/>
                <a:gd name="T22" fmla="*/ 36 w 79"/>
                <a:gd name="T23" fmla="*/ 58 h 50"/>
                <a:gd name="T24" fmla="*/ 38 w 79"/>
                <a:gd name="T25" fmla="*/ 58 h 50"/>
                <a:gd name="T26" fmla="*/ 42 w 79"/>
                <a:gd name="T27" fmla="*/ 54 h 50"/>
                <a:gd name="T28" fmla="*/ 48 w 79"/>
                <a:gd name="T29" fmla="*/ 53 h 50"/>
                <a:gd name="T30" fmla="*/ 52 w 79"/>
                <a:gd name="T31" fmla="*/ 50 h 50"/>
                <a:gd name="T32" fmla="*/ 59 w 79"/>
                <a:gd name="T33" fmla="*/ 52 h 50"/>
                <a:gd name="T34" fmla="*/ 67 w 79"/>
                <a:gd name="T35" fmla="*/ 49 h 50"/>
                <a:gd name="T36" fmla="*/ 73 w 79"/>
                <a:gd name="T37" fmla="*/ 47 h 50"/>
                <a:gd name="T38" fmla="*/ 73 w 79"/>
                <a:gd name="T39" fmla="*/ 42 h 50"/>
                <a:gd name="T40" fmla="*/ 77 w 79"/>
                <a:gd name="T41" fmla="*/ 41 h 50"/>
                <a:gd name="T42" fmla="*/ 78 w 79"/>
                <a:gd name="T43" fmla="*/ 32 h 50"/>
                <a:gd name="T44" fmla="*/ 83 w 79"/>
                <a:gd name="T45" fmla="*/ 24 h 50"/>
                <a:gd name="T46" fmla="*/ 88 w 79"/>
                <a:gd name="T47" fmla="*/ 18 h 50"/>
                <a:gd name="T48" fmla="*/ 93 w 79"/>
                <a:gd name="T49" fmla="*/ 17 h 50"/>
                <a:gd name="T50" fmla="*/ 95 w 79"/>
                <a:gd name="T51" fmla="*/ 14 h 50"/>
                <a:gd name="T52" fmla="*/ 95 w 79"/>
                <a:gd name="T53" fmla="*/ 11 h 50"/>
                <a:gd name="T54" fmla="*/ 90 w 79"/>
                <a:gd name="T55" fmla="*/ 11 h 50"/>
                <a:gd name="T56" fmla="*/ 90 w 79"/>
                <a:gd name="T57" fmla="*/ 8 h 50"/>
                <a:gd name="T58" fmla="*/ 88 w 79"/>
                <a:gd name="T59" fmla="*/ 6 h 50"/>
                <a:gd name="T60" fmla="*/ 84 w 79"/>
                <a:gd name="T61" fmla="*/ 4 h 50"/>
                <a:gd name="T62" fmla="*/ 78 w 79"/>
                <a:gd name="T63" fmla="*/ 6 h 50"/>
                <a:gd name="T64" fmla="*/ 73 w 79"/>
                <a:gd name="T65" fmla="*/ 0 h 50"/>
                <a:gd name="T66" fmla="*/ 69 w 79"/>
                <a:gd name="T67" fmla="*/ 1 h 50"/>
                <a:gd name="T68" fmla="*/ 61 w 79"/>
                <a:gd name="T69" fmla="*/ 1 h 50"/>
                <a:gd name="T70" fmla="*/ 58 w 79"/>
                <a:gd name="T71" fmla="*/ 6 h 50"/>
                <a:gd name="T72" fmla="*/ 53 w 79"/>
                <a:gd name="T73" fmla="*/ 10 h 50"/>
                <a:gd name="T74" fmla="*/ 47 w 79"/>
                <a:gd name="T75" fmla="*/ 7 h 50"/>
                <a:gd name="T76" fmla="*/ 46 w 79"/>
                <a:gd name="T77" fmla="*/ 12 h 50"/>
                <a:gd name="T78" fmla="*/ 38 w 79"/>
                <a:gd name="T79" fmla="*/ 12 h 50"/>
                <a:gd name="T80" fmla="*/ 35 w 79"/>
                <a:gd name="T81" fmla="*/ 12 h 50"/>
                <a:gd name="T82" fmla="*/ 36 w 79"/>
                <a:gd name="T83" fmla="*/ 16 h 50"/>
                <a:gd name="T84" fmla="*/ 34 w 79"/>
                <a:gd name="T85" fmla="*/ 18 h 50"/>
                <a:gd name="T86" fmla="*/ 18 w 79"/>
                <a:gd name="T87" fmla="*/ 17 h 50"/>
                <a:gd name="T88" fmla="*/ 12 w 79"/>
                <a:gd name="T89" fmla="*/ 12 h 50"/>
                <a:gd name="T90" fmla="*/ 11 w 79"/>
                <a:gd name="T91" fmla="*/ 18 h 50"/>
                <a:gd name="T92" fmla="*/ 8 w 79"/>
                <a:gd name="T93" fmla="*/ 19 h 50"/>
                <a:gd name="T94" fmla="*/ 6 w 79"/>
                <a:gd name="T95" fmla="*/ 23 h 50"/>
                <a:gd name="T96" fmla="*/ 1 w 79"/>
                <a:gd name="T97" fmla="*/ 26 h 50"/>
                <a:gd name="T98" fmla="*/ 4 w 79"/>
                <a:gd name="T99" fmla="*/ 34 h 50"/>
                <a:gd name="T100" fmla="*/ 1 w 79"/>
                <a:gd name="T101" fmla="*/ 34 h 50"/>
                <a:gd name="T102" fmla="*/ 0 w 79"/>
                <a:gd name="T103" fmla="*/ 36 h 50"/>
                <a:gd name="T104" fmla="*/ 1 w 79"/>
                <a:gd name="T105" fmla="*/ 41 h 50"/>
                <a:gd name="T106" fmla="*/ 4 w 79"/>
                <a:gd name="T107" fmla="*/ 44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 name="Freeform 2590">
              <a:extLst>
                <a:ext uri="{FF2B5EF4-FFF2-40B4-BE49-F238E27FC236}">
                  <a16:creationId xmlns:a16="http://schemas.microsoft.com/office/drawing/2014/main" id="{8E5EC15F-EC6C-4F83-A035-FB95C6542414}"/>
                </a:ext>
              </a:extLst>
            </p:cNvPr>
            <p:cNvSpPr>
              <a:spLocks noChangeAspect="1"/>
            </p:cNvSpPr>
            <p:nvPr/>
          </p:nvSpPr>
          <p:spPr bwMode="auto">
            <a:xfrm>
              <a:off x="4875929" y="3234022"/>
              <a:ext cx="115188" cy="55512"/>
            </a:xfrm>
            <a:custGeom>
              <a:avLst/>
              <a:gdLst>
                <a:gd name="T0" fmla="*/ 77 w 69"/>
                <a:gd name="T1" fmla="*/ 25 h 33"/>
                <a:gd name="T2" fmla="*/ 77 w 69"/>
                <a:gd name="T3" fmla="*/ 22 h 33"/>
                <a:gd name="T4" fmla="*/ 79 w 69"/>
                <a:gd name="T5" fmla="*/ 18 h 33"/>
                <a:gd name="T6" fmla="*/ 81 w 69"/>
                <a:gd name="T7" fmla="*/ 13 h 33"/>
                <a:gd name="T8" fmla="*/ 83 w 69"/>
                <a:gd name="T9" fmla="*/ 11 h 33"/>
                <a:gd name="T10" fmla="*/ 76 w 69"/>
                <a:gd name="T11" fmla="*/ 10 h 33"/>
                <a:gd name="T12" fmla="*/ 71 w 69"/>
                <a:gd name="T13" fmla="*/ 5 h 33"/>
                <a:gd name="T14" fmla="*/ 64 w 69"/>
                <a:gd name="T15" fmla="*/ 4 h 33"/>
                <a:gd name="T16" fmla="*/ 59 w 69"/>
                <a:gd name="T17" fmla="*/ 7 h 33"/>
                <a:gd name="T18" fmla="*/ 57 w 69"/>
                <a:gd name="T19" fmla="*/ 5 h 33"/>
                <a:gd name="T20" fmla="*/ 49 w 69"/>
                <a:gd name="T21" fmla="*/ 5 h 33"/>
                <a:gd name="T22" fmla="*/ 46 w 69"/>
                <a:gd name="T23" fmla="*/ 8 h 33"/>
                <a:gd name="T24" fmla="*/ 42 w 69"/>
                <a:gd name="T25" fmla="*/ 10 h 33"/>
                <a:gd name="T26" fmla="*/ 42 w 69"/>
                <a:gd name="T27" fmla="*/ 6 h 33"/>
                <a:gd name="T28" fmla="*/ 37 w 69"/>
                <a:gd name="T29" fmla="*/ 0 h 33"/>
                <a:gd name="T30" fmla="*/ 32 w 69"/>
                <a:gd name="T31" fmla="*/ 5 h 33"/>
                <a:gd name="T32" fmla="*/ 29 w 69"/>
                <a:gd name="T33" fmla="*/ 2 h 33"/>
                <a:gd name="T34" fmla="*/ 24 w 69"/>
                <a:gd name="T35" fmla="*/ 4 h 33"/>
                <a:gd name="T36" fmla="*/ 19 w 69"/>
                <a:gd name="T37" fmla="*/ 6 h 33"/>
                <a:gd name="T38" fmla="*/ 18 w 69"/>
                <a:gd name="T39" fmla="*/ 11 h 33"/>
                <a:gd name="T40" fmla="*/ 11 w 69"/>
                <a:gd name="T41" fmla="*/ 16 h 33"/>
                <a:gd name="T42" fmla="*/ 5 w 69"/>
                <a:gd name="T43" fmla="*/ 16 h 33"/>
                <a:gd name="T44" fmla="*/ 1 w 69"/>
                <a:gd name="T45" fmla="*/ 19 h 33"/>
                <a:gd name="T46" fmla="*/ 1 w 69"/>
                <a:gd name="T47" fmla="*/ 24 h 33"/>
                <a:gd name="T48" fmla="*/ 1 w 69"/>
                <a:gd name="T49" fmla="*/ 29 h 33"/>
                <a:gd name="T50" fmla="*/ 5 w 69"/>
                <a:gd name="T51" fmla="*/ 34 h 33"/>
                <a:gd name="T52" fmla="*/ 11 w 69"/>
                <a:gd name="T53" fmla="*/ 39 h 33"/>
                <a:gd name="T54" fmla="*/ 26 w 69"/>
                <a:gd name="T55" fmla="*/ 40 h 33"/>
                <a:gd name="T56" fmla="*/ 29 w 69"/>
                <a:gd name="T57" fmla="*/ 38 h 33"/>
                <a:gd name="T58" fmla="*/ 28 w 69"/>
                <a:gd name="T59" fmla="*/ 34 h 33"/>
                <a:gd name="T60" fmla="*/ 31 w 69"/>
                <a:gd name="T61" fmla="*/ 34 h 33"/>
                <a:gd name="T62" fmla="*/ 38 w 69"/>
                <a:gd name="T63" fmla="*/ 34 h 33"/>
                <a:gd name="T64" fmla="*/ 40 w 69"/>
                <a:gd name="T65" fmla="*/ 29 h 33"/>
                <a:gd name="T66" fmla="*/ 46 w 69"/>
                <a:gd name="T67" fmla="*/ 32 h 33"/>
                <a:gd name="T68" fmla="*/ 51 w 69"/>
                <a:gd name="T69" fmla="*/ 28 h 33"/>
                <a:gd name="T70" fmla="*/ 54 w 69"/>
                <a:gd name="T71" fmla="*/ 23 h 33"/>
                <a:gd name="T72" fmla="*/ 61 w 69"/>
                <a:gd name="T73" fmla="*/ 23 h 33"/>
                <a:gd name="T74" fmla="*/ 66 w 69"/>
                <a:gd name="T75" fmla="*/ 22 h 33"/>
                <a:gd name="T76" fmla="*/ 71 w 69"/>
                <a:gd name="T77" fmla="*/ 28 h 33"/>
                <a:gd name="T78" fmla="*/ 77 w 69"/>
                <a:gd name="T79" fmla="*/ 2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 name="Freeform 2591">
              <a:extLst>
                <a:ext uri="{FF2B5EF4-FFF2-40B4-BE49-F238E27FC236}">
                  <a16:creationId xmlns:a16="http://schemas.microsoft.com/office/drawing/2014/main" id="{65FD51C6-65A2-4970-96D5-98AFA6191BED}"/>
                </a:ext>
              </a:extLst>
            </p:cNvPr>
            <p:cNvSpPr>
              <a:spLocks noChangeAspect="1"/>
            </p:cNvSpPr>
            <p:nvPr/>
          </p:nvSpPr>
          <p:spPr bwMode="auto">
            <a:xfrm>
              <a:off x="4812090" y="3324230"/>
              <a:ext cx="117963" cy="101310"/>
            </a:xfrm>
            <a:custGeom>
              <a:avLst/>
              <a:gdLst>
                <a:gd name="T0" fmla="*/ 81 w 71"/>
                <a:gd name="T1" fmla="*/ 30 h 61"/>
                <a:gd name="T2" fmla="*/ 81 w 71"/>
                <a:gd name="T3" fmla="*/ 26 h 61"/>
                <a:gd name="T4" fmla="*/ 80 w 71"/>
                <a:gd name="T5" fmla="*/ 19 h 61"/>
                <a:gd name="T6" fmla="*/ 75 w 71"/>
                <a:gd name="T7" fmla="*/ 14 h 61"/>
                <a:gd name="T8" fmla="*/ 63 w 71"/>
                <a:gd name="T9" fmla="*/ 16 h 61"/>
                <a:gd name="T10" fmla="*/ 51 w 71"/>
                <a:gd name="T11" fmla="*/ 8 h 61"/>
                <a:gd name="T12" fmla="*/ 49 w 71"/>
                <a:gd name="T13" fmla="*/ 5 h 61"/>
                <a:gd name="T14" fmla="*/ 43 w 71"/>
                <a:gd name="T15" fmla="*/ 1 h 61"/>
                <a:gd name="T16" fmla="*/ 40 w 71"/>
                <a:gd name="T17" fmla="*/ 4 h 61"/>
                <a:gd name="T18" fmla="*/ 31 w 71"/>
                <a:gd name="T19" fmla="*/ 16 h 61"/>
                <a:gd name="T20" fmla="*/ 26 w 71"/>
                <a:gd name="T21" fmla="*/ 24 h 61"/>
                <a:gd name="T22" fmla="*/ 18 w 71"/>
                <a:gd name="T23" fmla="*/ 23 h 61"/>
                <a:gd name="T24" fmla="*/ 12 w 71"/>
                <a:gd name="T25" fmla="*/ 23 h 61"/>
                <a:gd name="T26" fmla="*/ 6 w 71"/>
                <a:gd name="T27" fmla="*/ 24 h 61"/>
                <a:gd name="T28" fmla="*/ 0 w 71"/>
                <a:gd name="T29" fmla="*/ 23 h 61"/>
                <a:gd name="T30" fmla="*/ 7 w 71"/>
                <a:gd name="T31" fmla="*/ 37 h 61"/>
                <a:gd name="T32" fmla="*/ 12 w 71"/>
                <a:gd name="T33" fmla="*/ 25 h 61"/>
                <a:gd name="T34" fmla="*/ 20 w 71"/>
                <a:gd name="T35" fmla="*/ 31 h 61"/>
                <a:gd name="T36" fmla="*/ 24 w 71"/>
                <a:gd name="T37" fmla="*/ 42 h 61"/>
                <a:gd name="T38" fmla="*/ 28 w 71"/>
                <a:gd name="T39" fmla="*/ 51 h 61"/>
                <a:gd name="T40" fmla="*/ 36 w 71"/>
                <a:gd name="T41" fmla="*/ 59 h 61"/>
                <a:gd name="T42" fmla="*/ 45 w 71"/>
                <a:gd name="T43" fmla="*/ 63 h 61"/>
                <a:gd name="T44" fmla="*/ 62 w 71"/>
                <a:gd name="T45" fmla="*/ 73 h 61"/>
                <a:gd name="T46" fmla="*/ 53 w 71"/>
                <a:gd name="T47" fmla="*/ 61 h 61"/>
                <a:gd name="T48" fmla="*/ 42 w 71"/>
                <a:gd name="T49" fmla="*/ 49 h 61"/>
                <a:gd name="T50" fmla="*/ 36 w 71"/>
                <a:gd name="T51" fmla="*/ 37 h 61"/>
                <a:gd name="T52" fmla="*/ 34 w 71"/>
                <a:gd name="T53" fmla="*/ 30 h 61"/>
                <a:gd name="T54" fmla="*/ 42 w 71"/>
                <a:gd name="T55" fmla="*/ 32 h 61"/>
                <a:gd name="T56" fmla="*/ 47 w 71"/>
                <a:gd name="T57" fmla="*/ 28 h 61"/>
                <a:gd name="T58" fmla="*/ 55 w 71"/>
                <a:gd name="T59" fmla="*/ 29 h 61"/>
                <a:gd name="T60" fmla="*/ 63 w 71"/>
                <a:gd name="T61" fmla="*/ 32 h 61"/>
                <a:gd name="T62" fmla="*/ 74 w 71"/>
                <a:gd name="T63" fmla="*/ 31 h 61"/>
                <a:gd name="T64" fmla="*/ 79 w 71"/>
                <a:gd name="T65" fmla="*/ 3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 name="Freeform 2592">
              <a:extLst>
                <a:ext uri="{FF2B5EF4-FFF2-40B4-BE49-F238E27FC236}">
                  <a16:creationId xmlns:a16="http://schemas.microsoft.com/office/drawing/2014/main" id="{141C2889-5034-4D78-995B-A0ED6C115D9E}"/>
                </a:ext>
              </a:extLst>
            </p:cNvPr>
            <p:cNvSpPr>
              <a:spLocks noChangeAspect="1"/>
            </p:cNvSpPr>
            <p:nvPr/>
          </p:nvSpPr>
          <p:spPr bwMode="auto">
            <a:xfrm>
              <a:off x="4856500" y="3361700"/>
              <a:ext cx="81881" cy="77717"/>
            </a:xfrm>
            <a:custGeom>
              <a:avLst/>
              <a:gdLst>
                <a:gd name="T0" fmla="*/ 30 w 49"/>
                <a:gd name="T1" fmla="*/ 46 h 46"/>
                <a:gd name="T2" fmla="*/ 26 w 49"/>
                <a:gd name="T3" fmla="*/ 41 h 46"/>
                <a:gd name="T4" fmla="*/ 20 w 49"/>
                <a:gd name="T5" fmla="*/ 34 h 46"/>
                <a:gd name="T6" fmla="*/ 14 w 49"/>
                <a:gd name="T7" fmla="*/ 27 h 46"/>
                <a:gd name="T8" fmla="*/ 10 w 49"/>
                <a:gd name="T9" fmla="*/ 22 h 46"/>
                <a:gd name="T10" fmla="*/ 7 w 49"/>
                <a:gd name="T11" fmla="*/ 16 h 46"/>
                <a:gd name="T12" fmla="*/ 4 w 49"/>
                <a:gd name="T13" fmla="*/ 10 h 46"/>
                <a:gd name="T14" fmla="*/ 1 w 49"/>
                <a:gd name="T15" fmla="*/ 10 h 46"/>
                <a:gd name="T16" fmla="*/ 1 w 49"/>
                <a:gd name="T17" fmla="*/ 2 h 46"/>
                <a:gd name="T18" fmla="*/ 4 w 49"/>
                <a:gd name="T19" fmla="*/ 1 h 46"/>
                <a:gd name="T20" fmla="*/ 10 w 49"/>
                <a:gd name="T21" fmla="*/ 5 h 46"/>
                <a:gd name="T22" fmla="*/ 12 w 49"/>
                <a:gd name="T23" fmla="*/ 2 h 46"/>
                <a:gd name="T24" fmla="*/ 14 w 49"/>
                <a:gd name="T25" fmla="*/ 0 h 46"/>
                <a:gd name="T26" fmla="*/ 17 w 49"/>
                <a:gd name="T27" fmla="*/ 2 h 46"/>
                <a:gd name="T28" fmla="*/ 23 w 49"/>
                <a:gd name="T29" fmla="*/ 1 h 46"/>
                <a:gd name="T30" fmla="*/ 31 w 49"/>
                <a:gd name="T31" fmla="*/ 2 h 46"/>
                <a:gd name="T32" fmla="*/ 31 w 49"/>
                <a:gd name="T33" fmla="*/ 5 h 46"/>
                <a:gd name="T34" fmla="*/ 34 w 49"/>
                <a:gd name="T35" fmla="*/ 4 h 46"/>
                <a:gd name="T36" fmla="*/ 42 w 49"/>
                <a:gd name="T37" fmla="*/ 4 h 46"/>
                <a:gd name="T38" fmla="*/ 46 w 49"/>
                <a:gd name="T39" fmla="*/ 5 h 46"/>
                <a:gd name="T40" fmla="*/ 47 w 49"/>
                <a:gd name="T41" fmla="*/ 9 h 46"/>
                <a:gd name="T42" fmla="*/ 51 w 49"/>
                <a:gd name="T43" fmla="*/ 7 h 46"/>
                <a:gd name="T44" fmla="*/ 54 w 49"/>
                <a:gd name="T45" fmla="*/ 7 h 46"/>
                <a:gd name="T46" fmla="*/ 51 w 49"/>
                <a:gd name="T47" fmla="*/ 18 h 46"/>
                <a:gd name="T48" fmla="*/ 58 w 49"/>
                <a:gd name="T49" fmla="*/ 26 h 46"/>
                <a:gd name="T50" fmla="*/ 53 w 49"/>
                <a:gd name="T51" fmla="*/ 26 h 46"/>
                <a:gd name="T52" fmla="*/ 58 w 49"/>
                <a:gd name="T53" fmla="*/ 34 h 46"/>
                <a:gd name="T54" fmla="*/ 53 w 49"/>
                <a:gd name="T55" fmla="*/ 34 h 46"/>
                <a:gd name="T56" fmla="*/ 49 w 49"/>
                <a:gd name="T57" fmla="*/ 35 h 46"/>
                <a:gd name="T58" fmla="*/ 49 w 49"/>
                <a:gd name="T59" fmla="*/ 40 h 46"/>
                <a:gd name="T60" fmla="*/ 45 w 49"/>
                <a:gd name="T61" fmla="*/ 45 h 46"/>
                <a:gd name="T62" fmla="*/ 41 w 49"/>
                <a:gd name="T63" fmla="*/ 49 h 46"/>
                <a:gd name="T64" fmla="*/ 42 w 49"/>
                <a:gd name="T65" fmla="*/ 56 h 46"/>
                <a:gd name="T66" fmla="*/ 34 w 49"/>
                <a:gd name="T67" fmla="*/ 49 h 46"/>
                <a:gd name="T68" fmla="*/ 30 w 49"/>
                <a:gd name="T69" fmla="*/ 4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 name="Freeform 2593">
              <a:extLst>
                <a:ext uri="{FF2B5EF4-FFF2-40B4-BE49-F238E27FC236}">
                  <a16:creationId xmlns:a16="http://schemas.microsoft.com/office/drawing/2014/main" id="{EA2A261B-5018-4213-AF9D-D18BC28DBAD5}"/>
                </a:ext>
              </a:extLst>
            </p:cNvPr>
            <p:cNvSpPr>
              <a:spLocks noChangeAspect="1"/>
            </p:cNvSpPr>
            <p:nvPr/>
          </p:nvSpPr>
          <p:spPr bwMode="auto">
            <a:xfrm>
              <a:off x="4913399" y="3333944"/>
              <a:ext cx="91595" cy="123514"/>
            </a:xfrm>
            <a:custGeom>
              <a:avLst/>
              <a:gdLst>
                <a:gd name="T0" fmla="*/ 25 w 55"/>
                <a:gd name="T1" fmla="*/ 1 h 74"/>
                <a:gd name="T2" fmla="*/ 29 w 55"/>
                <a:gd name="T3" fmla="*/ 7 h 74"/>
                <a:gd name="T4" fmla="*/ 32 w 55"/>
                <a:gd name="T5" fmla="*/ 12 h 74"/>
                <a:gd name="T6" fmla="*/ 35 w 55"/>
                <a:gd name="T7" fmla="*/ 18 h 74"/>
                <a:gd name="T8" fmla="*/ 43 w 55"/>
                <a:gd name="T9" fmla="*/ 23 h 74"/>
                <a:gd name="T10" fmla="*/ 43 w 55"/>
                <a:gd name="T11" fmla="*/ 30 h 74"/>
                <a:gd name="T12" fmla="*/ 50 w 55"/>
                <a:gd name="T13" fmla="*/ 34 h 74"/>
                <a:gd name="T14" fmla="*/ 55 w 55"/>
                <a:gd name="T15" fmla="*/ 36 h 74"/>
                <a:gd name="T16" fmla="*/ 56 w 55"/>
                <a:gd name="T17" fmla="*/ 32 h 74"/>
                <a:gd name="T18" fmla="*/ 60 w 55"/>
                <a:gd name="T19" fmla="*/ 35 h 74"/>
                <a:gd name="T20" fmla="*/ 58 w 55"/>
                <a:gd name="T21" fmla="*/ 37 h 74"/>
                <a:gd name="T22" fmla="*/ 59 w 55"/>
                <a:gd name="T23" fmla="*/ 40 h 74"/>
                <a:gd name="T24" fmla="*/ 55 w 55"/>
                <a:gd name="T25" fmla="*/ 46 h 74"/>
                <a:gd name="T26" fmla="*/ 55 w 55"/>
                <a:gd name="T27" fmla="*/ 55 h 74"/>
                <a:gd name="T28" fmla="*/ 61 w 55"/>
                <a:gd name="T29" fmla="*/ 61 h 74"/>
                <a:gd name="T30" fmla="*/ 65 w 55"/>
                <a:gd name="T31" fmla="*/ 65 h 74"/>
                <a:gd name="T32" fmla="*/ 58 w 55"/>
                <a:gd name="T33" fmla="*/ 69 h 74"/>
                <a:gd name="T34" fmla="*/ 58 w 55"/>
                <a:gd name="T35" fmla="*/ 78 h 74"/>
                <a:gd name="T36" fmla="*/ 54 w 55"/>
                <a:gd name="T37" fmla="*/ 81 h 74"/>
                <a:gd name="T38" fmla="*/ 46 w 55"/>
                <a:gd name="T39" fmla="*/ 79 h 74"/>
                <a:gd name="T40" fmla="*/ 42 w 55"/>
                <a:gd name="T41" fmla="*/ 83 h 74"/>
                <a:gd name="T42" fmla="*/ 38 w 55"/>
                <a:gd name="T43" fmla="*/ 82 h 74"/>
                <a:gd name="T44" fmla="*/ 35 w 55"/>
                <a:gd name="T45" fmla="*/ 85 h 74"/>
                <a:gd name="T46" fmla="*/ 35 w 55"/>
                <a:gd name="T47" fmla="*/ 89 h 74"/>
                <a:gd name="T48" fmla="*/ 32 w 55"/>
                <a:gd name="T49" fmla="*/ 89 h 74"/>
                <a:gd name="T50" fmla="*/ 32 w 55"/>
                <a:gd name="T51" fmla="*/ 82 h 74"/>
                <a:gd name="T52" fmla="*/ 28 w 55"/>
                <a:gd name="T53" fmla="*/ 77 h 74"/>
                <a:gd name="T54" fmla="*/ 22 w 55"/>
                <a:gd name="T55" fmla="*/ 75 h 74"/>
                <a:gd name="T56" fmla="*/ 18 w 55"/>
                <a:gd name="T57" fmla="*/ 75 h 74"/>
                <a:gd name="T58" fmla="*/ 16 w 55"/>
                <a:gd name="T59" fmla="*/ 79 h 74"/>
                <a:gd name="T60" fmla="*/ 11 w 55"/>
                <a:gd name="T61" fmla="*/ 81 h 74"/>
                <a:gd name="T62" fmla="*/ 16 w 55"/>
                <a:gd name="T63" fmla="*/ 84 h 74"/>
                <a:gd name="T64" fmla="*/ 16 w 55"/>
                <a:gd name="T65" fmla="*/ 89 h 74"/>
                <a:gd name="T66" fmla="*/ 8 w 55"/>
                <a:gd name="T67" fmla="*/ 82 h 74"/>
                <a:gd name="T68" fmla="*/ 4 w 55"/>
                <a:gd name="T69" fmla="*/ 79 h 74"/>
                <a:gd name="T70" fmla="*/ 6 w 55"/>
                <a:gd name="T71" fmla="*/ 77 h 74"/>
                <a:gd name="T72" fmla="*/ 5 w 55"/>
                <a:gd name="T73" fmla="*/ 76 h 74"/>
                <a:gd name="T74" fmla="*/ 1 w 55"/>
                <a:gd name="T75" fmla="*/ 76 h 74"/>
                <a:gd name="T76" fmla="*/ 0 w 55"/>
                <a:gd name="T77" fmla="*/ 69 h 74"/>
                <a:gd name="T78" fmla="*/ 4 w 55"/>
                <a:gd name="T79" fmla="*/ 65 h 74"/>
                <a:gd name="T80" fmla="*/ 8 w 55"/>
                <a:gd name="T81" fmla="*/ 60 h 74"/>
                <a:gd name="T82" fmla="*/ 8 w 55"/>
                <a:gd name="T83" fmla="*/ 55 h 74"/>
                <a:gd name="T84" fmla="*/ 12 w 55"/>
                <a:gd name="T85" fmla="*/ 54 h 74"/>
                <a:gd name="T86" fmla="*/ 17 w 55"/>
                <a:gd name="T87" fmla="*/ 54 h 74"/>
                <a:gd name="T88" fmla="*/ 12 w 55"/>
                <a:gd name="T89" fmla="*/ 46 h 74"/>
                <a:gd name="T90" fmla="*/ 17 w 55"/>
                <a:gd name="T91" fmla="*/ 46 h 74"/>
                <a:gd name="T92" fmla="*/ 10 w 55"/>
                <a:gd name="T93" fmla="*/ 38 h 74"/>
                <a:gd name="T94" fmla="*/ 13 w 55"/>
                <a:gd name="T95" fmla="*/ 28 h 74"/>
                <a:gd name="T96" fmla="*/ 10 w 55"/>
                <a:gd name="T97" fmla="*/ 28 h 74"/>
                <a:gd name="T98" fmla="*/ 8 w 55"/>
                <a:gd name="T99" fmla="*/ 23 h 74"/>
                <a:gd name="T100" fmla="*/ 12 w 55"/>
                <a:gd name="T101" fmla="*/ 20 h 74"/>
                <a:gd name="T102" fmla="*/ 8 w 55"/>
                <a:gd name="T103" fmla="*/ 19 h 74"/>
                <a:gd name="T104" fmla="*/ 7 w 55"/>
                <a:gd name="T105" fmla="*/ 16 h 74"/>
                <a:gd name="T106" fmla="*/ 7 w 55"/>
                <a:gd name="T107" fmla="*/ 12 h 74"/>
                <a:gd name="T108" fmla="*/ 5 w 55"/>
                <a:gd name="T109" fmla="*/ 7 h 74"/>
                <a:gd name="T110" fmla="*/ 8 w 55"/>
                <a:gd name="T111" fmla="*/ 4 h 74"/>
                <a:gd name="T112" fmla="*/ 14 w 55"/>
                <a:gd name="T113" fmla="*/ 2 h 74"/>
                <a:gd name="T114" fmla="*/ 18 w 55"/>
                <a:gd name="T115" fmla="*/ 0 h 74"/>
                <a:gd name="T116" fmla="*/ 25 w 55"/>
                <a:gd name="T117" fmla="*/ 1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 name="Freeform 2594">
              <a:extLst>
                <a:ext uri="{FF2B5EF4-FFF2-40B4-BE49-F238E27FC236}">
                  <a16:creationId xmlns:a16="http://schemas.microsoft.com/office/drawing/2014/main" id="{20E1251E-64C1-4F34-9748-C977DD301E02}"/>
                </a:ext>
              </a:extLst>
            </p:cNvPr>
            <p:cNvSpPr>
              <a:spLocks noChangeAspect="1"/>
            </p:cNvSpPr>
            <p:nvPr/>
          </p:nvSpPr>
          <p:spPr bwMode="auto">
            <a:xfrm>
              <a:off x="4956421" y="3442194"/>
              <a:ext cx="49961" cy="43022"/>
            </a:xfrm>
            <a:custGeom>
              <a:avLst/>
              <a:gdLst>
                <a:gd name="T0" fmla="*/ 35 w 30"/>
                <a:gd name="T1" fmla="*/ 19 h 26"/>
                <a:gd name="T2" fmla="*/ 31 w 30"/>
                <a:gd name="T3" fmla="*/ 20 h 26"/>
                <a:gd name="T4" fmla="*/ 22 w 30"/>
                <a:gd name="T5" fmla="*/ 24 h 26"/>
                <a:gd name="T6" fmla="*/ 17 w 30"/>
                <a:gd name="T7" fmla="*/ 30 h 26"/>
                <a:gd name="T8" fmla="*/ 8 w 30"/>
                <a:gd name="T9" fmla="*/ 31 h 26"/>
                <a:gd name="T10" fmla="*/ 5 w 30"/>
                <a:gd name="T11" fmla="*/ 29 h 26"/>
                <a:gd name="T12" fmla="*/ 1 w 30"/>
                <a:gd name="T13" fmla="*/ 24 h 26"/>
                <a:gd name="T14" fmla="*/ 1 w 30"/>
                <a:gd name="T15" fmla="*/ 17 h 26"/>
                <a:gd name="T16" fmla="*/ 1 w 30"/>
                <a:gd name="T17" fmla="*/ 11 h 26"/>
                <a:gd name="T18" fmla="*/ 4 w 30"/>
                <a:gd name="T19" fmla="*/ 11 h 26"/>
                <a:gd name="T20" fmla="*/ 4 w 30"/>
                <a:gd name="T21" fmla="*/ 7 h 26"/>
                <a:gd name="T22" fmla="*/ 7 w 30"/>
                <a:gd name="T23" fmla="*/ 4 h 26"/>
                <a:gd name="T24" fmla="*/ 11 w 30"/>
                <a:gd name="T25" fmla="*/ 5 h 26"/>
                <a:gd name="T26" fmla="*/ 14 w 30"/>
                <a:gd name="T27" fmla="*/ 1 h 26"/>
                <a:gd name="T28" fmla="*/ 23 w 30"/>
                <a:gd name="T29" fmla="*/ 2 h 26"/>
                <a:gd name="T30" fmla="*/ 26 w 30"/>
                <a:gd name="T31" fmla="*/ 0 h 26"/>
                <a:gd name="T32" fmla="*/ 28 w 30"/>
                <a:gd name="T33" fmla="*/ 5 h 26"/>
                <a:gd name="T34" fmla="*/ 34 w 30"/>
                <a:gd name="T35" fmla="*/ 7 h 26"/>
                <a:gd name="T36" fmla="*/ 35 w 30"/>
                <a:gd name="T37" fmla="*/ 13 h 26"/>
                <a:gd name="T38" fmla="*/ 35 w 30"/>
                <a:gd name="T39" fmla="*/ 19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 name="Freeform 2595">
              <a:extLst>
                <a:ext uri="{FF2B5EF4-FFF2-40B4-BE49-F238E27FC236}">
                  <a16:creationId xmlns:a16="http://schemas.microsoft.com/office/drawing/2014/main" id="{1E4FABF9-E61D-4F3C-A641-789DFD95F28D}"/>
                </a:ext>
              </a:extLst>
            </p:cNvPr>
            <p:cNvSpPr>
              <a:spLocks noChangeAspect="1"/>
            </p:cNvSpPr>
            <p:nvPr/>
          </p:nvSpPr>
          <p:spPr bwMode="auto">
            <a:xfrm>
              <a:off x="4932829" y="3435254"/>
              <a:ext cx="37471" cy="83268"/>
            </a:xfrm>
            <a:custGeom>
              <a:avLst/>
              <a:gdLst>
                <a:gd name="T0" fmla="*/ 14 w 22"/>
                <a:gd name="T1" fmla="*/ 60 h 50"/>
                <a:gd name="T2" fmla="*/ 9 w 22"/>
                <a:gd name="T3" fmla="*/ 52 h 50"/>
                <a:gd name="T4" fmla="*/ 1 w 22"/>
                <a:gd name="T5" fmla="*/ 46 h 50"/>
                <a:gd name="T6" fmla="*/ 2 w 22"/>
                <a:gd name="T7" fmla="*/ 43 h 50"/>
                <a:gd name="T8" fmla="*/ 0 w 22"/>
                <a:gd name="T9" fmla="*/ 40 h 50"/>
                <a:gd name="T10" fmla="*/ 1 w 22"/>
                <a:gd name="T11" fmla="*/ 38 h 50"/>
                <a:gd name="T12" fmla="*/ 1 w 22"/>
                <a:gd name="T13" fmla="*/ 32 h 50"/>
                <a:gd name="T14" fmla="*/ 2 w 22"/>
                <a:gd name="T15" fmla="*/ 24 h 50"/>
                <a:gd name="T16" fmla="*/ 1 w 22"/>
                <a:gd name="T17" fmla="*/ 17 h 50"/>
                <a:gd name="T18" fmla="*/ 1 w 22"/>
                <a:gd name="T19" fmla="*/ 12 h 50"/>
                <a:gd name="T20" fmla="*/ 1 w 22"/>
                <a:gd name="T21" fmla="*/ 6 h 50"/>
                <a:gd name="T22" fmla="*/ 4 w 22"/>
                <a:gd name="T23" fmla="*/ 1 h 50"/>
                <a:gd name="T24" fmla="*/ 7 w 22"/>
                <a:gd name="T25" fmla="*/ 1 h 50"/>
                <a:gd name="T26" fmla="*/ 14 w 22"/>
                <a:gd name="T27" fmla="*/ 4 h 50"/>
                <a:gd name="T28" fmla="*/ 18 w 22"/>
                <a:gd name="T29" fmla="*/ 8 h 50"/>
                <a:gd name="T30" fmla="*/ 18 w 22"/>
                <a:gd name="T31" fmla="*/ 16 h 50"/>
                <a:gd name="T32" fmla="*/ 18 w 22"/>
                <a:gd name="T33" fmla="*/ 22 h 50"/>
                <a:gd name="T34" fmla="*/ 18 w 22"/>
                <a:gd name="T35" fmla="*/ 29 h 50"/>
                <a:gd name="T36" fmla="*/ 22 w 22"/>
                <a:gd name="T37" fmla="*/ 34 h 50"/>
                <a:gd name="T38" fmla="*/ 26 w 22"/>
                <a:gd name="T39" fmla="*/ 36 h 50"/>
                <a:gd name="T40" fmla="*/ 27 w 22"/>
                <a:gd name="T41" fmla="*/ 41 h 50"/>
                <a:gd name="T42" fmla="*/ 23 w 22"/>
                <a:gd name="T43" fmla="*/ 43 h 50"/>
                <a:gd name="T44" fmla="*/ 22 w 22"/>
                <a:gd name="T45" fmla="*/ 50 h 50"/>
                <a:gd name="T46" fmla="*/ 17 w 22"/>
                <a:gd name="T47" fmla="*/ 52 h 50"/>
                <a:gd name="T48" fmla="*/ 17 w 22"/>
                <a:gd name="T49" fmla="*/ 56 h 50"/>
                <a:gd name="T50" fmla="*/ 14 w 22"/>
                <a:gd name="T51" fmla="*/ 6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 name="Freeform 2596">
              <a:extLst>
                <a:ext uri="{FF2B5EF4-FFF2-40B4-BE49-F238E27FC236}">
                  <a16:creationId xmlns:a16="http://schemas.microsoft.com/office/drawing/2014/main" id="{6BE672B0-FC82-47F5-AF21-9AAFA73EA3FE}"/>
                </a:ext>
              </a:extLst>
            </p:cNvPr>
            <p:cNvSpPr>
              <a:spLocks noChangeAspect="1"/>
            </p:cNvSpPr>
            <p:nvPr/>
          </p:nvSpPr>
          <p:spPr bwMode="auto">
            <a:xfrm>
              <a:off x="4950870" y="3461621"/>
              <a:ext cx="127677" cy="144331"/>
            </a:xfrm>
            <a:custGeom>
              <a:avLst/>
              <a:gdLst>
                <a:gd name="T0" fmla="*/ 87 w 76"/>
                <a:gd name="T1" fmla="*/ 15 h 86"/>
                <a:gd name="T2" fmla="*/ 92 w 76"/>
                <a:gd name="T3" fmla="*/ 6 h 86"/>
                <a:gd name="T4" fmla="*/ 87 w 76"/>
                <a:gd name="T5" fmla="*/ 0 h 86"/>
                <a:gd name="T6" fmla="*/ 76 w 76"/>
                <a:gd name="T7" fmla="*/ 7 h 86"/>
                <a:gd name="T8" fmla="*/ 64 w 76"/>
                <a:gd name="T9" fmla="*/ 5 h 86"/>
                <a:gd name="T10" fmla="*/ 56 w 76"/>
                <a:gd name="T11" fmla="*/ 2 h 86"/>
                <a:gd name="T12" fmla="*/ 44 w 76"/>
                <a:gd name="T13" fmla="*/ 5 h 86"/>
                <a:gd name="T14" fmla="*/ 35 w 76"/>
                <a:gd name="T15" fmla="*/ 6 h 86"/>
                <a:gd name="T16" fmla="*/ 21 w 76"/>
                <a:gd name="T17" fmla="*/ 16 h 86"/>
                <a:gd name="T18" fmla="*/ 13 w 76"/>
                <a:gd name="T19" fmla="*/ 22 h 86"/>
                <a:gd name="T20" fmla="*/ 8 w 76"/>
                <a:gd name="T21" fmla="*/ 31 h 86"/>
                <a:gd name="T22" fmla="*/ 4 w 76"/>
                <a:gd name="T23" fmla="*/ 37 h 86"/>
                <a:gd name="T24" fmla="*/ 4 w 76"/>
                <a:gd name="T25" fmla="*/ 47 h 86"/>
                <a:gd name="T26" fmla="*/ 15 w 76"/>
                <a:gd name="T27" fmla="*/ 53 h 86"/>
                <a:gd name="T28" fmla="*/ 12 w 76"/>
                <a:gd name="T29" fmla="*/ 59 h 86"/>
                <a:gd name="T30" fmla="*/ 16 w 76"/>
                <a:gd name="T31" fmla="*/ 67 h 86"/>
                <a:gd name="T32" fmla="*/ 22 w 76"/>
                <a:gd name="T33" fmla="*/ 67 h 86"/>
                <a:gd name="T34" fmla="*/ 34 w 76"/>
                <a:gd name="T35" fmla="*/ 65 h 86"/>
                <a:gd name="T36" fmla="*/ 47 w 76"/>
                <a:gd name="T37" fmla="*/ 70 h 86"/>
                <a:gd name="T38" fmla="*/ 40 w 76"/>
                <a:gd name="T39" fmla="*/ 73 h 86"/>
                <a:gd name="T40" fmla="*/ 24 w 76"/>
                <a:gd name="T41" fmla="*/ 70 h 86"/>
                <a:gd name="T42" fmla="*/ 16 w 76"/>
                <a:gd name="T43" fmla="*/ 75 h 86"/>
                <a:gd name="T44" fmla="*/ 24 w 76"/>
                <a:gd name="T45" fmla="*/ 87 h 86"/>
                <a:gd name="T46" fmla="*/ 28 w 76"/>
                <a:gd name="T47" fmla="*/ 98 h 86"/>
                <a:gd name="T48" fmla="*/ 35 w 76"/>
                <a:gd name="T49" fmla="*/ 98 h 86"/>
                <a:gd name="T50" fmla="*/ 38 w 76"/>
                <a:gd name="T51" fmla="*/ 104 h 86"/>
                <a:gd name="T52" fmla="*/ 41 w 76"/>
                <a:gd name="T53" fmla="*/ 97 h 86"/>
                <a:gd name="T54" fmla="*/ 47 w 76"/>
                <a:gd name="T55" fmla="*/ 103 h 86"/>
                <a:gd name="T56" fmla="*/ 45 w 76"/>
                <a:gd name="T57" fmla="*/ 94 h 86"/>
                <a:gd name="T58" fmla="*/ 45 w 76"/>
                <a:gd name="T59" fmla="*/ 83 h 86"/>
                <a:gd name="T60" fmla="*/ 51 w 76"/>
                <a:gd name="T61" fmla="*/ 83 h 86"/>
                <a:gd name="T62" fmla="*/ 46 w 76"/>
                <a:gd name="T63" fmla="*/ 75 h 86"/>
                <a:gd name="T64" fmla="*/ 56 w 76"/>
                <a:gd name="T65" fmla="*/ 75 h 86"/>
                <a:gd name="T66" fmla="*/ 59 w 76"/>
                <a:gd name="T67" fmla="*/ 76 h 86"/>
                <a:gd name="T68" fmla="*/ 51 w 76"/>
                <a:gd name="T69" fmla="*/ 65 h 86"/>
                <a:gd name="T70" fmla="*/ 36 w 76"/>
                <a:gd name="T71" fmla="*/ 56 h 86"/>
                <a:gd name="T72" fmla="*/ 40 w 76"/>
                <a:gd name="T73" fmla="*/ 47 h 86"/>
                <a:gd name="T74" fmla="*/ 46 w 76"/>
                <a:gd name="T75" fmla="*/ 50 h 86"/>
                <a:gd name="T76" fmla="*/ 41 w 76"/>
                <a:gd name="T77" fmla="*/ 40 h 86"/>
                <a:gd name="T78" fmla="*/ 35 w 76"/>
                <a:gd name="T79" fmla="*/ 25 h 86"/>
                <a:gd name="T80" fmla="*/ 45 w 76"/>
                <a:gd name="T81" fmla="*/ 28 h 86"/>
                <a:gd name="T82" fmla="*/ 52 w 76"/>
                <a:gd name="T83" fmla="*/ 34 h 86"/>
                <a:gd name="T84" fmla="*/ 51 w 76"/>
                <a:gd name="T85" fmla="*/ 29 h 86"/>
                <a:gd name="T86" fmla="*/ 57 w 76"/>
                <a:gd name="T87" fmla="*/ 33 h 86"/>
                <a:gd name="T88" fmla="*/ 56 w 76"/>
                <a:gd name="T89" fmla="*/ 27 h 86"/>
                <a:gd name="T90" fmla="*/ 62 w 76"/>
                <a:gd name="T91" fmla="*/ 28 h 86"/>
                <a:gd name="T92" fmla="*/ 52 w 76"/>
                <a:gd name="T93" fmla="*/ 18 h 86"/>
                <a:gd name="T94" fmla="*/ 57 w 76"/>
                <a:gd name="T95" fmla="*/ 19 h 86"/>
                <a:gd name="T96" fmla="*/ 68 w 76"/>
                <a:gd name="T97" fmla="*/ 17 h 86"/>
                <a:gd name="T98" fmla="*/ 80 w 76"/>
                <a:gd name="T99" fmla="*/ 1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 name="Freeform 2597">
              <a:extLst>
                <a:ext uri="{FF2B5EF4-FFF2-40B4-BE49-F238E27FC236}">
                  <a16:creationId xmlns:a16="http://schemas.microsoft.com/office/drawing/2014/main" id="{68827458-636A-4DE9-AC5F-86F136E9B27A}"/>
                </a:ext>
              </a:extLst>
            </p:cNvPr>
            <p:cNvSpPr>
              <a:spLocks noChangeAspect="1"/>
            </p:cNvSpPr>
            <p:nvPr/>
          </p:nvSpPr>
          <p:spPr bwMode="auto">
            <a:xfrm>
              <a:off x="5067445" y="3449132"/>
              <a:ext cx="58288" cy="44410"/>
            </a:xfrm>
            <a:custGeom>
              <a:avLst/>
              <a:gdLst>
                <a:gd name="T0" fmla="*/ 26 w 35"/>
                <a:gd name="T1" fmla="*/ 2 h 27"/>
                <a:gd name="T2" fmla="*/ 30 w 35"/>
                <a:gd name="T3" fmla="*/ 2 h 27"/>
                <a:gd name="T4" fmla="*/ 30 w 35"/>
                <a:gd name="T5" fmla="*/ 6 h 27"/>
                <a:gd name="T6" fmla="*/ 32 w 35"/>
                <a:gd name="T7" fmla="*/ 14 h 27"/>
                <a:gd name="T8" fmla="*/ 41 w 35"/>
                <a:gd name="T9" fmla="*/ 17 h 27"/>
                <a:gd name="T10" fmla="*/ 38 w 35"/>
                <a:gd name="T11" fmla="*/ 21 h 27"/>
                <a:gd name="T12" fmla="*/ 34 w 35"/>
                <a:gd name="T13" fmla="*/ 20 h 27"/>
                <a:gd name="T14" fmla="*/ 29 w 35"/>
                <a:gd name="T15" fmla="*/ 21 h 27"/>
                <a:gd name="T16" fmla="*/ 23 w 35"/>
                <a:gd name="T17" fmla="*/ 21 h 27"/>
                <a:gd name="T18" fmla="*/ 18 w 35"/>
                <a:gd name="T19" fmla="*/ 27 h 27"/>
                <a:gd name="T20" fmla="*/ 12 w 35"/>
                <a:gd name="T21" fmla="*/ 32 h 27"/>
                <a:gd name="T22" fmla="*/ 12 w 35"/>
                <a:gd name="T23" fmla="*/ 28 h 27"/>
                <a:gd name="T24" fmla="*/ 1 w 35"/>
                <a:gd name="T25" fmla="*/ 30 h 27"/>
                <a:gd name="T26" fmla="*/ 1 w 35"/>
                <a:gd name="T27" fmla="*/ 27 h 27"/>
                <a:gd name="T28" fmla="*/ 2 w 35"/>
                <a:gd name="T29" fmla="*/ 24 h 27"/>
                <a:gd name="T30" fmla="*/ 2 w 35"/>
                <a:gd name="T31" fmla="*/ 18 h 27"/>
                <a:gd name="T32" fmla="*/ 7 w 35"/>
                <a:gd name="T33" fmla="*/ 15 h 27"/>
                <a:gd name="T34" fmla="*/ 7 w 35"/>
                <a:gd name="T35" fmla="*/ 12 h 27"/>
                <a:gd name="T36" fmla="*/ 2 w 35"/>
                <a:gd name="T37" fmla="*/ 9 h 27"/>
                <a:gd name="T38" fmla="*/ 2 w 35"/>
                <a:gd name="T39" fmla="*/ 5 h 27"/>
                <a:gd name="T40" fmla="*/ 7 w 35"/>
                <a:gd name="T41" fmla="*/ 4 h 27"/>
                <a:gd name="T42" fmla="*/ 13 w 35"/>
                <a:gd name="T43" fmla="*/ 5 h 27"/>
                <a:gd name="T44" fmla="*/ 17 w 35"/>
                <a:gd name="T45" fmla="*/ 1 h 27"/>
                <a:gd name="T46" fmla="*/ 22 w 35"/>
                <a:gd name="T47" fmla="*/ 1 h 27"/>
                <a:gd name="T48" fmla="*/ 25 w 35"/>
                <a:gd name="T49" fmla="*/ 4 h 27"/>
                <a:gd name="T50" fmla="*/ 26 w 35"/>
                <a:gd name="T51" fmla="*/ 2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 name="Freeform 2598">
              <a:extLst>
                <a:ext uri="{FF2B5EF4-FFF2-40B4-BE49-F238E27FC236}">
                  <a16:creationId xmlns:a16="http://schemas.microsoft.com/office/drawing/2014/main" id="{0549EA39-6F5E-498A-BD38-AB8F2E551AA1}"/>
                </a:ext>
              </a:extLst>
            </p:cNvPr>
            <p:cNvSpPr>
              <a:spLocks noChangeAspect="1"/>
            </p:cNvSpPr>
            <p:nvPr/>
          </p:nvSpPr>
          <p:spPr bwMode="auto">
            <a:xfrm>
              <a:off x="4988340" y="3389456"/>
              <a:ext cx="129066" cy="84656"/>
            </a:xfrm>
            <a:custGeom>
              <a:avLst/>
              <a:gdLst>
                <a:gd name="T0" fmla="*/ 83 w 78"/>
                <a:gd name="T1" fmla="*/ 45 h 51"/>
                <a:gd name="T2" fmla="*/ 81 w 78"/>
                <a:gd name="T3" fmla="*/ 39 h 51"/>
                <a:gd name="T4" fmla="*/ 76 w 78"/>
                <a:gd name="T5" fmla="*/ 36 h 51"/>
                <a:gd name="T6" fmla="*/ 82 w 78"/>
                <a:gd name="T7" fmla="*/ 31 h 51"/>
                <a:gd name="T8" fmla="*/ 82 w 78"/>
                <a:gd name="T9" fmla="*/ 24 h 51"/>
                <a:gd name="T10" fmla="*/ 86 w 78"/>
                <a:gd name="T11" fmla="*/ 17 h 51"/>
                <a:gd name="T12" fmla="*/ 89 w 78"/>
                <a:gd name="T13" fmla="*/ 17 h 51"/>
                <a:gd name="T14" fmla="*/ 92 w 78"/>
                <a:gd name="T15" fmla="*/ 17 h 51"/>
                <a:gd name="T16" fmla="*/ 93 w 78"/>
                <a:gd name="T17" fmla="*/ 10 h 51"/>
                <a:gd name="T18" fmla="*/ 89 w 78"/>
                <a:gd name="T19" fmla="*/ 10 h 51"/>
                <a:gd name="T20" fmla="*/ 86 w 78"/>
                <a:gd name="T21" fmla="*/ 7 h 51"/>
                <a:gd name="T22" fmla="*/ 79 w 78"/>
                <a:gd name="T23" fmla="*/ 6 h 51"/>
                <a:gd name="T24" fmla="*/ 73 w 78"/>
                <a:gd name="T25" fmla="*/ 4 h 51"/>
                <a:gd name="T26" fmla="*/ 67 w 78"/>
                <a:gd name="T27" fmla="*/ 4 h 51"/>
                <a:gd name="T28" fmla="*/ 60 w 78"/>
                <a:gd name="T29" fmla="*/ 5 h 51"/>
                <a:gd name="T30" fmla="*/ 55 w 78"/>
                <a:gd name="T31" fmla="*/ 8 h 51"/>
                <a:gd name="T32" fmla="*/ 41 w 78"/>
                <a:gd name="T33" fmla="*/ 11 h 51"/>
                <a:gd name="T34" fmla="*/ 31 w 78"/>
                <a:gd name="T35" fmla="*/ 10 h 51"/>
                <a:gd name="T36" fmla="*/ 15 w 78"/>
                <a:gd name="T37" fmla="*/ 8 h 51"/>
                <a:gd name="T38" fmla="*/ 7 w 78"/>
                <a:gd name="T39" fmla="*/ 10 h 51"/>
                <a:gd name="T40" fmla="*/ 10 w 78"/>
                <a:gd name="T41" fmla="*/ 5 h 51"/>
                <a:gd name="T42" fmla="*/ 5 w 78"/>
                <a:gd name="T43" fmla="*/ 0 h 51"/>
                <a:gd name="T44" fmla="*/ 1 w 78"/>
                <a:gd name="T45" fmla="*/ 6 h 51"/>
                <a:gd name="T46" fmla="*/ 1 w 78"/>
                <a:gd name="T47" fmla="*/ 16 h 51"/>
                <a:gd name="T48" fmla="*/ 7 w 78"/>
                <a:gd name="T49" fmla="*/ 22 h 51"/>
                <a:gd name="T50" fmla="*/ 11 w 78"/>
                <a:gd name="T51" fmla="*/ 25 h 51"/>
                <a:gd name="T52" fmla="*/ 4 w 78"/>
                <a:gd name="T53" fmla="*/ 29 h 51"/>
                <a:gd name="T54" fmla="*/ 4 w 78"/>
                <a:gd name="T55" fmla="*/ 38 h 51"/>
                <a:gd name="T56" fmla="*/ 5 w 78"/>
                <a:gd name="T57" fmla="*/ 43 h 51"/>
                <a:gd name="T58" fmla="*/ 11 w 78"/>
                <a:gd name="T59" fmla="*/ 45 h 51"/>
                <a:gd name="T60" fmla="*/ 12 w 78"/>
                <a:gd name="T61" fmla="*/ 51 h 51"/>
                <a:gd name="T62" fmla="*/ 12 w 78"/>
                <a:gd name="T63" fmla="*/ 57 h 51"/>
                <a:gd name="T64" fmla="*/ 17 w 78"/>
                <a:gd name="T65" fmla="*/ 57 h 51"/>
                <a:gd name="T66" fmla="*/ 25 w 78"/>
                <a:gd name="T67" fmla="*/ 57 h 51"/>
                <a:gd name="T68" fmla="*/ 29 w 78"/>
                <a:gd name="T69" fmla="*/ 55 h 51"/>
                <a:gd name="T70" fmla="*/ 35 w 78"/>
                <a:gd name="T71" fmla="*/ 55 h 51"/>
                <a:gd name="T72" fmla="*/ 37 w 78"/>
                <a:gd name="T73" fmla="*/ 57 h 51"/>
                <a:gd name="T74" fmla="*/ 43 w 78"/>
                <a:gd name="T75" fmla="*/ 59 h 51"/>
                <a:gd name="T76" fmla="*/ 49 w 78"/>
                <a:gd name="T77" fmla="*/ 60 h 51"/>
                <a:gd name="T78" fmla="*/ 58 w 78"/>
                <a:gd name="T79" fmla="*/ 56 h 51"/>
                <a:gd name="T80" fmla="*/ 60 w 78"/>
                <a:gd name="T81" fmla="*/ 53 h 51"/>
                <a:gd name="T82" fmla="*/ 60 w 78"/>
                <a:gd name="T83" fmla="*/ 48 h 51"/>
                <a:gd name="T84" fmla="*/ 64 w 78"/>
                <a:gd name="T85" fmla="*/ 47 h 51"/>
                <a:gd name="T86" fmla="*/ 70 w 78"/>
                <a:gd name="T87" fmla="*/ 48 h 51"/>
                <a:gd name="T88" fmla="*/ 74 w 78"/>
                <a:gd name="T89" fmla="*/ 44 h 51"/>
                <a:gd name="T90" fmla="*/ 79 w 78"/>
                <a:gd name="T91" fmla="*/ 44 h 51"/>
                <a:gd name="T92" fmla="*/ 82 w 78"/>
                <a:gd name="T93" fmla="*/ 47 h 51"/>
                <a:gd name="T94" fmla="*/ 83 w 78"/>
                <a:gd name="T95" fmla="*/ 45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 name="Freeform 2599">
              <a:extLst>
                <a:ext uri="{FF2B5EF4-FFF2-40B4-BE49-F238E27FC236}">
                  <a16:creationId xmlns:a16="http://schemas.microsoft.com/office/drawing/2014/main" id="{66A09189-3472-4B83-8097-AD7D8FCDF2CF}"/>
                </a:ext>
              </a:extLst>
            </p:cNvPr>
            <p:cNvSpPr>
              <a:spLocks noChangeAspect="1"/>
            </p:cNvSpPr>
            <p:nvPr/>
          </p:nvSpPr>
          <p:spPr bwMode="auto">
            <a:xfrm>
              <a:off x="4948095" y="3277046"/>
              <a:ext cx="192904" cy="126290"/>
            </a:xfrm>
            <a:custGeom>
              <a:avLst/>
              <a:gdLst>
                <a:gd name="T0" fmla="*/ 137 w 116"/>
                <a:gd name="T1" fmla="*/ 63 h 76"/>
                <a:gd name="T2" fmla="*/ 129 w 116"/>
                <a:gd name="T3" fmla="*/ 59 h 76"/>
                <a:gd name="T4" fmla="*/ 125 w 116"/>
                <a:gd name="T5" fmla="*/ 62 h 76"/>
                <a:gd name="T6" fmla="*/ 119 w 116"/>
                <a:gd name="T7" fmla="*/ 63 h 76"/>
                <a:gd name="T8" fmla="*/ 114 w 116"/>
                <a:gd name="T9" fmla="*/ 61 h 76"/>
                <a:gd name="T10" fmla="*/ 111 w 116"/>
                <a:gd name="T11" fmla="*/ 47 h 76"/>
                <a:gd name="T12" fmla="*/ 116 w 116"/>
                <a:gd name="T13" fmla="*/ 36 h 76"/>
                <a:gd name="T14" fmla="*/ 109 w 116"/>
                <a:gd name="T15" fmla="*/ 25 h 76"/>
                <a:gd name="T16" fmla="*/ 99 w 116"/>
                <a:gd name="T17" fmla="*/ 14 h 76"/>
                <a:gd name="T18" fmla="*/ 95 w 116"/>
                <a:gd name="T19" fmla="*/ 2 h 76"/>
                <a:gd name="T20" fmla="*/ 89 w 116"/>
                <a:gd name="T21" fmla="*/ 0 h 76"/>
                <a:gd name="T22" fmla="*/ 84 w 116"/>
                <a:gd name="T23" fmla="*/ 1 h 76"/>
                <a:gd name="T24" fmla="*/ 79 w 116"/>
                <a:gd name="T25" fmla="*/ 2 h 76"/>
                <a:gd name="T26" fmla="*/ 70 w 116"/>
                <a:gd name="T27" fmla="*/ 4 h 76"/>
                <a:gd name="T28" fmla="*/ 65 w 116"/>
                <a:gd name="T29" fmla="*/ 10 h 76"/>
                <a:gd name="T30" fmla="*/ 60 w 116"/>
                <a:gd name="T31" fmla="*/ 5 h 76"/>
                <a:gd name="T32" fmla="*/ 55 w 116"/>
                <a:gd name="T33" fmla="*/ 5 h 76"/>
                <a:gd name="T34" fmla="*/ 46 w 116"/>
                <a:gd name="T35" fmla="*/ 4 h 76"/>
                <a:gd name="T36" fmla="*/ 40 w 116"/>
                <a:gd name="T37" fmla="*/ 0 h 76"/>
                <a:gd name="T38" fmla="*/ 36 w 116"/>
                <a:gd name="T39" fmla="*/ 5 h 76"/>
                <a:gd name="T40" fmla="*/ 34 w 116"/>
                <a:gd name="T41" fmla="*/ 7 h 76"/>
                <a:gd name="T42" fmla="*/ 29 w 116"/>
                <a:gd name="T43" fmla="*/ 8 h 76"/>
                <a:gd name="T44" fmla="*/ 24 w 116"/>
                <a:gd name="T45" fmla="*/ 14 h 76"/>
                <a:gd name="T46" fmla="*/ 19 w 116"/>
                <a:gd name="T47" fmla="*/ 23 h 76"/>
                <a:gd name="T48" fmla="*/ 18 w 116"/>
                <a:gd name="T49" fmla="*/ 31 h 76"/>
                <a:gd name="T50" fmla="*/ 14 w 116"/>
                <a:gd name="T51" fmla="*/ 32 h 76"/>
                <a:gd name="T52" fmla="*/ 14 w 116"/>
                <a:gd name="T53" fmla="*/ 37 h 76"/>
                <a:gd name="T54" fmla="*/ 8 w 116"/>
                <a:gd name="T55" fmla="*/ 40 h 76"/>
                <a:gd name="T56" fmla="*/ 0 w 116"/>
                <a:gd name="T57" fmla="*/ 42 h 76"/>
                <a:gd name="T58" fmla="*/ 4 w 116"/>
                <a:gd name="T59" fmla="*/ 48 h 76"/>
                <a:gd name="T60" fmla="*/ 7 w 116"/>
                <a:gd name="T61" fmla="*/ 53 h 76"/>
                <a:gd name="T62" fmla="*/ 10 w 116"/>
                <a:gd name="T63" fmla="*/ 59 h 76"/>
                <a:gd name="T64" fmla="*/ 18 w 116"/>
                <a:gd name="T65" fmla="*/ 63 h 76"/>
                <a:gd name="T66" fmla="*/ 18 w 116"/>
                <a:gd name="T67" fmla="*/ 71 h 76"/>
                <a:gd name="T68" fmla="*/ 25 w 116"/>
                <a:gd name="T69" fmla="*/ 74 h 76"/>
                <a:gd name="T70" fmla="*/ 30 w 116"/>
                <a:gd name="T71" fmla="*/ 77 h 76"/>
                <a:gd name="T72" fmla="*/ 31 w 116"/>
                <a:gd name="T73" fmla="*/ 73 h 76"/>
                <a:gd name="T74" fmla="*/ 35 w 116"/>
                <a:gd name="T75" fmla="*/ 75 h 76"/>
                <a:gd name="T76" fmla="*/ 32 w 116"/>
                <a:gd name="T77" fmla="*/ 78 h 76"/>
                <a:gd name="T78" fmla="*/ 34 w 116"/>
                <a:gd name="T79" fmla="*/ 80 h 76"/>
                <a:gd name="T80" fmla="*/ 38 w 116"/>
                <a:gd name="T81" fmla="*/ 85 h 76"/>
                <a:gd name="T82" fmla="*/ 36 w 116"/>
                <a:gd name="T83" fmla="*/ 90 h 76"/>
                <a:gd name="T84" fmla="*/ 44 w 116"/>
                <a:gd name="T85" fmla="*/ 89 h 76"/>
                <a:gd name="T86" fmla="*/ 60 w 116"/>
                <a:gd name="T87" fmla="*/ 90 h 76"/>
                <a:gd name="T88" fmla="*/ 70 w 116"/>
                <a:gd name="T89" fmla="*/ 91 h 76"/>
                <a:gd name="T90" fmla="*/ 84 w 116"/>
                <a:gd name="T91" fmla="*/ 89 h 76"/>
                <a:gd name="T92" fmla="*/ 89 w 116"/>
                <a:gd name="T93" fmla="*/ 85 h 76"/>
                <a:gd name="T94" fmla="*/ 96 w 116"/>
                <a:gd name="T95" fmla="*/ 84 h 76"/>
                <a:gd name="T96" fmla="*/ 102 w 116"/>
                <a:gd name="T97" fmla="*/ 84 h 76"/>
                <a:gd name="T98" fmla="*/ 108 w 116"/>
                <a:gd name="T99" fmla="*/ 86 h 76"/>
                <a:gd name="T100" fmla="*/ 115 w 116"/>
                <a:gd name="T101" fmla="*/ 87 h 76"/>
                <a:gd name="T102" fmla="*/ 119 w 116"/>
                <a:gd name="T103" fmla="*/ 90 h 76"/>
                <a:gd name="T104" fmla="*/ 122 w 116"/>
                <a:gd name="T105" fmla="*/ 90 h 76"/>
                <a:gd name="T106" fmla="*/ 122 w 116"/>
                <a:gd name="T107" fmla="*/ 81 h 76"/>
                <a:gd name="T108" fmla="*/ 125 w 116"/>
                <a:gd name="T109" fmla="*/ 77 h 76"/>
                <a:gd name="T110" fmla="*/ 121 w 116"/>
                <a:gd name="T111" fmla="*/ 72 h 76"/>
                <a:gd name="T112" fmla="*/ 126 w 116"/>
                <a:gd name="T113" fmla="*/ 66 h 76"/>
                <a:gd name="T114" fmla="*/ 129 w 116"/>
                <a:gd name="T115" fmla="*/ 67 h 76"/>
                <a:gd name="T116" fmla="*/ 128 w 116"/>
                <a:gd name="T117" fmla="*/ 74 h 76"/>
                <a:gd name="T118" fmla="*/ 137 w 116"/>
                <a:gd name="T119" fmla="*/ 72 h 76"/>
                <a:gd name="T120" fmla="*/ 137 w 116"/>
                <a:gd name="T121" fmla="*/ 63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 name="Freeform 2600">
              <a:extLst>
                <a:ext uri="{FF2B5EF4-FFF2-40B4-BE49-F238E27FC236}">
                  <a16:creationId xmlns:a16="http://schemas.microsoft.com/office/drawing/2014/main" id="{1C6EE6F0-F080-47A9-9DC9-FDE7FB4EDA9B}"/>
                </a:ext>
              </a:extLst>
            </p:cNvPr>
            <p:cNvSpPr>
              <a:spLocks noChangeAspect="1"/>
            </p:cNvSpPr>
            <p:nvPr/>
          </p:nvSpPr>
          <p:spPr bwMode="auto">
            <a:xfrm>
              <a:off x="5071609" y="3265942"/>
              <a:ext cx="70778" cy="95759"/>
            </a:xfrm>
            <a:custGeom>
              <a:avLst/>
              <a:gdLst>
                <a:gd name="T0" fmla="*/ 25 w 43"/>
                <a:gd name="T1" fmla="*/ 69 h 58"/>
                <a:gd name="T2" fmla="*/ 31 w 43"/>
                <a:gd name="T3" fmla="*/ 62 h 58"/>
                <a:gd name="T4" fmla="*/ 36 w 43"/>
                <a:gd name="T5" fmla="*/ 52 h 58"/>
                <a:gd name="T6" fmla="*/ 37 w 43"/>
                <a:gd name="T7" fmla="*/ 44 h 58"/>
                <a:gd name="T8" fmla="*/ 43 w 43"/>
                <a:gd name="T9" fmla="*/ 45 h 58"/>
                <a:gd name="T10" fmla="*/ 50 w 43"/>
                <a:gd name="T11" fmla="*/ 45 h 58"/>
                <a:gd name="T12" fmla="*/ 50 w 43"/>
                <a:gd name="T13" fmla="*/ 37 h 58"/>
                <a:gd name="T14" fmla="*/ 44 w 43"/>
                <a:gd name="T15" fmla="*/ 35 h 58"/>
                <a:gd name="T16" fmla="*/ 43 w 43"/>
                <a:gd name="T17" fmla="*/ 26 h 58"/>
                <a:gd name="T18" fmla="*/ 38 w 43"/>
                <a:gd name="T19" fmla="*/ 20 h 58"/>
                <a:gd name="T20" fmla="*/ 37 w 43"/>
                <a:gd name="T21" fmla="*/ 12 h 58"/>
                <a:gd name="T22" fmla="*/ 28 w 43"/>
                <a:gd name="T23" fmla="*/ 10 h 58"/>
                <a:gd name="T24" fmla="*/ 25 w 43"/>
                <a:gd name="T25" fmla="*/ 10 h 58"/>
                <a:gd name="T26" fmla="*/ 13 w 43"/>
                <a:gd name="T27" fmla="*/ 1 h 58"/>
                <a:gd name="T28" fmla="*/ 6 w 43"/>
                <a:gd name="T29" fmla="*/ 2 h 58"/>
                <a:gd name="T30" fmla="*/ 1 w 43"/>
                <a:gd name="T31" fmla="*/ 2 h 58"/>
                <a:gd name="T32" fmla="*/ 0 w 43"/>
                <a:gd name="T33" fmla="*/ 8 h 58"/>
                <a:gd name="T34" fmla="*/ 6 w 43"/>
                <a:gd name="T35" fmla="*/ 11 h 58"/>
                <a:gd name="T36" fmla="*/ 11 w 43"/>
                <a:gd name="T37" fmla="*/ 23 h 58"/>
                <a:gd name="T38" fmla="*/ 20 w 43"/>
                <a:gd name="T39" fmla="*/ 33 h 58"/>
                <a:gd name="T40" fmla="*/ 27 w 43"/>
                <a:gd name="T41" fmla="*/ 44 h 58"/>
                <a:gd name="T42" fmla="*/ 23 w 43"/>
                <a:gd name="T43" fmla="*/ 55 h 58"/>
                <a:gd name="T44" fmla="*/ 25 w 43"/>
                <a:gd name="T45" fmla="*/ 69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 name="Freeform 2601">
              <a:extLst>
                <a:ext uri="{FF2B5EF4-FFF2-40B4-BE49-F238E27FC236}">
                  <a16:creationId xmlns:a16="http://schemas.microsoft.com/office/drawing/2014/main" id="{18526473-542E-4C49-8B2F-08865CBBD0A2}"/>
                </a:ext>
              </a:extLst>
            </p:cNvPr>
            <p:cNvSpPr>
              <a:spLocks noChangeAspect="1"/>
            </p:cNvSpPr>
            <p:nvPr/>
          </p:nvSpPr>
          <p:spPr bwMode="auto">
            <a:xfrm>
              <a:off x="4982789" y="3152143"/>
              <a:ext cx="356665" cy="233150"/>
            </a:xfrm>
            <a:custGeom>
              <a:avLst/>
              <a:gdLst>
                <a:gd name="T0" fmla="*/ 223 w 214"/>
                <a:gd name="T1" fmla="*/ 113 h 140"/>
                <a:gd name="T2" fmla="*/ 197 w 214"/>
                <a:gd name="T3" fmla="*/ 122 h 140"/>
                <a:gd name="T4" fmla="*/ 185 w 214"/>
                <a:gd name="T5" fmla="*/ 130 h 140"/>
                <a:gd name="T6" fmla="*/ 169 w 214"/>
                <a:gd name="T7" fmla="*/ 128 h 140"/>
                <a:gd name="T8" fmla="*/ 189 w 214"/>
                <a:gd name="T9" fmla="*/ 145 h 140"/>
                <a:gd name="T10" fmla="*/ 207 w 214"/>
                <a:gd name="T11" fmla="*/ 148 h 140"/>
                <a:gd name="T12" fmla="*/ 201 w 214"/>
                <a:gd name="T13" fmla="*/ 157 h 140"/>
                <a:gd name="T14" fmla="*/ 184 w 214"/>
                <a:gd name="T15" fmla="*/ 161 h 140"/>
                <a:gd name="T16" fmla="*/ 166 w 214"/>
                <a:gd name="T17" fmla="*/ 152 h 140"/>
                <a:gd name="T18" fmla="*/ 168 w 214"/>
                <a:gd name="T19" fmla="*/ 134 h 140"/>
                <a:gd name="T20" fmla="*/ 147 w 214"/>
                <a:gd name="T21" fmla="*/ 131 h 140"/>
                <a:gd name="T22" fmla="*/ 138 w 214"/>
                <a:gd name="T23" fmla="*/ 125 h 140"/>
                <a:gd name="T24" fmla="*/ 145 w 214"/>
                <a:gd name="T25" fmla="*/ 125 h 140"/>
                <a:gd name="T26" fmla="*/ 130 w 214"/>
                <a:gd name="T27" fmla="*/ 119 h 140"/>
                <a:gd name="T28" fmla="*/ 116 w 214"/>
                <a:gd name="T29" fmla="*/ 127 h 140"/>
                <a:gd name="T30" fmla="*/ 118 w 214"/>
                <a:gd name="T31" fmla="*/ 134 h 140"/>
                <a:gd name="T32" fmla="*/ 109 w 214"/>
                <a:gd name="T33" fmla="*/ 140 h 140"/>
                <a:gd name="T34" fmla="*/ 104 w 214"/>
                <a:gd name="T35" fmla="*/ 149 h 140"/>
                <a:gd name="T36" fmla="*/ 89 w 214"/>
                <a:gd name="T37" fmla="*/ 151 h 140"/>
                <a:gd name="T38" fmla="*/ 101 w 214"/>
                <a:gd name="T39" fmla="*/ 126 h 140"/>
                <a:gd name="T40" fmla="*/ 114 w 214"/>
                <a:gd name="T41" fmla="*/ 119 h 140"/>
                <a:gd name="T42" fmla="*/ 102 w 214"/>
                <a:gd name="T43" fmla="*/ 102 h 140"/>
                <a:gd name="T44" fmla="*/ 89 w 214"/>
                <a:gd name="T45" fmla="*/ 91 h 140"/>
                <a:gd name="T46" fmla="*/ 65 w 214"/>
                <a:gd name="T47" fmla="*/ 84 h 140"/>
                <a:gd name="T48" fmla="*/ 54 w 214"/>
                <a:gd name="T49" fmla="*/ 92 h 140"/>
                <a:gd name="T50" fmla="*/ 35 w 214"/>
                <a:gd name="T51" fmla="*/ 95 h 140"/>
                <a:gd name="T52" fmla="*/ 14 w 214"/>
                <a:gd name="T53" fmla="*/ 90 h 140"/>
                <a:gd name="T54" fmla="*/ 6 w 214"/>
                <a:gd name="T55" fmla="*/ 91 h 140"/>
                <a:gd name="T56" fmla="*/ 0 w 214"/>
                <a:gd name="T57" fmla="*/ 84 h 140"/>
                <a:gd name="T58" fmla="*/ 4 w 214"/>
                <a:gd name="T59" fmla="*/ 72 h 140"/>
                <a:gd name="T60" fmla="*/ 10 w 214"/>
                <a:gd name="T61" fmla="*/ 68 h 140"/>
                <a:gd name="T62" fmla="*/ 6 w 214"/>
                <a:gd name="T63" fmla="*/ 59 h 140"/>
                <a:gd name="T64" fmla="*/ 24 w 214"/>
                <a:gd name="T65" fmla="*/ 44 h 140"/>
                <a:gd name="T66" fmla="*/ 25 w 214"/>
                <a:gd name="T67" fmla="*/ 35 h 140"/>
                <a:gd name="T68" fmla="*/ 26 w 214"/>
                <a:gd name="T69" fmla="*/ 20 h 140"/>
                <a:gd name="T70" fmla="*/ 49 w 214"/>
                <a:gd name="T71" fmla="*/ 13 h 140"/>
                <a:gd name="T72" fmla="*/ 73 w 214"/>
                <a:gd name="T73" fmla="*/ 20 h 140"/>
                <a:gd name="T74" fmla="*/ 90 w 214"/>
                <a:gd name="T75" fmla="*/ 22 h 140"/>
                <a:gd name="T76" fmla="*/ 108 w 214"/>
                <a:gd name="T77" fmla="*/ 22 h 140"/>
                <a:gd name="T78" fmla="*/ 121 w 214"/>
                <a:gd name="T79" fmla="*/ 10 h 140"/>
                <a:gd name="T80" fmla="*/ 142 w 214"/>
                <a:gd name="T81" fmla="*/ 4 h 140"/>
                <a:gd name="T82" fmla="*/ 167 w 214"/>
                <a:gd name="T83" fmla="*/ 10 h 140"/>
                <a:gd name="T84" fmla="*/ 168 w 214"/>
                <a:gd name="T85" fmla="*/ 25 h 140"/>
                <a:gd name="T86" fmla="*/ 201 w 214"/>
                <a:gd name="T87" fmla="*/ 44 h 140"/>
                <a:gd name="T88" fmla="*/ 221 w 214"/>
                <a:gd name="T89" fmla="*/ 48 h 140"/>
                <a:gd name="T90" fmla="*/ 244 w 214"/>
                <a:gd name="T91" fmla="*/ 56 h 140"/>
                <a:gd name="T92" fmla="*/ 256 w 214"/>
                <a:gd name="T93" fmla="*/ 70 h 140"/>
                <a:gd name="T94" fmla="*/ 250 w 214"/>
                <a:gd name="T95" fmla="*/ 78 h 140"/>
                <a:gd name="T96" fmla="*/ 255 w 214"/>
                <a:gd name="T97" fmla="*/ 92 h 140"/>
                <a:gd name="T98" fmla="*/ 232 w 214"/>
                <a:gd name="T99" fmla="*/ 106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 name="Freeform 2602">
              <a:extLst>
                <a:ext uri="{FF2B5EF4-FFF2-40B4-BE49-F238E27FC236}">
                  <a16:creationId xmlns:a16="http://schemas.microsoft.com/office/drawing/2014/main" id="{AB50F71E-73E0-4A19-9BFB-8AA5F65101EC}"/>
                </a:ext>
              </a:extLst>
            </p:cNvPr>
            <p:cNvSpPr>
              <a:spLocks noChangeAspect="1"/>
            </p:cNvSpPr>
            <p:nvPr/>
          </p:nvSpPr>
          <p:spPr bwMode="auto">
            <a:xfrm>
              <a:off x="5462968" y="3061935"/>
              <a:ext cx="813250" cy="427442"/>
            </a:xfrm>
            <a:custGeom>
              <a:avLst/>
              <a:gdLst>
                <a:gd name="T0" fmla="*/ 579 w 488"/>
                <a:gd name="T1" fmla="*/ 153 h 256"/>
                <a:gd name="T2" fmla="*/ 564 w 488"/>
                <a:gd name="T3" fmla="*/ 183 h 256"/>
                <a:gd name="T4" fmla="*/ 528 w 488"/>
                <a:gd name="T5" fmla="*/ 213 h 256"/>
                <a:gd name="T6" fmla="*/ 509 w 488"/>
                <a:gd name="T7" fmla="*/ 221 h 256"/>
                <a:gd name="T8" fmla="*/ 500 w 488"/>
                <a:gd name="T9" fmla="*/ 232 h 256"/>
                <a:gd name="T10" fmla="*/ 504 w 488"/>
                <a:gd name="T11" fmla="*/ 277 h 256"/>
                <a:gd name="T12" fmla="*/ 488 w 488"/>
                <a:gd name="T13" fmla="*/ 268 h 256"/>
                <a:gd name="T14" fmla="*/ 444 w 488"/>
                <a:gd name="T15" fmla="*/ 265 h 256"/>
                <a:gd name="T16" fmla="*/ 409 w 488"/>
                <a:gd name="T17" fmla="*/ 260 h 256"/>
                <a:gd name="T18" fmla="*/ 382 w 488"/>
                <a:gd name="T19" fmla="*/ 269 h 256"/>
                <a:gd name="T20" fmla="*/ 358 w 488"/>
                <a:gd name="T21" fmla="*/ 283 h 256"/>
                <a:gd name="T22" fmla="*/ 330 w 488"/>
                <a:gd name="T23" fmla="*/ 298 h 256"/>
                <a:gd name="T24" fmla="*/ 303 w 488"/>
                <a:gd name="T25" fmla="*/ 291 h 256"/>
                <a:gd name="T26" fmla="*/ 295 w 488"/>
                <a:gd name="T27" fmla="*/ 268 h 256"/>
                <a:gd name="T28" fmla="*/ 271 w 488"/>
                <a:gd name="T29" fmla="*/ 254 h 256"/>
                <a:gd name="T30" fmla="*/ 184 w 488"/>
                <a:gd name="T31" fmla="*/ 208 h 256"/>
                <a:gd name="T32" fmla="*/ 148 w 488"/>
                <a:gd name="T33" fmla="*/ 297 h 256"/>
                <a:gd name="T34" fmla="*/ 121 w 488"/>
                <a:gd name="T35" fmla="*/ 276 h 256"/>
                <a:gd name="T36" fmla="*/ 98 w 488"/>
                <a:gd name="T37" fmla="*/ 278 h 256"/>
                <a:gd name="T38" fmla="*/ 86 w 488"/>
                <a:gd name="T39" fmla="*/ 260 h 256"/>
                <a:gd name="T40" fmla="*/ 64 w 488"/>
                <a:gd name="T41" fmla="*/ 233 h 256"/>
                <a:gd name="T42" fmla="*/ 73 w 488"/>
                <a:gd name="T43" fmla="*/ 224 h 256"/>
                <a:gd name="T44" fmla="*/ 98 w 488"/>
                <a:gd name="T45" fmla="*/ 208 h 256"/>
                <a:gd name="T46" fmla="*/ 89 w 488"/>
                <a:gd name="T47" fmla="*/ 185 h 256"/>
                <a:gd name="T48" fmla="*/ 42 w 488"/>
                <a:gd name="T49" fmla="*/ 195 h 256"/>
                <a:gd name="T50" fmla="*/ 38 w 488"/>
                <a:gd name="T51" fmla="*/ 184 h 256"/>
                <a:gd name="T52" fmla="*/ 11 w 488"/>
                <a:gd name="T53" fmla="*/ 164 h 256"/>
                <a:gd name="T54" fmla="*/ 8 w 488"/>
                <a:gd name="T55" fmla="*/ 136 h 256"/>
                <a:gd name="T56" fmla="*/ 11 w 488"/>
                <a:gd name="T57" fmla="*/ 106 h 256"/>
                <a:gd name="T58" fmla="*/ 31 w 488"/>
                <a:gd name="T59" fmla="*/ 114 h 256"/>
                <a:gd name="T60" fmla="*/ 38 w 488"/>
                <a:gd name="T61" fmla="*/ 93 h 256"/>
                <a:gd name="T62" fmla="*/ 64 w 488"/>
                <a:gd name="T63" fmla="*/ 85 h 256"/>
                <a:gd name="T64" fmla="*/ 92 w 488"/>
                <a:gd name="T65" fmla="*/ 84 h 256"/>
                <a:gd name="T66" fmla="*/ 115 w 488"/>
                <a:gd name="T67" fmla="*/ 105 h 256"/>
                <a:gd name="T68" fmla="*/ 148 w 488"/>
                <a:gd name="T69" fmla="*/ 94 h 256"/>
                <a:gd name="T70" fmla="*/ 169 w 488"/>
                <a:gd name="T71" fmla="*/ 101 h 256"/>
                <a:gd name="T72" fmla="*/ 209 w 488"/>
                <a:gd name="T73" fmla="*/ 95 h 256"/>
                <a:gd name="T74" fmla="*/ 199 w 488"/>
                <a:gd name="T75" fmla="*/ 69 h 256"/>
                <a:gd name="T76" fmla="*/ 208 w 488"/>
                <a:gd name="T77" fmla="*/ 51 h 256"/>
                <a:gd name="T78" fmla="*/ 197 w 488"/>
                <a:gd name="T79" fmla="*/ 35 h 256"/>
                <a:gd name="T80" fmla="*/ 257 w 488"/>
                <a:gd name="T81" fmla="*/ 26 h 256"/>
                <a:gd name="T82" fmla="*/ 298 w 488"/>
                <a:gd name="T83" fmla="*/ 4 h 256"/>
                <a:gd name="T84" fmla="*/ 337 w 488"/>
                <a:gd name="T85" fmla="*/ 17 h 256"/>
                <a:gd name="T86" fmla="*/ 351 w 488"/>
                <a:gd name="T87" fmla="*/ 26 h 256"/>
                <a:gd name="T88" fmla="*/ 364 w 488"/>
                <a:gd name="T89" fmla="*/ 34 h 256"/>
                <a:gd name="T90" fmla="*/ 377 w 488"/>
                <a:gd name="T91" fmla="*/ 42 h 256"/>
                <a:gd name="T92" fmla="*/ 420 w 488"/>
                <a:gd name="T93" fmla="*/ 25 h 256"/>
                <a:gd name="T94" fmla="*/ 478 w 488"/>
                <a:gd name="T95" fmla="*/ 101 h 256"/>
                <a:gd name="T96" fmla="*/ 494 w 488"/>
                <a:gd name="T97" fmla="*/ 97 h 256"/>
                <a:gd name="T98" fmla="*/ 515 w 488"/>
                <a:gd name="T99" fmla="*/ 103 h 256"/>
                <a:gd name="T100" fmla="*/ 551 w 488"/>
                <a:gd name="T101" fmla="*/ 115 h 256"/>
                <a:gd name="T102" fmla="*/ 575 w 488"/>
                <a:gd name="T103" fmla="*/ 122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 name="Freeform 2604">
              <a:extLst>
                <a:ext uri="{FF2B5EF4-FFF2-40B4-BE49-F238E27FC236}">
                  <a16:creationId xmlns:a16="http://schemas.microsoft.com/office/drawing/2014/main" id="{584A0449-7E40-49B6-BA37-40C84EC8B31D}"/>
                </a:ext>
              </a:extLst>
            </p:cNvPr>
            <p:cNvSpPr>
              <a:spLocks noChangeAspect="1"/>
            </p:cNvSpPr>
            <p:nvPr/>
          </p:nvSpPr>
          <p:spPr bwMode="auto">
            <a:xfrm>
              <a:off x="5053568" y="3729467"/>
              <a:ext cx="238701" cy="260906"/>
            </a:xfrm>
            <a:custGeom>
              <a:avLst/>
              <a:gdLst>
                <a:gd name="T0" fmla="*/ 167 w 144"/>
                <a:gd name="T1" fmla="*/ 160 h 157"/>
                <a:gd name="T2" fmla="*/ 165 w 144"/>
                <a:gd name="T3" fmla="*/ 147 h 157"/>
                <a:gd name="T4" fmla="*/ 171 w 144"/>
                <a:gd name="T5" fmla="*/ 147 h 157"/>
                <a:gd name="T6" fmla="*/ 161 w 144"/>
                <a:gd name="T7" fmla="*/ 135 h 157"/>
                <a:gd name="T8" fmla="*/ 150 w 144"/>
                <a:gd name="T9" fmla="*/ 119 h 157"/>
                <a:gd name="T10" fmla="*/ 141 w 144"/>
                <a:gd name="T11" fmla="*/ 99 h 157"/>
                <a:gd name="T12" fmla="*/ 136 w 144"/>
                <a:gd name="T13" fmla="*/ 84 h 157"/>
                <a:gd name="T14" fmla="*/ 131 w 144"/>
                <a:gd name="T15" fmla="*/ 72 h 157"/>
                <a:gd name="T16" fmla="*/ 119 w 144"/>
                <a:gd name="T17" fmla="*/ 59 h 157"/>
                <a:gd name="T18" fmla="*/ 113 w 144"/>
                <a:gd name="T19" fmla="*/ 43 h 157"/>
                <a:gd name="T20" fmla="*/ 115 w 144"/>
                <a:gd name="T21" fmla="*/ 31 h 157"/>
                <a:gd name="T22" fmla="*/ 110 w 144"/>
                <a:gd name="T23" fmla="*/ 23 h 157"/>
                <a:gd name="T24" fmla="*/ 111 w 144"/>
                <a:gd name="T25" fmla="*/ 12 h 157"/>
                <a:gd name="T26" fmla="*/ 104 w 144"/>
                <a:gd name="T27" fmla="*/ 10 h 157"/>
                <a:gd name="T28" fmla="*/ 96 w 144"/>
                <a:gd name="T29" fmla="*/ 6 h 157"/>
                <a:gd name="T30" fmla="*/ 91 w 144"/>
                <a:gd name="T31" fmla="*/ 7 h 157"/>
                <a:gd name="T32" fmla="*/ 84 w 144"/>
                <a:gd name="T33" fmla="*/ 7 h 157"/>
                <a:gd name="T34" fmla="*/ 78 w 144"/>
                <a:gd name="T35" fmla="*/ 12 h 157"/>
                <a:gd name="T36" fmla="*/ 67 w 144"/>
                <a:gd name="T37" fmla="*/ 18 h 157"/>
                <a:gd name="T38" fmla="*/ 56 w 144"/>
                <a:gd name="T39" fmla="*/ 12 h 157"/>
                <a:gd name="T40" fmla="*/ 47 w 144"/>
                <a:gd name="T41" fmla="*/ 10 h 157"/>
                <a:gd name="T42" fmla="*/ 37 w 144"/>
                <a:gd name="T43" fmla="*/ 6 h 157"/>
                <a:gd name="T44" fmla="*/ 24 w 144"/>
                <a:gd name="T45" fmla="*/ 2 h 157"/>
                <a:gd name="T46" fmla="*/ 13 w 144"/>
                <a:gd name="T47" fmla="*/ 2 h 157"/>
                <a:gd name="T48" fmla="*/ 7 w 144"/>
                <a:gd name="T49" fmla="*/ 0 h 157"/>
                <a:gd name="T50" fmla="*/ 4 w 144"/>
                <a:gd name="T51" fmla="*/ 6 h 157"/>
                <a:gd name="T52" fmla="*/ 4 w 144"/>
                <a:gd name="T53" fmla="*/ 19 h 157"/>
                <a:gd name="T54" fmla="*/ 0 w 144"/>
                <a:gd name="T55" fmla="*/ 29 h 157"/>
                <a:gd name="T56" fmla="*/ 5 w 144"/>
                <a:gd name="T57" fmla="*/ 48 h 157"/>
                <a:gd name="T58" fmla="*/ 8 w 144"/>
                <a:gd name="T59" fmla="*/ 180 h 157"/>
                <a:gd name="T60" fmla="*/ 133 w 144"/>
                <a:gd name="T61" fmla="*/ 180 h 157"/>
                <a:gd name="T62" fmla="*/ 137 w 144"/>
                <a:gd name="T63" fmla="*/ 187 h 157"/>
                <a:gd name="T64" fmla="*/ 145 w 144"/>
                <a:gd name="T65" fmla="*/ 183 h 157"/>
                <a:gd name="T66" fmla="*/ 146 w 144"/>
                <a:gd name="T67" fmla="*/ 176 h 157"/>
                <a:gd name="T68" fmla="*/ 152 w 144"/>
                <a:gd name="T69" fmla="*/ 174 h 157"/>
                <a:gd name="T70" fmla="*/ 154 w 144"/>
                <a:gd name="T71" fmla="*/ 168 h 157"/>
                <a:gd name="T72" fmla="*/ 161 w 144"/>
                <a:gd name="T73" fmla="*/ 168 h 157"/>
                <a:gd name="T74" fmla="*/ 167 w 144"/>
                <a:gd name="T75" fmla="*/ 16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 name="Freeform 2605">
              <a:extLst>
                <a:ext uri="{FF2B5EF4-FFF2-40B4-BE49-F238E27FC236}">
                  <a16:creationId xmlns:a16="http://schemas.microsoft.com/office/drawing/2014/main" id="{7CED5C7E-7C9B-4BA6-9F7B-DFCB083071E5}"/>
                </a:ext>
              </a:extLst>
            </p:cNvPr>
            <p:cNvSpPr>
              <a:spLocks noChangeAspect="1"/>
            </p:cNvSpPr>
            <p:nvPr/>
          </p:nvSpPr>
          <p:spPr bwMode="auto">
            <a:xfrm>
              <a:off x="5247859" y="3690610"/>
              <a:ext cx="30532" cy="97146"/>
            </a:xfrm>
            <a:custGeom>
              <a:avLst/>
              <a:gdLst>
                <a:gd name="T0" fmla="*/ 0 w 18"/>
                <a:gd name="T1" fmla="*/ 40 h 58"/>
                <a:gd name="T2" fmla="*/ 13 w 18"/>
                <a:gd name="T3" fmla="*/ 70 h 58"/>
                <a:gd name="T4" fmla="*/ 13 w 18"/>
                <a:gd name="T5" fmla="*/ 60 h 58"/>
                <a:gd name="T6" fmla="*/ 16 w 18"/>
                <a:gd name="T7" fmla="*/ 46 h 58"/>
                <a:gd name="T8" fmla="*/ 17 w 18"/>
                <a:gd name="T9" fmla="*/ 39 h 58"/>
                <a:gd name="T10" fmla="*/ 13 w 18"/>
                <a:gd name="T11" fmla="*/ 39 h 58"/>
                <a:gd name="T12" fmla="*/ 12 w 18"/>
                <a:gd name="T13" fmla="*/ 35 h 58"/>
                <a:gd name="T14" fmla="*/ 13 w 18"/>
                <a:gd name="T15" fmla="*/ 28 h 58"/>
                <a:gd name="T16" fmla="*/ 12 w 18"/>
                <a:gd name="T17" fmla="*/ 22 h 58"/>
                <a:gd name="T18" fmla="*/ 15 w 18"/>
                <a:gd name="T19" fmla="*/ 17 h 58"/>
                <a:gd name="T20" fmla="*/ 20 w 18"/>
                <a:gd name="T21" fmla="*/ 14 h 58"/>
                <a:gd name="T22" fmla="*/ 21 w 18"/>
                <a:gd name="T23" fmla="*/ 8 h 58"/>
                <a:gd name="T24" fmla="*/ 22 w 18"/>
                <a:gd name="T25" fmla="*/ 0 h 58"/>
                <a:gd name="T26" fmla="*/ 18 w 18"/>
                <a:gd name="T27" fmla="*/ 1 h 58"/>
                <a:gd name="T28" fmla="*/ 15 w 18"/>
                <a:gd name="T29" fmla="*/ 2 h 58"/>
                <a:gd name="T30" fmla="*/ 12 w 18"/>
                <a:gd name="T31" fmla="*/ 10 h 58"/>
                <a:gd name="T32" fmla="*/ 10 w 18"/>
                <a:gd name="T33" fmla="*/ 18 h 58"/>
                <a:gd name="T34" fmla="*/ 7 w 18"/>
                <a:gd name="T35" fmla="*/ 29 h 58"/>
                <a:gd name="T36" fmla="*/ 5 w 18"/>
                <a:gd name="T37" fmla="*/ 35 h 58"/>
                <a:gd name="T38" fmla="*/ 0 w 18"/>
                <a:gd name="T39" fmla="*/ 4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 name="Freeform 2606">
              <a:extLst>
                <a:ext uri="{FF2B5EF4-FFF2-40B4-BE49-F238E27FC236}">
                  <a16:creationId xmlns:a16="http://schemas.microsoft.com/office/drawing/2014/main" id="{9713ECE4-4725-4AF6-B289-9039A76E44BF}"/>
                </a:ext>
              </a:extLst>
            </p:cNvPr>
            <p:cNvSpPr>
              <a:spLocks noChangeAspect="1"/>
            </p:cNvSpPr>
            <p:nvPr/>
          </p:nvSpPr>
          <p:spPr bwMode="auto">
            <a:xfrm>
              <a:off x="5264513" y="3710039"/>
              <a:ext cx="9715" cy="36083"/>
            </a:xfrm>
            <a:custGeom>
              <a:avLst/>
              <a:gdLst>
                <a:gd name="T0" fmla="*/ 5 w 6"/>
                <a:gd name="T1" fmla="*/ 25 h 21"/>
                <a:gd name="T2" fmla="*/ 6 w 6"/>
                <a:gd name="T3" fmla="*/ 10 h 21"/>
                <a:gd name="T4" fmla="*/ 7 w 6"/>
                <a:gd name="T5" fmla="*/ 0 h 21"/>
                <a:gd name="T6" fmla="*/ 2 w 6"/>
                <a:gd name="T7" fmla="*/ 2 h 21"/>
                <a:gd name="T8" fmla="*/ 0 w 6"/>
                <a:gd name="T9" fmla="*/ 7 h 21"/>
                <a:gd name="T10" fmla="*/ 1 w 6"/>
                <a:gd name="T11" fmla="*/ 14 h 21"/>
                <a:gd name="T12" fmla="*/ 0 w 6"/>
                <a:gd name="T13" fmla="*/ 21 h 21"/>
                <a:gd name="T14" fmla="*/ 1 w 6"/>
                <a:gd name="T15" fmla="*/ 25 h 21"/>
                <a:gd name="T16" fmla="*/ 5 w 6"/>
                <a:gd name="T17" fmla="*/ 25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 name="Freeform 2607">
              <a:extLst>
                <a:ext uri="{FF2B5EF4-FFF2-40B4-BE49-F238E27FC236}">
                  <a16:creationId xmlns:a16="http://schemas.microsoft.com/office/drawing/2014/main" id="{58758BC2-6512-47E1-A529-970CC0D75577}"/>
                </a:ext>
              </a:extLst>
            </p:cNvPr>
            <p:cNvSpPr>
              <a:spLocks noChangeAspect="1"/>
            </p:cNvSpPr>
            <p:nvPr/>
          </p:nvSpPr>
          <p:spPr bwMode="auto">
            <a:xfrm>
              <a:off x="5274226" y="3582360"/>
              <a:ext cx="133229" cy="138780"/>
            </a:xfrm>
            <a:custGeom>
              <a:avLst/>
              <a:gdLst>
                <a:gd name="T0" fmla="*/ 2 w 80"/>
                <a:gd name="T1" fmla="*/ 78 h 83"/>
                <a:gd name="T2" fmla="*/ 5 w 80"/>
                <a:gd name="T3" fmla="*/ 78 h 83"/>
                <a:gd name="T4" fmla="*/ 7 w 80"/>
                <a:gd name="T5" fmla="*/ 70 h 83"/>
                <a:gd name="T6" fmla="*/ 13 w 80"/>
                <a:gd name="T7" fmla="*/ 70 h 83"/>
                <a:gd name="T8" fmla="*/ 17 w 80"/>
                <a:gd name="T9" fmla="*/ 63 h 83"/>
                <a:gd name="T10" fmla="*/ 12 w 80"/>
                <a:gd name="T11" fmla="*/ 54 h 83"/>
                <a:gd name="T12" fmla="*/ 6 w 80"/>
                <a:gd name="T13" fmla="*/ 53 h 83"/>
                <a:gd name="T14" fmla="*/ 5 w 80"/>
                <a:gd name="T15" fmla="*/ 42 h 83"/>
                <a:gd name="T16" fmla="*/ 6 w 80"/>
                <a:gd name="T17" fmla="*/ 36 h 83"/>
                <a:gd name="T18" fmla="*/ 2 w 80"/>
                <a:gd name="T19" fmla="*/ 34 h 83"/>
                <a:gd name="T20" fmla="*/ 2 w 80"/>
                <a:gd name="T21" fmla="*/ 28 h 83"/>
                <a:gd name="T22" fmla="*/ 7 w 80"/>
                <a:gd name="T23" fmla="*/ 27 h 83"/>
                <a:gd name="T24" fmla="*/ 13 w 80"/>
                <a:gd name="T25" fmla="*/ 19 h 83"/>
                <a:gd name="T26" fmla="*/ 13 w 80"/>
                <a:gd name="T27" fmla="*/ 12 h 83"/>
                <a:gd name="T28" fmla="*/ 25 w 80"/>
                <a:gd name="T29" fmla="*/ 16 h 83"/>
                <a:gd name="T30" fmla="*/ 37 w 80"/>
                <a:gd name="T31" fmla="*/ 11 h 83"/>
                <a:gd name="T32" fmla="*/ 49 w 80"/>
                <a:gd name="T33" fmla="*/ 16 h 83"/>
                <a:gd name="T34" fmla="*/ 65 w 80"/>
                <a:gd name="T35" fmla="*/ 8 h 83"/>
                <a:gd name="T36" fmla="*/ 83 w 80"/>
                <a:gd name="T37" fmla="*/ 2 h 83"/>
                <a:gd name="T38" fmla="*/ 92 w 80"/>
                <a:gd name="T39" fmla="*/ 0 h 83"/>
                <a:gd name="T40" fmla="*/ 96 w 80"/>
                <a:gd name="T41" fmla="*/ 2 h 83"/>
                <a:gd name="T42" fmla="*/ 91 w 80"/>
                <a:gd name="T43" fmla="*/ 11 h 83"/>
                <a:gd name="T44" fmla="*/ 83 w 80"/>
                <a:gd name="T45" fmla="*/ 16 h 83"/>
                <a:gd name="T46" fmla="*/ 79 w 80"/>
                <a:gd name="T47" fmla="*/ 22 h 83"/>
                <a:gd name="T48" fmla="*/ 82 w 80"/>
                <a:gd name="T49" fmla="*/ 33 h 83"/>
                <a:gd name="T50" fmla="*/ 80 w 80"/>
                <a:gd name="T51" fmla="*/ 40 h 83"/>
                <a:gd name="T52" fmla="*/ 78 w 80"/>
                <a:gd name="T53" fmla="*/ 52 h 83"/>
                <a:gd name="T54" fmla="*/ 68 w 80"/>
                <a:gd name="T55" fmla="*/ 58 h 83"/>
                <a:gd name="T56" fmla="*/ 66 w 80"/>
                <a:gd name="T57" fmla="*/ 63 h 83"/>
                <a:gd name="T58" fmla="*/ 50 w 80"/>
                <a:gd name="T59" fmla="*/ 75 h 83"/>
                <a:gd name="T60" fmla="*/ 19 w 80"/>
                <a:gd name="T61" fmla="*/ 96 h 83"/>
                <a:gd name="T62" fmla="*/ 16 w 80"/>
                <a:gd name="T63" fmla="*/ 100 h 83"/>
                <a:gd name="T64" fmla="*/ 16 w 80"/>
                <a:gd name="T65" fmla="*/ 96 h 83"/>
                <a:gd name="T66" fmla="*/ 0 w 80"/>
                <a:gd name="T67" fmla="*/ 93 h 83"/>
                <a:gd name="T68" fmla="*/ 1 w 80"/>
                <a:gd name="T69" fmla="*/ 87 h 83"/>
                <a:gd name="T70" fmla="*/ 2 w 80"/>
                <a:gd name="T71" fmla="*/ 78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 name="Freeform 2608">
              <a:extLst>
                <a:ext uri="{FF2B5EF4-FFF2-40B4-BE49-F238E27FC236}">
                  <a16:creationId xmlns:a16="http://schemas.microsoft.com/office/drawing/2014/main" id="{6F4B7A51-4129-48EC-9BA9-92959ED5EE10}"/>
                </a:ext>
              </a:extLst>
            </p:cNvPr>
            <p:cNvSpPr>
              <a:spLocks noChangeAspect="1"/>
            </p:cNvSpPr>
            <p:nvPr/>
          </p:nvSpPr>
          <p:spPr bwMode="auto">
            <a:xfrm>
              <a:off x="5267289" y="3655915"/>
              <a:ext cx="30532" cy="37471"/>
            </a:xfrm>
            <a:custGeom>
              <a:avLst/>
              <a:gdLst>
                <a:gd name="T0" fmla="*/ 0 w 18"/>
                <a:gd name="T1" fmla="*/ 27 h 23"/>
                <a:gd name="T2" fmla="*/ 1 w 18"/>
                <a:gd name="T3" fmla="*/ 18 h 23"/>
                <a:gd name="T4" fmla="*/ 7 w 18"/>
                <a:gd name="T5" fmla="*/ 8 h 23"/>
                <a:gd name="T6" fmla="*/ 11 w 18"/>
                <a:gd name="T7" fmla="*/ 0 h 23"/>
                <a:gd name="T8" fmla="*/ 17 w 18"/>
                <a:gd name="T9" fmla="*/ 1 h 23"/>
                <a:gd name="T10" fmla="*/ 22 w 18"/>
                <a:gd name="T11" fmla="*/ 9 h 23"/>
                <a:gd name="T12" fmla="*/ 18 w 18"/>
                <a:gd name="T13" fmla="*/ 16 h 23"/>
                <a:gd name="T14" fmla="*/ 12 w 18"/>
                <a:gd name="T15" fmla="*/ 16 h 23"/>
                <a:gd name="T16" fmla="*/ 10 w 18"/>
                <a:gd name="T17" fmla="*/ 25 h 23"/>
                <a:gd name="T18" fmla="*/ 7 w 18"/>
                <a:gd name="T19" fmla="*/ 25 h 23"/>
                <a:gd name="T20" fmla="*/ 4 w 18"/>
                <a:gd name="T21" fmla="*/ 26 h 23"/>
                <a:gd name="T22" fmla="*/ 0 w 18"/>
                <a:gd name="T23" fmla="*/ 2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 name="Freeform 2609">
              <a:extLst>
                <a:ext uri="{FF2B5EF4-FFF2-40B4-BE49-F238E27FC236}">
                  <a16:creationId xmlns:a16="http://schemas.microsoft.com/office/drawing/2014/main" id="{71E1FD7F-B467-43CA-959B-640BDA0EA5FC}"/>
                </a:ext>
              </a:extLst>
            </p:cNvPr>
            <p:cNvSpPr>
              <a:spLocks noChangeAspect="1"/>
            </p:cNvSpPr>
            <p:nvPr/>
          </p:nvSpPr>
          <p:spPr bwMode="auto">
            <a:xfrm>
              <a:off x="5258962" y="3715591"/>
              <a:ext cx="445484" cy="402462"/>
            </a:xfrm>
            <a:custGeom>
              <a:avLst/>
              <a:gdLst>
                <a:gd name="T0" fmla="*/ 249 w 267"/>
                <a:gd name="T1" fmla="*/ 145 h 242"/>
                <a:gd name="T2" fmla="*/ 243 w 267"/>
                <a:gd name="T3" fmla="*/ 132 h 242"/>
                <a:gd name="T4" fmla="*/ 232 w 267"/>
                <a:gd name="T5" fmla="*/ 117 h 242"/>
                <a:gd name="T6" fmla="*/ 233 w 267"/>
                <a:gd name="T7" fmla="*/ 103 h 242"/>
                <a:gd name="T8" fmla="*/ 220 w 267"/>
                <a:gd name="T9" fmla="*/ 91 h 242"/>
                <a:gd name="T10" fmla="*/ 214 w 267"/>
                <a:gd name="T11" fmla="*/ 84 h 242"/>
                <a:gd name="T12" fmla="*/ 195 w 267"/>
                <a:gd name="T13" fmla="*/ 72 h 242"/>
                <a:gd name="T14" fmla="*/ 176 w 267"/>
                <a:gd name="T15" fmla="*/ 59 h 242"/>
                <a:gd name="T16" fmla="*/ 113 w 267"/>
                <a:gd name="T17" fmla="*/ 24 h 242"/>
                <a:gd name="T18" fmla="*/ 89 w 267"/>
                <a:gd name="T19" fmla="*/ 7 h 242"/>
                <a:gd name="T20" fmla="*/ 63 w 267"/>
                <a:gd name="T21" fmla="*/ 6 h 242"/>
                <a:gd name="T22" fmla="*/ 35 w 267"/>
                <a:gd name="T23" fmla="*/ 16 h 242"/>
                <a:gd name="T24" fmla="*/ 43 w 267"/>
                <a:gd name="T25" fmla="*/ 37 h 242"/>
                <a:gd name="T26" fmla="*/ 28 w 267"/>
                <a:gd name="T27" fmla="*/ 47 h 242"/>
                <a:gd name="T28" fmla="*/ 5 w 267"/>
                <a:gd name="T29" fmla="*/ 56 h 242"/>
                <a:gd name="T30" fmla="*/ 1 w 267"/>
                <a:gd name="T31" fmla="*/ 79 h 242"/>
                <a:gd name="T32" fmla="*/ 13 w 267"/>
                <a:gd name="T33" fmla="*/ 79 h 242"/>
                <a:gd name="T34" fmla="*/ 31 w 267"/>
                <a:gd name="T35" fmla="*/ 114 h 242"/>
                <a:gd name="T36" fmla="*/ 44 w 267"/>
                <a:gd name="T37" fmla="*/ 132 h 242"/>
                <a:gd name="T38" fmla="*/ 52 w 267"/>
                <a:gd name="T39" fmla="*/ 149 h 242"/>
                <a:gd name="T40" fmla="*/ 66 w 267"/>
                <a:gd name="T41" fmla="*/ 165 h 242"/>
                <a:gd name="T42" fmla="*/ 71 w 267"/>
                <a:gd name="T43" fmla="*/ 191 h 242"/>
                <a:gd name="T44" fmla="*/ 81 w 267"/>
                <a:gd name="T45" fmla="*/ 217 h 242"/>
                <a:gd name="T46" fmla="*/ 96 w 267"/>
                <a:gd name="T47" fmla="*/ 231 h 242"/>
                <a:gd name="T48" fmla="*/ 107 w 267"/>
                <a:gd name="T49" fmla="*/ 249 h 242"/>
                <a:gd name="T50" fmla="*/ 120 w 267"/>
                <a:gd name="T51" fmla="*/ 276 h 242"/>
                <a:gd name="T52" fmla="*/ 126 w 267"/>
                <a:gd name="T53" fmla="*/ 280 h 242"/>
                <a:gd name="T54" fmla="*/ 136 w 267"/>
                <a:gd name="T55" fmla="*/ 284 h 242"/>
                <a:gd name="T56" fmla="*/ 139 w 267"/>
                <a:gd name="T57" fmla="*/ 271 h 242"/>
                <a:gd name="T58" fmla="*/ 186 w 267"/>
                <a:gd name="T59" fmla="*/ 271 h 242"/>
                <a:gd name="T60" fmla="*/ 203 w 267"/>
                <a:gd name="T61" fmla="*/ 276 h 242"/>
                <a:gd name="T62" fmla="*/ 267 w 267"/>
                <a:gd name="T63" fmla="*/ 242 h 242"/>
                <a:gd name="T64" fmla="*/ 321 w 267"/>
                <a:gd name="T65" fmla="*/ 189 h 242"/>
                <a:gd name="T66" fmla="*/ 309 w 267"/>
                <a:gd name="T67" fmla="*/ 180 h 242"/>
                <a:gd name="T68" fmla="*/ 257 w 267"/>
                <a:gd name="T69" fmla="*/ 156 h 242"/>
                <a:gd name="T70" fmla="*/ 258 w 267"/>
                <a:gd name="T71" fmla="*/ 149 h 242"/>
                <a:gd name="T72" fmla="*/ 257 w 267"/>
                <a:gd name="T73" fmla="*/ 145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 name="Freeform 2610">
              <a:extLst>
                <a:ext uri="{FF2B5EF4-FFF2-40B4-BE49-F238E27FC236}">
                  <a16:creationId xmlns:a16="http://schemas.microsoft.com/office/drawing/2014/main" id="{1CFC3FC8-06E2-4830-A098-22CE8B880AF1}"/>
                </a:ext>
              </a:extLst>
            </p:cNvPr>
            <p:cNvSpPr>
              <a:spLocks noChangeAspect="1"/>
            </p:cNvSpPr>
            <p:nvPr/>
          </p:nvSpPr>
          <p:spPr bwMode="auto">
            <a:xfrm>
              <a:off x="5265900" y="3685057"/>
              <a:ext cx="90207" cy="112412"/>
            </a:xfrm>
            <a:custGeom>
              <a:avLst/>
              <a:gdLst>
                <a:gd name="T0" fmla="*/ 0 w 54"/>
                <a:gd name="T1" fmla="*/ 79 h 67"/>
                <a:gd name="T2" fmla="*/ 0 w 54"/>
                <a:gd name="T3" fmla="*/ 76 h 67"/>
                <a:gd name="T4" fmla="*/ 0 w 54"/>
                <a:gd name="T5" fmla="*/ 74 h 67"/>
                <a:gd name="T6" fmla="*/ 0 w 54"/>
                <a:gd name="T7" fmla="*/ 64 h 67"/>
                <a:gd name="T8" fmla="*/ 2 w 54"/>
                <a:gd name="T9" fmla="*/ 50 h 67"/>
                <a:gd name="T10" fmla="*/ 4 w 54"/>
                <a:gd name="T11" fmla="*/ 42 h 67"/>
                <a:gd name="T12" fmla="*/ 5 w 54"/>
                <a:gd name="T13" fmla="*/ 28 h 67"/>
                <a:gd name="T14" fmla="*/ 6 w 54"/>
                <a:gd name="T15" fmla="*/ 18 h 67"/>
                <a:gd name="T16" fmla="*/ 22 w 54"/>
                <a:gd name="T17" fmla="*/ 22 h 67"/>
                <a:gd name="T18" fmla="*/ 22 w 54"/>
                <a:gd name="T19" fmla="*/ 25 h 67"/>
                <a:gd name="T20" fmla="*/ 25 w 54"/>
                <a:gd name="T21" fmla="*/ 22 h 67"/>
                <a:gd name="T22" fmla="*/ 57 w 54"/>
                <a:gd name="T23" fmla="*/ 0 h 67"/>
                <a:gd name="T24" fmla="*/ 58 w 54"/>
                <a:gd name="T25" fmla="*/ 5 h 67"/>
                <a:gd name="T26" fmla="*/ 60 w 54"/>
                <a:gd name="T27" fmla="*/ 13 h 67"/>
                <a:gd name="T28" fmla="*/ 58 w 54"/>
                <a:gd name="T29" fmla="*/ 17 h 67"/>
                <a:gd name="T30" fmla="*/ 65 w 54"/>
                <a:gd name="T31" fmla="*/ 22 h 67"/>
                <a:gd name="T32" fmla="*/ 58 w 54"/>
                <a:gd name="T33" fmla="*/ 28 h 67"/>
                <a:gd name="T34" fmla="*/ 30 w 54"/>
                <a:gd name="T35" fmla="*/ 35 h 67"/>
                <a:gd name="T36" fmla="*/ 30 w 54"/>
                <a:gd name="T37" fmla="*/ 37 h 67"/>
                <a:gd name="T38" fmla="*/ 43 w 54"/>
                <a:gd name="T39" fmla="*/ 57 h 67"/>
                <a:gd name="T40" fmla="*/ 39 w 54"/>
                <a:gd name="T41" fmla="*/ 59 h 67"/>
                <a:gd name="T42" fmla="*/ 36 w 54"/>
                <a:gd name="T43" fmla="*/ 65 h 67"/>
                <a:gd name="T44" fmla="*/ 23 w 54"/>
                <a:gd name="T45" fmla="*/ 69 h 67"/>
                <a:gd name="T46" fmla="*/ 17 w 54"/>
                <a:gd name="T47" fmla="*/ 81 h 67"/>
                <a:gd name="T48" fmla="*/ 0 w 54"/>
                <a:gd name="T49" fmla="*/ 7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 name="Freeform 2611">
              <a:extLst>
                <a:ext uri="{FF2B5EF4-FFF2-40B4-BE49-F238E27FC236}">
                  <a16:creationId xmlns:a16="http://schemas.microsoft.com/office/drawing/2014/main" id="{6DC810BB-B9CA-433D-8465-B15A6584B6A4}"/>
                </a:ext>
              </a:extLst>
            </p:cNvPr>
            <p:cNvSpPr>
              <a:spLocks noChangeAspect="1"/>
            </p:cNvSpPr>
            <p:nvPr/>
          </p:nvSpPr>
          <p:spPr bwMode="auto">
            <a:xfrm>
              <a:off x="5207612" y="3743345"/>
              <a:ext cx="58288" cy="88819"/>
            </a:xfrm>
            <a:custGeom>
              <a:avLst/>
              <a:gdLst>
                <a:gd name="T0" fmla="*/ 42 w 35"/>
                <a:gd name="T1" fmla="*/ 31 h 53"/>
                <a:gd name="T2" fmla="*/ 37 w 35"/>
                <a:gd name="T3" fmla="*/ 37 h 53"/>
                <a:gd name="T4" fmla="*/ 37 w 35"/>
                <a:gd name="T5" fmla="*/ 47 h 53"/>
                <a:gd name="T6" fmla="*/ 34 w 35"/>
                <a:gd name="T7" fmla="*/ 52 h 53"/>
                <a:gd name="T8" fmla="*/ 35 w 35"/>
                <a:gd name="T9" fmla="*/ 62 h 53"/>
                <a:gd name="T10" fmla="*/ 34 w 35"/>
                <a:gd name="T11" fmla="*/ 64 h 53"/>
                <a:gd name="T12" fmla="*/ 23 w 35"/>
                <a:gd name="T13" fmla="*/ 57 h 53"/>
                <a:gd name="T14" fmla="*/ 20 w 35"/>
                <a:gd name="T15" fmla="*/ 50 h 53"/>
                <a:gd name="T16" fmla="*/ 8 w 35"/>
                <a:gd name="T17" fmla="*/ 35 h 53"/>
                <a:gd name="T18" fmla="*/ 8 w 35"/>
                <a:gd name="T19" fmla="*/ 30 h 53"/>
                <a:gd name="T20" fmla="*/ 5 w 35"/>
                <a:gd name="T21" fmla="*/ 22 h 53"/>
                <a:gd name="T22" fmla="*/ 1 w 35"/>
                <a:gd name="T23" fmla="*/ 12 h 53"/>
                <a:gd name="T24" fmla="*/ 2 w 35"/>
                <a:gd name="T25" fmla="*/ 2 h 53"/>
                <a:gd name="T26" fmla="*/ 11 w 35"/>
                <a:gd name="T27" fmla="*/ 0 h 53"/>
                <a:gd name="T28" fmla="*/ 20 w 35"/>
                <a:gd name="T29" fmla="*/ 2 h 53"/>
                <a:gd name="T30" fmla="*/ 29 w 35"/>
                <a:gd name="T31" fmla="*/ 1 h 53"/>
                <a:gd name="T32" fmla="*/ 42 w 35"/>
                <a:gd name="T33" fmla="*/ 31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6" name="Freeform 2612">
              <a:extLst>
                <a:ext uri="{FF2B5EF4-FFF2-40B4-BE49-F238E27FC236}">
                  <a16:creationId xmlns:a16="http://schemas.microsoft.com/office/drawing/2014/main" id="{97BA7A9B-9F44-4F1B-8557-1C01521D5F8D}"/>
                </a:ext>
              </a:extLst>
            </p:cNvPr>
            <p:cNvSpPr>
              <a:spLocks noChangeAspect="1"/>
            </p:cNvSpPr>
            <p:nvPr/>
          </p:nvSpPr>
          <p:spPr bwMode="auto">
            <a:xfrm>
              <a:off x="5629503" y="3905718"/>
              <a:ext cx="163760" cy="204007"/>
            </a:xfrm>
            <a:custGeom>
              <a:avLst/>
              <a:gdLst>
                <a:gd name="T0" fmla="*/ 20 w 98"/>
                <a:gd name="T1" fmla="*/ 147 h 123"/>
                <a:gd name="T2" fmla="*/ 31 w 98"/>
                <a:gd name="T3" fmla="*/ 142 h 123"/>
                <a:gd name="T4" fmla="*/ 40 w 98"/>
                <a:gd name="T5" fmla="*/ 140 h 123"/>
                <a:gd name="T6" fmla="*/ 47 w 98"/>
                <a:gd name="T7" fmla="*/ 142 h 123"/>
                <a:gd name="T8" fmla="*/ 54 w 98"/>
                <a:gd name="T9" fmla="*/ 135 h 123"/>
                <a:gd name="T10" fmla="*/ 51 w 98"/>
                <a:gd name="T11" fmla="*/ 130 h 123"/>
                <a:gd name="T12" fmla="*/ 65 w 98"/>
                <a:gd name="T13" fmla="*/ 124 h 123"/>
                <a:gd name="T14" fmla="*/ 71 w 98"/>
                <a:gd name="T15" fmla="*/ 123 h 123"/>
                <a:gd name="T16" fmla="*/ 75 w 98"/>
                <a:gd name="T17" fmla="*/ 112 h 123"/>
                <a:gd name="T18" fmla="*/ 88 w 98"/>
                <a:gd name="T19" fmla="*/ 106 h 123"/>
                <a:gd name="T20" fmla="*/ 88 w 98"/>
                <a:gd name="T21" fmla="*/ 103 h 123"/>
                <a:gd name="T22" fmla="*/ 84 w 98"/>
                <a:gd name="T23" fmla="*/ 94 h 123"/>
                <a:gd name="T24" fmla="*/ 93 w 98"/>
                <a:gd name="T25" fmla="*/ 82 h 123"/>
                <a:gd name="T26" fmla="*/ 94 w 98"/>
                <a:gd name="T27" fmla="*/ 76 h 123"/>
                <a:gd name="T28" fmla="*/ 95 w 98"/>
                <a:gd name="T29" fmla="*/ 81 h 123"/>
                <a:gd name="T30" fmla="*/ 99 w 98"/>
                <a:gd name="T31" fmla="*/ 81 h 123"/>
                <a:gd name="T32" fmla="*/ 102 w 98"/>
                <a:gd name="T33" fmla="*/ 71 h 123"/>
                <a:gd name="T34" fmla="*/ 117 w 98"/>
                <a:gd name="T35" fmla="*/ 47 h 123"/>
                <a:gd name="T36" fmla="*/ 116 w 98"/>
                <a:gd name="T37" fmla="*/ 41 h 123"/>
                <a:gd name="T38" fmla="*/ 105 w 98"/>
                <a:gd name="T39" fmla="*/ 35 h 123"/>
                <a:gd name="T40" fmla="*/ 98 w 98"/>
                <a:gd name="T41" fmla="*/ 20 h 123"/>
                <a:gd name="T42" fmla="*/ 90 w 98"/>
                <a:gd name="T43" fmla="*/ 23 h 123"/>
                <a:gd name="T44" fmla="*/ 75 w 98"/>
                <a:gd name="T45" fmla="*/ 18 h 123"/>
                <a:gd name="T46" fmla="*/ 64 w 98"/>
                <a:gd name="T47" fmla="*/ 2 h 123"/>
                <a:gd name="T48" fmla="*/ 59 w 98"/>
                <a:gd name="T49" fmla="*/ 4 h 123"/>
                <a:gd name="T50" fmla="*/ 57 w 98"/>
                <a:gd name="T51" fmla="*/ 1 h 123"/>
                <a:gd name="T52" fmla="*/ 52 w 98"/>
                <a:gd name="T53" fmla="*/ 7 h 123"/>
                <a:gd name="T54" fmla="*/ 54 w 98"/>
                <a:gd name="T55" fmla="*/ 14 h 123"/>
                <a:gd name="T56" fmla="*/ 48 w 98"/>
                <a:gd name="T57" fmla="*/ 18 h 123"/>
                <a:gd name="T58" fmla="*/ 48 w 98"/>
                <a:gd name="T59" fmla="*/ 24 h 123"/>
                <a:gd name="T60" fmla="*/ 45 w 98"/>
                <a:gd name="T61" fmla="*/ 29 h 123"/>
                <a:gd name="T62" fmla="*/ 47 w 98"/>
                <a:gd name="T63" fmla="*/ 38 h 123"/>
                <a:gd name="T64" fmla="*/ 54 w 98"/>
                <a:gd name="T65" fmla="*/ 53 h 123"/>
                <a:gd name="T66" fmla="*/ 47 w 98"/>
                <a:gd name="T67" fmla="*/ 88 h 123"/>
                <a:gd name="T68" fmla="*/ 0 w 98"/>
                <a:gd name="T69" fmla="*/ 105 h 123"/>
                <a:gd name="T70" fmla="*/ 20 w 98"/>
                <a:gd name="T71" fmla="*/ 1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7" name="Freeform 2613">
              <a:extLst>
                <a:ext uri="{FF2B5EF4-FFF2-40B4-BE49-F238E27FC236}">
                  <a16:creationId xmlns:a16="http://schemas.microsoft.com/office/drawing/2014/main" id="{731802A4-9050-425C-8F31-B27505D2D5C3}"/>
                </a:ext>
              </a:extLst>
            </p:cNvPr>
            <p:cNvSpPr>
              <a:spLocks noChangeAspect="1"/>
            </p:cNvSpPr>
            <p:nvPr/>
          </p:nvSpPr>
          <p:spPr bwMode="auto">
            <a:xfrm>
              <a:off x="5615626" y="3873800"/>
              <a:ext cx="104085" cy="91595"/>
            </a:xfrm>
            <a:custGeom>
              <a:avLst/>
              <a:gdLst>
                <a:gd name="T0" fmla="*/ 68 w 62"/>
                <a:gd name="T1" fmla="*/ 0 h 55"/>
                <a:gd name="T2" fmla="*/ 63 w 62"/>
                <a:gd name="T3" fmla="*/ 8 h 55"/>
                <a:gd name="T4" fmla="*/ 52 w 62"/>
                <a:gd name="T5" fmla="*/ 22 h 55"/>
                <a:gd name="T6" fmla="*/ 44 w 62"/>
                <a:gd name="T7" fmla="*/ 32 h 55"/>
                <a:gd name="T8" fmla="*/ 30 w 62"/>
                <a:gd name="T9" fmla="*/ 37 h 55"/>
                <a:gd name="T10" fmla="*/ 16 w 62"/>
                <a:gd name="T11" fmla="*/ 36 h 55"/>
                <a:gd name="T12" fmla="*/ 12 w 62"/>
                <a:gd name="T13" fmla="*/ 41 h 55"/>
                <a:gd name="T14" fmla="*/ 6 w 62"/>
                <a:gd name="T15" fmla="*/ 41 h 55"/>
                <a:gd name="T16" fmla="*/ 4 w 62"/>
                <a:gd name="T17" fmla="*/ 37 h 55"/>
                <a:gd name="T18" fmla="*/ 0 w 62"/>
                <a:gd name="T19" fmla="*/ 42 h 55"/>
                <a:gd name="T20" fmla="*/ 5 w 62"/>
                <a:gd name="T21" fmla="*/ 56 h 55"/>
                <a:gd name="T22" fmla="*/ 52 w 62"/>
                <a:gd name="T23" fmla="*/ 66 h 55"/>
                <a:gd name="T24" fmla="*/ 57 w 62"/>
                <a:gd name="T25" fmla="*/ 61 h 55"/>
                <a:gd name="T26" fmla="*/ 54 w 62"/>
                <a:gd name="T27" fmla="*/ 52 h 55"/>
                <a:gd name="T28" fmla="*/ 58 w 62"/>
                <a:gd name="T29" fmla="*/ 47 h 55"/>
                <a:gd name="T30" fmla="*/ 58 w 62"/>
                <a:gd name="T31" fmla="*/ 41 h 55"/>
                <a:gd name="T32" fmla="*/ 64 w 62"/>
                <a:gd name="T33" fmla="*/ 37 h 55"/>
                <a:gd name="T34" fmla="*/ 62 w 62"/>
                <a:gd name="T35" fmla="*/ 30 h 55"/>
                <a:gd name="T36" fmla="*/ 67 w 62"/>
                <a:gd name="T37" fmla="*/ 24 h 55"/>
                <a:gd name="T38" fmla="*/ 69 w 62"/>
                <a:gd name="T39" fmla="*/ 26 h 55"/>
                <a:gd name="T40" fmla="*/ 74 w 62"/>
                <a:gd name="T41" fmla="*/ 25 h 55"/>
                <a:gd name="T42" fmla="*/ 74 w 62"/>
                <a:gd name="T43" fmla="*/ 18 h 55"/>
                <a:gd name="T44" fmla="*/ 74 w 62"/>
                <a:gd name="T45" fmla="*/ 12 h 55"/>
                <a:gd name="T46" fmla="*/ 71 w 62"/>
                <a:gd name="T47" fmla="*/ 12 h 55"/>
                <a:gd name="T48" fmla="*/ 69 w 62"/>
                <a:gd name="T49" fmla="*/ 13 h 55"/>
                <a:gd name="T50" fmla="*/ 69 w 62"/>
                <a:gd name="T51" fmla="*/ 6 h 55"/>
                <a:gd name="T52" fmla="*/ 68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8" name="Freeform 2614">
              <a:extLst>
                <a:ext uri="{FF2B5EF4-FFF2-40B4-BE49-F238E27FC236}">
                  <a16:creationId xmlns:a16="http://schemas.microsoft.com/office/drawing/2014/main" id="{A683FA5D-F54A-4E8F-A391-3F1E0A16D669}"/>
                </a:ext>
              </a:extLst>
            </p:cNvPr>
            <p:cNvSpPr>
              <a:spLocks noChangeAspect="1"/>
            </p:cNvSpPr>
            <p:nvPr/>
          </p:nvSpPr>
          <p:spPr bwMode="auto">
            <a:xfrm>
              <a:off x="5503213" y="3772490"/>
              <a:ext cx="44410" cy="43022"/>
            </a:xfrm>
            <a:custGeom>
              <a:avLst/>
              <a:gdLst>
                <a:gd name="T0" fmla="*/ 32 w 27"/>
                <a:gd name="T1" fmla="*/ 31 h 26"/>
                <a:gd name="T2" fmla="*/ 27 w 27"/>
                <a:gd name="T3" fmla="*/ 23 h 26"/>
                <a:gd name="T4" fmla="*/ 24 w 27"/>
                <a:gd name="T5" fmla="*/ 19 h 26"/>
                <a:gd name="T6" fmla="*/ 17 w 27"/>
                <a:gd name="T7" fmla="*/ 17 h 26"/>
                <a:gd name="T8" fmla="*/ 23 w 27"/>
                <a:gd name="T9" fmla="*/ 12 h 26"/>
                <a:gd name="T10" fmla="*/ 25 w 27"/>
                <a:gd name="T11" fmla="*/ 10 h 26"/>
                <a:gd name="T12" fmla="*/ 23 w 27"/>
                <a:gd name="T13" fmla="*/ 4 h 26"/>
                <a:gd name="T14" fmla="*/ 21 w 27"/>
                <a:gd name="T15" fmla="*/ 1 h 26"/>
                <a:gd name="T16" fmla="*/ 11 w 27"/>
                <a:gd name="T17" fmla="*/ 2 h 26"/>
                <a:gd name="T18" fmla="*/ 6 w 27"/>
                <a:gd name="T19" fmla="*/ 10 h 26"/>
                <a:gd name="T20" fmla="*/ 0 w 27"/>
                <a:gd name="T21" fmla="*/ 18 h 26"/>
                <a:gd name="T22" fmla="*/ 14 w 27"/>
                <a:gd name="T23" fmla="*/ 21 h 26"/>
                <a:gd name="T24" fmla="*/ 19 w 27"/>
                <a:gd name="T25" fmla="*/ 31 h 26"/>
                <a:gd name="T26" fmla="*/ 32 w 27"/>
                <a:gd name="T27" fmla="*/ 3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9" name="Freeform 2615">
              <a:extLst>
                <a:ext uri="{FF2B5EF4-FFF2-40B4-BE49-F238E27FC236}">
                  <a16:creationId xmlns:a16="http://schemas.microsoft.com/office/drawing/2014/main" id="{B92EF70C-BC94-4C64-97A9-E8C7110B842E}"/>
                </a:ext>
              </a:extLst>
            </p:cNvPr>
            <p:cNvSpPr>
              <a:spLocks noChangeAspect="1"/>
            </p:cNvSpPr>
            <p:nvPr/>
          </p:nvSpPr>
          <p:spPr bwMode="auto">
            <a:xfrm>
              <a:off x="5345005" y="3579585"/>
              <a:ext cx="204007" cy="217885"/>
            </a:xfrm>
            <a:custGeom>
              <a:avLst/>
              <a:gdLst>
                <a:gd name="T0" fmla="*/ 147 w 123"/>
                <a:gd name="T1" fmla="*/ 143 h 131"/>
                <a:gd name="T2" fmla="*/ 139 w 123"/>
                <a:gd name="T3" fmla="*/ 140 h 131"/>
                <a:gd name="T4" fmla="*/ 135 w 123"/>
                <a:gd name="T5" fmla="*/ 140 h 131"/>
                <a:gd name="T6" fmla="*/ 124 w 123"/>
                <a:gd name="T7" fmla="*/ 141 h 131"/>
                <a:gd name="T8" fmla="*/ 120 w 123"/>
                <a:gd name="T9" fmla="*/ 149 h 131"/>
                <a:gd name="T10" fmla="*/ 114 w 123"/>
                <a:gd name="T11" fmla="*/ 157 h 131"/>
                <a:gd name="T12" fmla="*/ 87 w 123"/>
                <a:gd name="T13" fmla="*/ 156 h 131"/>
                <a:gd name="T14" fmla="*/ 51 w 123"/>
                <a:gd name="T15" fmla="*/ 122 h 131"/>
                <a:gd name="T16" fmla="*/ 39 w 123"/>
                <a:gd name="T17" fmla="*/ 115 h 131"/>
                <a:gd name="T18" fmla="*/ 27 w 123"/>
                <a:gd name="T19" fmla="*/ 105 h 131"/>
                <a:gd name="T20" fmla="*/ 8 w 123"/>
                <a:gd name="T21" fmla="*/ 98 h 131"/>
                <a:gd name="T22" fmla="*/ 1 w 123"/>
                <a:gd name="T23" fmla="*/ 93 h 131"/>
                <a:gd name="T24" fmla="*/ 4 w 123"/>
                <a:gd name="T25" fmla="*/ 90 h 131"/>
                <a:gd name="T26" fmla="*/ 1 w 123"/>
                <a:gd name="T27" fmla="*/ 81 h 131"/>
                <a:gd name="T28" fmla="*/ 0 w 123"/>
                <a:gd name="T29" fmla="*/ 77 h 131"/>
                <a:gd name="T30" fmla="*/ 16 w 123"/>
                <a:gd name="T31" fmla="*/ 65 h 131"/>
                <a:gd name="T32" fmla="*/ 18 w 123"/>
                <a:gd name="T33" fmla="*/ 60 h 131"/>
                <a:gd name="T34" fmla="*/ 27 w 123"/>
                <a:gd name="T35" fmla="*/ 54 h 131"/>
                <a:gd name="T36" fmla="*/ 30 w 123"/>
                <a:gd name="T37" fmla="*/ 42 h 131"/>
                <a:gd name="T38" fmla="*/ 31 w 123"/>
                <a:gd name="T39" fmla="*/ 35 h 131"/>
                <a:gd name="T40" fmla="*/ 29 w 123"/>
                <a:gd name="T41" fmla="*/ 24 h 131"/>
                <a:gd name="T42" fmla="*/ 32 w 123"/>
                <a:gd name="T43" fmla="*/ 18 h 131"/>
                <a:gd name="T44" fmla="*/ 41 w 123"/>
                <a:gd name="T45" fmla="*/ 13 h 131"/>
                <a:gd name="T46" fmla="*/ 45 w 123"/>
                <a:gd name="T47" fmla="*/ 5 h 131"/>
                <a:gd name="T48" fmla="*/ 51 w 123"/>
                <a:gd name="T49" fmla="*/ 0 h 131"/>
                <a:gd name="T50" fmla="*/ 60 w 123"/>
                <a:gd name="T51" fmla="*/ 4 h 131"/>
                <a:gd name="T52" fmla="*/ 66 w 123"/>
                <a:gd name="T53" fmla="*/ 6 h 131"/>
                <a:gd name="T54" fmla="*/ 71 w 123"/>
                <a:gd name="T55" fmla="*/ 2 h 131"/>
                <a:gd name="T56" fmla="*/ 73 w 123"/>
                <a:gd name="T57" fmla="*/ 8 h 131"/>
                <a:gd name="T58" fmla="*/ 79 w 123"/>
                <a:gd name="T59" fmla="*/ 6 h 131"/>
                <a:gd name="T60" fmla="*/ 82 w 123"/>
                <a:gd name="T61" fmla="*/ 13 h 131"/>
                <a:gd name="T62" fmla="*/ 86 w 123"/>
                <a:gd name="T63" fmla="*/ 18 h 131"/>
                <a:gd name="T64" fmla="*/ 93 w 123"/>
                <a:gd name="T65" fmla="*/ 28 h 131"/>
                <a:gd name="T66" fmla="*/ 96 w 123"/>
                <a:gd name="T67" fmla="*/ 28 h 131"/>
                <a:gd name="T68" fmla="*/ 99 w 123"/>
                <a:gd name="T69" fmla="*/ 30 h 131"/>
                <a:gd name="T70" fmla="*/ 103 w 123"/>
                <a:gd name="T71" fmla="*/ 30 h 131"/>
                <a:gd name="T72" fmla="*/ 102 w 123"/>
                <a:gd name="T73" fmla="*/ 36 h 131"/>
                <a:gd name="T74" fmla="*/ 103 w 123"/>
                <a:gd name="T75" fmla="*/ 46 h 131"/>
                <a:gd name="T76" fmla="*/ 98 w 123"/>
                <a:gd name="T77" fmla="*/ 47 h 131"/>
                <a:gd name="T78" fmla="*/ 96 w 123"/>
                <a:gd name="T79" fmla="*/ 58 h 131"/>
                <a:gd name="T80" fmla="*/ 96 w 123"/>
                <a:gd name="T81" fmla="*/ 67 h 131"/>
                <a:gd name="T82" fmla="*/ 106 w 123"/>
                <a:gd name="T83" fmla="*/ 81 h 131"/>
                <a:gd name="T84" fmla="*/ 106 w 123"/>
                <a:gd name="T85" fmla="*/ 85 h 131"/>
                <a:gd name="T86" fmla="*/ 125 w 123"/>
                <a:gd name="T87" fmla="*/ 99 h 131"/>
                <a:gd name="T88" fmla="*/ 133 w 123"/>
                <a:gd name="T89" fmla="*/ 113 h 131"/>
                <a:gd name="T90" fmla="*/ 133 w 123"/>
                <a:gd name="T91" fmla="*/ 122 h 131"/>
                <a:gd name="T92" fmla="*/ 136 w 123"/>
                <a:gd name="T93" fmla="*/ 126 h 131"/>
                <a:gd name="T94" fmla="*/ 136 w 123"/>
                <a:gd name="T95" fmla="*/ 133 h 131"/>
                <a:gd name="T96" fmla="*/ 147 w 123"/>
                <a:gd name="T97" fmla="*/ 143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0" name="Freeform 2616">
              <a:extLst>
                <a:ext uri="{FF2B5EF4-FFF2-40B4-BE49-F238E27FC236}">
                  <a16:creationId xmlns:a16="http://schemas.microsoft.com/office/drawing/2014/main" id="{FEFDB86C-FF52-4E36-976E-47453F30CFE4}"/>
                </a:ext>
              </a:extLst>
            </p:cNvPr>
            <p:cNvSpPr>
              <a:spLocks noChangeAspect="1"/>
            </p:cNvSpPr>
            <p:nvPr/>
          </p:nvSpPr>
          <p:spPr bwMode="auto">
            <a:xfrm>
              <a:off x="5436599" y="3514359"/>
              <a:ext cx="417728" cy="387196"/>
            </a:xfrm>
            <a:custGeom>
              <a:avLst/>
              <a:gdLst>
                <a:gd name="T0" fmla="*/ 13 w 251"/>
                <a:gd name="T1" fmla="*/ 46 h 233"/>
                <a:gd name="T2" fmla="*/ 6 w 251"/>
                <a:gd name="T3" fmla="*/ 32 h 233"/>
                <a:gd name="T4" fmla="*/ 1 w 251"/>
                <a:gd name="T5" fmla="*/ 10 h 233"/>
                <a:gd name="T6" fmla="*/ 14 w 251"/>
                <a:gd name="T7" fmla="*/ 6 h 233"/>
                <a:gd name="T8" fmla="*/ 24 w 251"/>
                <a:gd name="T9" fmla="*/ 12 h 233"/>
                <a:gd name="T10" fmla="*/ 34 w 251"/>
                <a:gd name="T11" fmla="*/ 20 h 233"/>
                <a:gd name="T12" fmla="*/ 38 w 251"/>
                <a:gd name="T13" fmla="*/ 18 h 233"/>
                <a:gd name="T14" fmla="*/ 44 w 251"/>
                <a:gd name="T15" fmla="*/ 13 h 233"/>
                <a:gd name="T16" fmla="*/ 64 w 251"/>
                <a:gd name="T17" fmla="*/ 7 h 233"/>
                <a:gd name="T18" fmla="*/ 65 w 251"/>
                <a:gd name="T19" fmla="*/ 18 h 233"/>
                <a:gd name="T20" fmla="*/ 68 w 251"/>
                <a:gd name="T21" fmla="*/ 26 h 233"/>
                <a:gd name="T22" fmla="*/ 74 w 251"/>
                <a:gd name="T23" fmla="*/ 41 h 233"/>
                <a:gd name="T24" fmla="*/ 96 w 251"/>
                <a:gd name="T25" fmla="*/ 51 h 233"/>
                <a:gd name="T26" fmla="*/ 127 w 251"/>
                <a:gd name="T27" fmla="*/ 62 h 233"/>
                <a:gd name="T28" fmla="*/ 152 w 251"/>
                <a:gd name="T29" fmla="*/ 59 h 233"/>
                <a:gd name="T30" fmla="*/ 150 w 251"/>
                <a:gd name="T31" fmla="*/ 49 h 233"/>
                <a:gd name="T32" fmla="*/ 165 w 251"/>
                <a:gd name="T33" fmla="*/ 38 h 233"/>
                <a:gd name="T34" fmla="*/ 186 w 251"/>
                <a:gd name="T35" fmla="*/ 31 h 233"/>
                <a:gd name="T36" fmla="*/ 197 w 251"/>
                <a:gd name="T37" fmla="*/ 37 h 233"/>
                <a:gd name="T38" fmla="*/ 219 w 251"/>
                <a:gd name="T39" fmla="*/ 44 h 233"/>
                <a:gd name="T40" fmla="*/ 227 w 251"/>
                <a:gd name="T41" fmla="*/ 53 h 233"/>
                <a:gd name="T42" fmla="*/ 241 w 251"/>
                <a:gd name="T43" fmla="*/ 60 h 233"/>
                <a:gd name="T44" fmla="*/ 258 w 251"/>
                <a:gd name="T45" fmla="*/ 69 h 233"/>
                <a:gd name="T46" fmla="*/ 261 w 251"/>
                <a:gd name="T47" fmla="*/ 84 h 233"/>
                <a:gd name="T48" fmla="*/ 253 w 251"/>
                <a:gd name="T49" fmla="*/ 101 h 233"/>
                <a:gd name="T50" fmla="*/ 252 w 251"/>
                <a:gd name="T51" fmla="*/ 104 h 233"/>
                <a:gd name="T52" fmla="*/ 254 w 251"/>
                <a:gd name="T53" fmla="*/ 122 h 233"/>
                <a:gd name="T54" fmla="*/ 254 w 251"/>
                <a:gd name="T55" fmla="*/ 134 h 233"/>
                <a:gd name="T56" fmla="*/ 260 w 251"/>
                <a:gd name="T57" fmla="*/ 159 h 233"/>
                <a:gd name="T58" fmla="*/ 272 w 251"/>
                <a:gd name="T59" fmla="*/ 169 h 233"/>
                <a:gd name="T60" fmla="*/ 261 w 251"/>
                <a:gd name="T61" fmla="*/ 188 h 233"/>
                <a:gd name="T62" fmla="*/ 273 w 251"/>
                <a:gd name="T63" fmla="*/ 208 h 233"/>
                <a:gd name="T64" fmla="*/ 285 w 251"/>
                <a:gd name="T65" fmla="*/ 216 h 233"/>
                <a:gd name="T66" fmla="*/ 293 w 251"/>
                <a:gd name="T67" fmla="*/ 237 h 233"/>
                <a:gd name="T68" fmla="*/ 299 w 251"/>
                <a:gd name="T69" fmla="*/ 247 h 233"/>
                <a:gd name="T70" fmla="*/ 290 w 251"/>
                <a:gd name="T71" fmla="*/ 251 h 233"/>
                <a:gd name="T72" fmla="*/ 279 w 251"/>
                <a:gd name="T73" fmla="*/ 266 h 233"/>
                <a:gd name="T74" fmla="*/ 277 w 251"/>
                <a:gd name="T75" fmla="*/ 279 h 233"/>
                <a:gd name="T76" fmla="*/ 258 w 251"/>
                <a:gd name="T77" fmla="*/ 274 h 233"/>
                <a:gd name="T78" fmla="*/ 234 w 251"/>
                <a:gd name="T79" fmla="*/ 271 h 233"/>
                <a:gd name="T80" fmla="*/ 212 w 251"/>
                <a:gd name="T81" fmla="*/ 260 h 233"/>
                <a:gd name="T82" fmla="*/ 198 w 251"/>
                <a:gd name="T83" fmla="*/ 239 h 233"/>
                <a:gd name="T84" fmla="*/ 177 w 251"/>
                <a:gd name="T85" fmla="*/ 250 h 233"/>
                <a:gd name="T86" fmla="*/ 158 w 251"/>
                <a:gd name="T87" fmla="*/ 247 h 233"/>
                <a:gd name="T88" fmla="*/ 149 w 251"/>
                <a:gd name="T89" fmla="*/ 239 h 233"/>
                <a:gd name="T90" fmla="*/ 143 w 251"/>
                <a:gd name="T91" fmla="*/ 232 h 233"/>
                <a:gd name="T92" fmla="*/ 128 w 251"/>
                <a:gd name="T93" fmla="*/ 229 h 233"/>
                <a:gd name="T94" fmla="*/ 116 w 251"/>
                <a:gd name="T95" fmla="*/ 205 h 233"/>
                <a:gd name="T96" fmla="*/ 112 w 251"/>
                <a:gd name="T97" fmla="*/ 199 h 233"/>
                <a:gd name="T98" fmla="*/ 94 w 251"/>
                <a:gd name="T99" fmla="*/ 187 h 233"/>
                <a:gd name="T100" fmla="*/ 88 w 251"/>
                <a:gd name="T101" fmla="*/ 186 h 233"/>
                <a:gd name="T102" fmla="*/ 85 w 251"/>
                <a:gd name="T103" fmla="*/ 188 h 233"/>
                <a:gd name="T104" fmla="*/ 71 w 251"/>
                <a:gd name="T105" fmla="*/ 180 h 233"/>
                <a:gd name="T106" fmla="*/ 67 w 251"/>
                <a:gd name="T107" fmla="*/ 169 h 233"/>
                <a:gd name="T108" fmla="*/ 60 w 251"/>
                <a:gd name="T109" fmla="*/ 146 h 233"/>
                <a:gd name="T110" fmla="*/ 41 w 251"/>
                <a:gd name="T111" fmla="*/ 128 h 233"/>
                <a:gd name="T112" fmla="*/ 30 w 251"/>
                <a:gd name="T113" fmla="*/ 104 h 233"/>
                <a:gd name="T114" fmla="*/ 37 w 251"/>
                <a:gd name="T115" fmla="*/ 92 h 233"/>
                <a:gd name="T116" fmla="*/ 37 w 251"/>
                <a:gd name="T117" fmla="*/ 77 h 233"/>
                <a:gd name="T118" fmla="*/ 30 w 251"/>
                <a:gd name="T119" fmla="*/ 74 h 233"/>
                <a:gd name="T120" fmla="*/ 20 w 251"/>
                <a:gd name="T121" fmla="*/ 65 h 233"/>
                <a:gd name="T122" fmla="*/ 13 w 251"/>
                <a:gd name="T123" fmla="*/ 53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1" name="Freeform 2617">
              <a:extLst>
                <a:ext uri="{FF2B5EF4-FFF2-40B4-BE49-F238E27FC236}">
                  <a16:creationId xmlns:a16="http://schemas.microsoft.com/office/drawing/2014/main" id="{EE4C8A49-F967-4CED-A114-22AC017990EE}"/>
                </a:ext>
              </a:extLst>
            </p:cNvPr>
            <p:cNvSpPr>
              <a:spLocks noChangeAspect="1"/>
            </p:cNvSpPr>
            <p:nvPr/>
          </p:nvSpPr>
          <p:spPr bwMode="auto">
            <a:xfrm>
              <a:off x="5349167" y="3410275"/>
              <a:ext cx="138780" cy="70778"/>
            </a:xfrm>
            <a:custGeom>
              <a:avLst/>
              <a:gdLst>
                <a:gd name="T0" fmla="*/ 0 w 83"/>
                <a:gd name="T1" fmla="*/ 1 h 42"/>
                <a:gd name="T2" fmla="*/ 10 w 83"/>
                <a:gd name="T3" fmla="*/ 7 h 42"/>
                <a:gd name="T4" fmla="*/ 14 w 83"/>
                <a:gd name="T5" fmla="*/ 13 h 42"/>
                <a:gd name="T6" fmla="*/ 23 w 83"/>
                <a:gd name="T7" fmla="*/ 17 h 42"/>
                <a:gd name="T8" fmla="*/ 23 w 83"/>
                <a:gd name="T9" fmla="*/ 24 h 42"/>
                <a:gd name="T10" fmla="*/ 28 w 83"/>
                <a:gd name="T11" fmla="*/ 34 h 42"/>
                <a:gd name="T12" fmla="*/ 24 w 83"/>
                <a:gd name="T13" fmla="*/ 44 h 42"/>
                <a:gd name="T14" fmla="*/ 30 w 83"/>
                <a:gd name="T15" fmla="*/ 44 h 42"/>
                <a:gd name="T16" fmla="*/ 39 w 83"/>
                <a:gd name="T17" fmla="*/ 41 h 42"/>
                <a:gd name="T18" fmla="*/ 47 w 83"/>
                <a:gd name="T19" fmla="*/ 45 h 42"/>
                <a:gd name="T20" fmla="*/ 53 w 83"/>
                <a:gd name="T21" fmla="*/ 49 h 42"/>
                <a:gd name="T22" fmla="*/ 59 w 83"/>
                <a:gd name="T23" fmla="*/ 46 h 42"/>
                <a:gd name="T24" fmla="*/ 64 w 83"/>
                <a:gd name="T25" fmla="*/ 46 h 42"/>
                <a:gd name="T26" fmla="*/ 70 w 83"/>
                <a:gd name="T27" fmla="*/ 46 h 42"/>
                <a:gd name="T28" fmla="*/ 75 w 83"/>
                <a:gd name="T29" fmla="*/ 46 h 42"/>
                <a:gd name="T30" fmla="*/ 78 w 83"/>
                <a:gd name="T31" fmla="*/ 41 h 42"/>
                <a:gd name="T32" fmla="*/ 84 w 83"/>
                <a:gd name="T33" fmla="*/ 45 h 42"/>
                <a:gd name="T34" fmla="*/ 90 w 83"/>
                <a:gd name="T35" fmla="*/ 47 h 42"/>
                <a:gd name="T36" fmla="*/ 99 w 83"/>
                <a:gd name="T37" fmla="*/ 50 h 42"/>
                <a:gd name="T38" fmla="*/ 99 w 83"/>
                <a:gd name="T39" fmla="*/ 45 h 42"/>
                <a:gd name="T40" fmla="*/ 94 w 83"/>
                <a:gd name="T41" fmla="*/ 43 h 42"/>
                <a:gd name="T42" fmla="*/ 90 w 83"/>
                <a:gd name="T43" fmla="*/ 36 h 42"/>
                <a:gd name="T44" fmla="*/ 95 w 83"/>
                <a:gd name="T45" fmla="*/ 33 h 42"/>
                <a:gd name="T46" fmla="*/ 82 w 83"/>
                <a:gd name="T47" fmla="*/ 25 h 42"/>
                <a:gd name="T48" fmla="*/ 82 w 83"/>
                <a:gd name="T49" fmla="*/ 21 h 42"/>
                <a:gd name="T50" fmla="*/ 73 w 83"/>
                <a:gd name="T51" fmla="*/ 16 h 42"/>
                <a:gd name="T52" fmla="*/ 70 w 83"/>
                <a:gd name="T53" fmla="*/ 16 h 42"/>
                <a:gd name="T54" fmla="*/ 65 w 83"/>
                <a:gd name="T55" fmla="*/ 17 h 42"/>
                <a:gd name="T56" fmla="*/ 58 w 83"/>
                <a:gd name="T57" fmla="*/ 19 h 42"/>
                <a:gd name="T58" fmla="*/ 54 w 83"/>
                <a:gd name="T59" fmla="*/ 16 h 42"/>
                <a:gd name="T60" fmla="*/ 45 w 83"/>
                <a:gd name="T61" fmla="*/ 11 h 42"/>
                <a:gd name="T62" fmla="*/ 35 w 83"/>
                <a:gd name="T63" fmla="*/ 5 h 42"/>
                <a:gd name="T64" fmla="*/ 23 w 83"/>
                <a:gd name="T65" fmla="*/ 6 h 42"/>
                <a:gd name="T66" fmla="*/ 13 w 83"/>
                <a:gd name="T67" fmla="*/ 1 h 42"/>
                <a:gd name="T68" fmla="*/ 0 w 83"/>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2" name="Freeform 2618">
              <a:extLst>
                <a:ext uri="{FF2B5EF4-FFF2-40B4-BE49-F238E27FC236}">
                  <a16:creationId xmlns:a16="http://schemas.microsoft.com/office/drawing/2014/main" id="{206FAF0F-CB52-44B9-B50E-3D3341AA43EC}"/>
                </a:ext>
              </a:extLst>
            </p:cNvPr>
            <p:cNvSpPr>
              <a:spLocks noChangeAspect="1"/>
            </p:cNvSpPr>
            <p:nvPr/>
          </p:nvSpPr>
          <p:spPr bwMode="auto">
            <a:xfrm>
              <a:off x="5453254" y="3517135"/>
              <a:ext cx="29144" cy="24980"/>
            </a:xfrm>
            <a:custGeom>
              <a:avLst/>
              <a:gdLst>
                <a:gd name="T0" fmla="*/ 21 w 18"/>
                <a:gd name="T1" fmla="*/ 18 h 15"/>
                <a:gd name="T2" fmla="*/ 16 w 18"/>
                <a:gd name="T3" fmla="*/ 7 h 15"/>
                <a:gd name="T4" fmla="*/ 14 w 18"/>
                <a:gd name="T5" fmla="*/ 1 h 15"/>
                <a:gd name="T6" fmla="*/ 8 w 18"/>
                <a:gd name="T7" fmla="*/ 4 h 15"/>
                <a:gd name="T8" fmla="*/ 7 w 18"/>
                <a:gd name="T9" fmla="*/ 0 h 15"/>
                <a:gd name="T10" fmla="*/ 0 w 18"/>
                <a:gd name="T11" fmla="*/ 0 h 15"/>
                <a:gd name="T12" fmla="*/ 2 w 18"/>
                <a:gd name="T13" fmla="*/ 4 h 15"/>
                <a:gd name="T14" fmla="*/ 8 w 18"/>
                <a:gd name="T15" fmla="*/ 10 h 15"/>
                <a:gd name="T16" fmla="*/ 12 w 18"/>
                <a:gd name="T17" fmla="*/ 10 h 15"/>
                <a:gd name="T18" fmla="*/ 12 w 18"/>
                <a:gd name="T19" fmla="*/ 16 h 15"/>
                <a:gd name="T20" fmla="*/ 21 w 18"/>
                <a:gd name="T21" fmla="*/ 1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3" name="Freeform 2619">
              <a:extLst>
                <a:ext uri="{FF2B5EF4-FFF2-40B4-BE49-F238E27FC236}">
                  <a16:creationId xmlns:a16="http://schemas.microsoft.com/office/drawing/2014/main" id="{C86675ED-8CD2-424A-90FD-DE2450E04FE3}"/>
                </a:ext>
              </a:extLst>
            </p:cNvPr>
            <p:cNvSpPr>
              <a:spLocks noChangeAspect="1"/>
            </p:cNvSpPr>
            <p:nvPr/>
          </p:nvSpPr>
          <p:spPr bwMode="auto">
            <a:xfrm>
              <a:off x="5422722" y="3474112"/>
              <a:ext cx="68003" cy="68003"/>
            </a:xfrm>
            <a:custGeom>
              <a:avLst/>
              <a:gdLst>
                <a:gd name="T0" fmla="*/ 48 w 41"/>
                <a:gd name="T1" fmla="*/ 47 h 41"/>
                <a:gd name="T2" fmla="*/ 48 w 41"/>
                <a:gd name="T3" fmla="*/ 39 h 41"/>
                <a:gd name="T4" fmla="*/ 44 w 41"/>
                <a:gd name="T5" fmla="*/ 36 h 41"/>
                <a:gd name="T6" fmla="*/ 39 w 41"/>
                <a:gd name="T7" fmla="*/ 31 h 41"/>
                <a:gd name="T8" fmla="*/ 32 w 41"/>
                <a:gd name="T9" fmla="*/ 26 h 41"/>
                <a:gd name="T10" fmla="*/ 36 w 41"/>
                <a:gd name="T11" fmla="*/ 24 h 41"/>
                <a:gd name="T12" fmla="*/ 36 w 41"/>
                <a:gd name="T13" fmla="*/ 20 h 41"/>
                <a:gd name="T14" fmla="*/ 29 w 41"/>
                <a:gd name="T15" fmla="*/ 17 h 41"/>
                <a:gd name="T16" fmla="*/ 30 w 41"/>
                <a:gd name="T17" fmla="*/ 11 h 41"/>
                <a:gd name="T18" fmla="*/ 29 w 41"/>
                <a:gd name="T19" fmla="*/ 6 h 41"/>
                <a:gd name="T20" fmla="*/ 23 w 41"/>
                <a:gd name="T21" fmla="*/ 5 h 41"/>
                <a:gd name="T22" fmla="*/ 22 w 41"/>
                <a:gd name="T23" fmla="*/ 0 h 41"/>
                <a:gd name="T24" fmla="*/ 17 w 41"/>
                <a:gd name="T25" fmla="*/ 0 h 41"/>
                <a:gd name="T26" fmla="*/ 11 w 41"/>
                <a:gd name="T27" fmla="*/ 0 h 41"/>
                <a:gd name="T28" fmla="*/ 6 w 41"/>
                <a:gd name="T29" fmla="*/ 0 h 41"/>
                <a:gd name="T30" fmla="*/ 0 w 41"/>
                <a:gd name="T31" fmla="*/ 2 h 41"/>
                <a:gd name="T32" fmla="*/ 2 w 41"/>
                <a:gd name="T33" fmla="*/ 11 h 41"/>
                <a:gd name="T34" fmla="*/ 2 w 41"/>
                <a:gd name="T35" fmla="*/ 19 h 41"/>
                <a:gd name="T36" fmla="*/ 6 w 41"/>
                <a:gd name="T37" fmla="*/ 24 h 41"/>
                <a:gd name="T38" fmla="*/ 16 w 41"/>
                <a:gd name="T39" fmla="*/ 25 h 41"/>
                <a:gd name="T40" fmla="*/ 22 w 41"/>
                <a:gd name="T41" fmla="*/ 31 h 41"/>
                <a:gd name="T42" fmla="*/ 29 w 41"/>
                <a:gd name="T43" fmla="*/ 31 h 41"/>
                <a:gd name="T44" fmla="*/ 30 w 41"/>
                <a:gd name="T45" fmla="*/ 35 h 41"/>
                <a:gd name="T46" fmla="*/ 36 w 41"/>
                <a:gd name="T47" fmla="*/ 32 h 41"/>
                <a:gd name="T48" fmla="*/ 38 w 41"/>
                <a:gd name="T49" fmla="*/ 38 h 41"/>
                <a:gd name="T50" fmla="*/ 43 w 41"/>
                <a:gd name="T51" fmla="*/ 49 h 41"/>
                <a:gd name="T52" fmla="*/ 45 w 41"/>
                <a:gd name="T53" fmla="*/ 48 h 41"/>
                <a:gd name="T54" fmla="*/ 48 w 41"/>
                <a:gd name="T55" fmla="*/ 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4" name="Freeform 2620">
              <a:extLst>
                <a:ext uri="{FF2B5EF4-FFF2-40B4-BE49-F238E27FC236}">
                  <a16:creationId xmlns:a16="http://schemas.microsoft.com/office/drawing/2014/main" id="{52710F23-CBAE-42CA-9955-B421E6416FDC}"/>
                </a:ext>
              </a:extLst>
            </p:cNvPr>
            <p:cNvSpPr>
              <a:spLocks noChangeAspect="1"/>
            </p:cNvSpPr>
            <p:nvPr/>
          </p:nvSpPr>
          <p:spPr bwMode="auto">
            <a:xfrm>
              <a:off x="5453254" y="3456070"/>
              <a:ext cx="111024" cy="95759"/>
            </a:xfrm>
            <a:custGeom>
              <a:avLst/>
              <a:gdLst>
                <a:gd name="T0" fmla="*/ 59 w 67"/>
                <a:gd name="T1" fmla="*/ 68 h 58"/>
                <a:gd name="T2" fmla="*/ 56 w 67"/>
                <a:gd name="T3" fmla="*/ 68 h 58"/>
                <a:gd name="T4" fmla="*/ 48 w 67"/>
                <a:gd name="T5" fmla="*/ 63 h 58"/>
                <a:gd name="T6" fmla="*/ 53 w 67"/>
                <a:gd name="T7" fmla="*/ 59 h 58"/>
                <a:gd name="T8" fmla="*/ 48 w 67"/>
                <a:gd name="T9" fmla="*/ 52 h 58"/>
                <a:gd name="T10" fmla="*/ 51 w 67"/>
                <a:gd name="T11" fmla="*/ 49 h 58"/>
                <a:gd name="T12" fmla="*/ 47 w 67"/>
                <a:gd name="T13" fmla="*/ 43 h 58"/>
                <a:gd name="T14" fmla="*/ 32 w 67"/>
                <a:gd name="T15" fmla="*/ 55 h 58"/>
                <a:gd name="T16" fmla="*/ 32 w 67"/>
                <a:gd name="T17" fmla="*/ 61 h 58"/>
                <a:gd name="T18" fmla="*/ 26 w 67"/>
                <a:gd name="T19" fmla="*/ 59 h 58"/>
                <a:gd name="T20" fmla="*/ 26 w 67"/>
                <a:gd name="T21" fmla="*/ 52 h 58"/>
                <a:gd name="T22" fmla="*/ 23 w 67"/>
                <a:gd name="T23" fmla="*/ 49 h 58"/>
                <a:gd name="T24" fmla="*/ 18 w 67"/>
                <a:gd name="T25" fmla="*/ 44 h 58"/>
                <a:gd name="T26" fmla="*/ 11 w 67"/>
                <a:gd name="T27" fmla="*/ 39 h 58"/>
                <a:gd name="T28" fmla="*/ 14 w 67"/>
                <a:gd name="T29" fmla="*/ 37 h 58"/>
                <a:gd name="T30" fmla="*/ 14 w 67"/>
                <a:gd name="T31" fmla="*/ 33 h 58"/>
                <a:gd name="T32" fmla="*/ 7 w 67"/>
                <a:gd name="T33" fmla="*/ 30 h 58"/>
                <a:gd name="T34" fmla="*/ 8 w 67"/>
                <a:gd name="T35" fmla="*/ 24 h 58"/>
                <a:gd name="T36" fmla="*/ 7 w 67"/>
                <a:gd name="T37" fmla="*/ 19 h 58"/>
                <a:gd name="T38" fmla="*/ 1 w 67"/>
                <a:gd name="T39" fmla="*/ 18 h 58"/>
                <a:gd name="T40" fmla="*/ 0 w 67"/>
                <a:gd name="T41" fmla="*/ 13 h 58"/>
                <a:gd name="T42" fmla="*/ 4 w 67"/>
                <a:gd name="T43" fmla="*/ 8 h 58"/>
                <a:gd name="T44" fmla="*/ 10 w 67"/>
                <a:gd name="T45" fmla="*/ 12 h 58"/>
                <a:gd name="T46" fmla="*/ 16 w 67"/>
                <a:gd name="T47" fmla="*/ 14 h 58"/>
                <a:gd name="T48" fmla="*/ 24 w 67"/>
                <a:gd name="T49" fmla="*/ 17 h 58"/>
                <a:gd name="T50" fmla="*/ 24 w 67"/>
                <a:gd name="T51" fmla="*/ 12 h 58"/>
                <a:gd name="T52" fmla="*/ 19 w 67"/>
                <a:gd name="T53" fmla="*/ 10 h 58"/>
                <a:gd name="T54" fmla="*/ 16 w 67"/>
                <a:gd name="T55" fmla="*/ 4 h 58"/>
                <a:gd name="T56" fmla="*/ 20 w 67"/>
                <a:gd name="T57" fmla="*/ 0 h 58"/>
                <a:gd name="T58" fmla="*/ 29 w 67"/>
                <a:gd name="T59" fmla="*/ 5 h 58"/>
                <a:gd name="T60" fmla="*/ 32 w 67"/>
                <a:gd name="T61" fmla="*/ 12 h 58"/>
                <a:gd name="T62" fmla="*/ 42 w 67"/>
                <a:gd name="T63" fmla="*/ 14 h 58"/>
                <a:gd name="T64" fmla="*/ 43 w 67"/>
                <a:gd name="T65" fmla="*/ 8 h 58"/>
                <a:gd name="T66" fmla="*/ 48 w 67"/>
                <a:gd name="T67" fmla="*/ 7 h 58"/>
                <a:gd name="T68" fmla="*/ 50 w 67"/>
                <a:gd name="T69" fmla="*/ 2 h 58"/>
                <a:gd name="T70" fmla="*/ 59 w 67"/>
                <a:gd name="T71" fmla="*/ 12 h 58"/>
                <a:gd name="T72" fmla="*/ 62 w 67"/>
                <a:gd name="T73" fmla="*/ 21 h 58"/>
                <a:gd name="T74" fmla="*/ 69 w 67"/>
                <a:gd name="T75" fmla="*/ 26 h 58"/>
                <a:gd name="T76" fmla="*/ 75 w 67"/>
                <a:gd name="T77" fmla="*/ 26 h 58"/>
                <a:gd name="T78" fmla="*/ 80 w 67"/>
                <a:gd name="T79" fmla="*/ 29 h 58"/>
                <a:gd name="T80" fmla="*/ 79 w 67"/>
                <a:gd name="T81" fmla="*/ 30 h 58"/>
                <a:gd name="T82" fmla="*/ 70 w 67"/>
                <a:gd name="T83" fmla="*/ 30 h 58"/>
                <a:gd name="T84" fmla="*/ 66 w 67"/>
                <a:gd name="T85" fmla="*/ 38 h 58"/>
                <a:gd name="T86" fmla="*/ 66 w 67"/>
                <a:gd name="T87" fmla="*/ 46 h 58"/>
                <a:gd name="T88" fmla="*/ 68 w 67"/>
                <a:gd name="T89" fmla="*/ 51 h 58"/>
                <a:gd name="T90" fmla="*/ 66 w 67"/>
                <a:gd name="T91" fmla="*/ 56 h 58"/>
                <a:gd name="T92" fmla="*/ 60 w 67"/>
                <a:gd name="T93" fmla="*/ 55 h 58"/>
                <a:gd name="T94" fmla="*/ 59 w 67"/>
                <a:gd name="T95" fmla="*/ 59 h 58"/>
                <a:gd name="T96" fmla="*/ 59 w 67"/>
                <a:gd name="T97" fmla="*/ 68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5" name="Freeform 2621">
              <a:extLst>
                <a:ext uri="{FF2B5EF4-FFF2-40B4-BE49-F238E27FC236}">
                  <a16:creationId xmlns:a16="http://schemas.microsoft.com/office/drawing/2014/main" id="{41AA6163-0D22-4D51-8998-904B9842F758}"/>
                </a:ext>
              </a:extLst>
            </p:cNvPr>
            <p:cNvSpPr>
              <a:spLocks noChangeAspect="1"/>
            </p:cNvSpPr>
            <p:nvPr/>
          </p:nvSpPr>
          <p:spPr bwMode="auto">
            <a:xfrm>
              <a:off x="5604523" y="3433867"/>
              <a:ext cx="298377" cy="204007"/>
            </a:xfrm>
            <a:custGeom>
              <a:avLst/>
              <a:gdLst>
                <a:gd name="T0" fmla="*/ 210 w 179"/>
                <a:gd name="T1" fmla="*/ 107 h 122"/>
                <a:gd name="T2" fmla="*/ 198 w 179"/>
                <a:gd name="T3" fmla="*/ 107 h 122"/>
                <a:gd name="T4" fmla="*/ 190 w 179"/>
                <a:gd name="T5" fmla="*/ 108 h 122"/>
                <a:gd name="T6" fmla="*/ 184 w 179"/>
                <a:gd name="T7" fmla="*/ 124 h 122"/>
                <a:gd name="T8" fmla="*/ 167 w 179"/>
                <a:gd name="T9" fmla="*/ 136 h 122"/>
                <a:gd name="T10" fmla="*/ 161 w 179"/>
                <a:gd name="T11" fmla="*/ 147 h 122"/>
                <a:gd name="T12" fmla="*/ 153 w 179"/>
                <a:gd name="T13" fmla="*/ 146 h 122"/>
                <a:gd name="T14" fmla="*/ 141 w 179"/>
                <a:gd name="T15" fmla="*/ 142 h 122"/>
                <a:gd name="T16" fmla="*/ 137 w 179"/>
                <a:gd name="T17" fmla="*/ 128 h 122"/>
                <a:gd name="T18" fmla="*/ 120 w 179"/>
                <a:gd name="T19" fmla="*/ 118 h 122"/>
                <a:gd name="T20" fmla="*/ 106 w 179"/>
                <a:gd name="T21" fmla="*/ 111 h 122"/>
                <a:gd name="T22" fmla="*/ 98 w 179"/>
                <a:gd name="T23" fmla="*/ 102 h 122"/>
                <a:gd name="T24" fmla="*/ 76 w 179"/>
                <a:gd name="T25" fmla="*/ 95 h 122"/>
                <a:gd name="T26" fmla="*/ 65 w 179"/>
                <a:gd name="T27" fmla="*/ 89 h 122"/>
                <a:gd name="T28" fmla="*/ 44 w 179"/>
                <a:gd name="T29" fmla="*/ 96 h 122"/>
                <a:gd name="T30" fmla="*/ 29 w 179"/>
                <a:gd name="T31" fmla="*/ 107 h 122"/>
                <a:gd name="T32" fmla="*/ 24 w 179"/>
                <a:gd name="T33" fmla="*/ 86 h 122"/>
                <a:gd name="T34" fmla="*/ 19 w 179"/>
                <a:gd name="T35" fmla="*/ 66 h 122"/>
                <a:gd name="T36" fmla="*/ 13 w 179"/>
                <a:gd name="T37" fmla="*/ 71 h 122"/>
                <a:gd name="T38" fmla="*/ 13 w 179"/>
                <a:gd name="T39" fmla="*/ 60 h 122"/>
                <a:gd name="T40" fmla="*/ 20 w 179"/>
                <a:gd name="T41" fmla="*/ 63 h 122"/>
                <a:gd name="T42" fmla="*/ 17 w 179"/>
                <a:gd name="T43" fmla="*/ 55 h 122"/>
                <a:gd name="T44" fmla="*/ 6 w 179"/>
                <a:gd name="T45" fmla="*/ 55 h 122"/>
                <a:gd name="T46" fmla="*/ 5 w 179"/>
                <a:gd name="T47" fmla="*/ 39 h 122"/>
                <a:gd name="T48" fmla="*/ 10 w 179"/>
                <a:gd name="T49" fmla="*/ 40 h 122"/>
                <a:gd name="T50" fmla="*/ 20 w 179"/>
                <a:gd name="T51" fmla="*/ 37 h 122"/>
                <a:gd name="T52" fmla="*/ 29 w 179"/>
                <a:gd name="T53" fmla="*/ 41 h 122"/>
                <a:gd name="T54" fmla="*/ 32 w 179"/>
                <a:gd name="T55" fmla="*/ 37 h 122"/>
                <a:gd name="T56" fmla="*/ 34 w 179"/>
                <a:gd name="T57" fmla="*/ 30 h 122"/>
                <a:gd name="T58" fmla="*/ 19 w 179"/>
                <a:gd name="T59" fmla="*/ 11 h 122"/>
                <a:gd name="T60" fmla="*/ 5 w 179"/>
                <a:gd name="T61" fmla="*/ 18 h 122"/>
                <a:gd name="T62" fmla="*/ 4 w 179"/>
                <a:gd name="T63" fmla="*/ 31 h 122"/>
                <a:gd name="T64" fmla="*/ 0 w 179"/>
                <a:gd name="T65" fmla="*/ 19 h 122"/>
                <a:gd name="T66" fmla="*/ 11 w 179"/>
                <a:gd name="T67" fmla="*/ 7 h 122"/>
                <a:gd name="T68" fmla="*/ 30 w 179"/>
                <a:gd name="T69" fmla="*/ 11 h 122"/>
                <a:gd name="T70" fmla="*/ 41 w 179"/>
                <a:gd name="T71" fmla="*/ 29 h 122"/>
                <a:gd name="T72" fmla="*/ 50 w 179"/>
                <a:gd name="T73" fmla="*/ 28 h 122"/>
                <a:gd name="T74" fmla="*/ 66 w 179"/>
                <a:gd name="T75" fmla="*/ 31 h 122"/>
                <a:gd name="T76" fmla="*/ 66 w 179"/>
                <a:gd name="T77" fmla="*/ 20 h 122"/>
                <a:gd name="T78" fmla="*/ 73 w 179"/>
                <a:gd name="T79" fmla="*/ 11 h 122"/>
                <a:gd name="T80" fmla="*/ 84 w 179"/>
                <a:gd name="T81" fmla="*/ 10 h 122"/>
                <a:gd name="T82" fmla="*/ 89 w 179"/>
                <a:gd name="T83" fmla="*/ 1 h 122"/>
                <a:gd name="T84" fmla="*/ 96 w 179"/>
                <a:gd name="T85" fmla="*/ 10 h 122"/>
                <a:gd name="T86" fmla="*/ 106 w 179"/>
                <a:gd name="T87" fmla="*/ 19 h 122"/>
                <a:gd name="T88" fmla="*/ 111 w 179"/>
                <a:gd name="T89" fmla="*/ 30 h 122"/>
                <a:gd name="T90" fmla="*/ 130 w 179"/>
                <a:gd name="T91" fmla="*/ 30 h 122"/>
                <a:gd name="T92" fmla="*/ 142 w 179"/>
                <a:gd name="T93" fmla="*/ 35 h 122"/>
                <a:gd name="T94" fmla="*/ 147 w 179"/>
                <a:gd name="T95" fmla="*/ 46 h 122"/>
                <a:gd name="T96" fmla="*/ 150 w 179"/>
                <a:gd name="T97" fmla="*/ 53 h 122"/>
                <a:gd name="T98" fmla="*/ 166 w 179"/>
                <a:gd name="T99" fmla="*/ 69 h 122"/>
                <a:gd name="T100" fmla="*/ 198 w 179"/>
                <a:gd name="T101" fmla="*/ 90 h 122"/>
                <a:gd name="T102" fmla="*/ 213 w 179"/>
                <a:gd name="T103" fmla="*/ 96 h 122"/>
                <a:gd name="T104" fmla="*/ 214 w 179"/>
                <a:gd name="T105" fmla="*/ 104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6" name="Freeform 2622">
              <a:extLst>
                <a:ext uri="{FF2B5EF4-FFF2-40B4-BE49-F238E27FC236}">
                  <a16:creationId xmlns:a16="http://schemas.microsoft.com/office/drawing/2014/main" id="{22576AEF-F74E-42CF-9FCF-55A47F6E9C0A}"/>
                </a:ext>
              </a:extLst>
            </p:cNvPr>
            <p:cNvSpPr>
              <a:spLocks noChangeAspect="1"/>
            </p:cNvSpPr>
            <p:nvPr/>
          </p:nvSpPr>
          <p:spPr bwMode="auto">
            <a:xfrm>
              <a:off x="5666975" y="3350597"/>
              <a:ext cx="360828" cy="233150"/>
            </a:xfrm>
            <a:custGeom>
              <a:avLst/>
              <a:gdLst>
                <a:gd name="T0" fmla="*/ 176 w 216"/>
                <a:gd name="T1" fmla="*/ 166 h 140"/>
                <a:gd name="T2" fmla="*/ 185 w 216"/>
                <a:gd name="T3" fmla="*/ 166 h 140"/>
                <a:gd name="T4" fmla="*/ 194 w 216"/>
                <a:gd name="T5" fmla="*/ 150 h 140"/>
                <a:gd name="T6" fmla="*/ 188 w 216"/>
                <a:gd name="T7" fmla="*/ 140 h 140"/>
                <a:gd name="T8" fmla="*/ 181 w 216"/>
                <a:gd name="T9" fmla="*/ 133 h 140"/>
                <a:gd name="T10" fmla="*/ 181 w 216"/>
                <a:gd name="T11" fmla="*/ 125 h 140"/>
                <a:gd name="T12" fmla="*/ 195 w 216"/>
                <a:gd name="T13" fmla="*/ 118 h 140"/>
                <a:gd name="T14" fmla="*/ 193 w 216"/>
                <a:gd name="T15" fmla="*/ 113 h 140"/>
                <a:gd name="T16" fmla="*/ 205 w 216"/>
                <a:gd name="T17" fmla="*/ 103 h 140"/>
                <a:gd name="T18" fmla="*/ 217 w 216"/>
                <a:gd name="T19" fmla="*/ 98 h 140"/>
                <a:gd name="T20" fmla="*/ 223 w 216"/>
                <a:gd name="T21" fmla="*/ 108 h 140"/>
                <a:gd name="T22" fmla="*/ 229 w 216"/>
                <a:gd name="T23" fmla="*/ 113 h 140"/>
                <a:gd name="T24" fmla="*/ 236 w 216"/>
                <a:gd name="T25" fmla="*/ 113 h 140"/>
                <a:gd name="T26" fmla="*/ 248 w 216"/>
                <a:gd name="T27" fmla="*/ 106 h 140"/>
                <a:gd name="T28" fmla="*/ 259 w 216"/>
                <a:gd name="T29" fmla="*/ 97 h 140"/>
                <a:gd name="T30" fmla="*/ 242 w 216"/>
                <a:gd name="T31" fmla="*/ 94 h 140"/>
                <a:gd name="T32" fmla="*/ 232 w 216"/>
                <a:gd name="T33" fmla="*/ 95 h 140"/>
                <a:gd name="T34" fmla="*/ 223 w 216"/>
                <a:gd name="T35" fmla="*/ 88 h 140"/>
                <a:gd name="T36" fmla="*/ 215 w 216"/>
                <a:gd name="T37" fmla="*/ 83 h 140"/>
                <a:gd name="T38" fmla="*/ 221 w 216"/>
                <a:gd name="T39" fmla="*/ 68 h 140"/>
                <a:gd name="T40" fmla="*/ 211 w 216"/>
                <a:gd name="T41" fmla="*/ 74 h 140"/>
                <a:gd name="T42" fmla="*/ 191 w 216"/>
                <a:gd name="T43" fmla="*/ 98 h 140"/>
                <a:gd name="T44" fmla="*/ 183 w 216"/>
                <a:gd name="T45" fmla="*/ 90 h 140"/>
                <a:gd name="T46" fmla="*/ 163 w 216"/>
                <a:gd name="T47" fmla="*/ 92 h 140"/>
                <a:gd name="T48" fmla="*/ 155 w 216"/>
                <a:gd name="T49" fmla="*/ 83 h 140"/>
                <a:gd name="T50" fmla="*/ 147 w 216"/>
                <a:gd name="T51" fmla="*/ 72 h 140"/>
                <a:gd name="T52" fmla="*/ 148 w 216"/>
                <a:gd name="T53" fmla="*/ 60 h 140"/>
                <a:gd name="T54" fmla="*/ 136 w 216"/>
                <a:gd name="T55" fmla="*/ 48 h 140"/>
                <a:gd name="T56" fmla="*/ 124 w 216"/>
                <a:gd name="T57" fmla="*/ 46 h 140"/>
                <a:gd name="T58" fmla="*/ 84 w 216"/>
                <a:gd name="T59" fmla="*/ 47 h 140"/>
                <a:gd name="T60" fmla="*/ 36 w 216"/>
                <a:gd name="T61" fmla="*/ 0 h 140"/>
                <a:gd name="T62" fmla="*/ 0 w 216"/>
                <a:gd name="T63" fmla="*/ 11 h 140"/>
                <a:gd name="T64" fmla="*/ 10 w 216"/>
                <a:gd name="T65" fmla="*/ 89 h 140"/>
                <a:gd name="T66" fmla="*/ 23 w 216"/>
                <a:gd name="T67" fmla="*/ 90 h 140"/>
                <a:gd name="T68" fmla="*/ 22 w 216"/>
                <a:gd name="T69" fmla="*/ 72 h 140"/>
                <a:gd name="T70" fmla="*/ 31 w 216"/>
                <a:gd name="T71" fmla="*/ 65 h 140"/>
                <a:gd name="T72" fmla="*/ 36 w 216"/>
                <a:gd name="T73" fmla="*/ 62 h 140"/>
                <a:gd name="T74" fmla="*/ 45 w 216"/>
                <a:gd name="T75" fmla="*/ 65 h 140"/>
                <a:gd name="T76" fmla="*/ 63 w 216"/>
                <a:gd name="T77" fmla="*/ 74 h 140"/>
                <a:gd name="T78" fmla="*/ 69 w 216"/>
                <a:gd name="T79" fmla="*/ 85 h 140"/>
                <a:gd name="T80" fmla="*/ 70 w 216"/>
                <a:gd name="T81" fmla="*/ 91 h 140"/>
                <a:gd name="T82" fmla="*/ 88 w 216"/>
                <a:gd name="T83" fmla="*/ 86 h 140"/>
                <a:gd name="T84" fmla="*/ 98 w 216"/>
                <a:gd name="T85" fmla="*/ 97 h 140"/>
                <a:gd name="T86" fmla="*/ 105 w 216"/>
                <a:gd name="T87" fmla="*/ 106 h 140"/>
                <a:gd name="T88" fmla="*/ 108 w 216"/>
                <a:gd name="T89" fmla="*/ 118 h 140"/>
                <a:gd name="T90" fmla="*/ 134 w 216"/>
                <a:gd name="T91" fmla="*/ 137 h 140"/>
                <a:gd name="T92" fmla="*/ 158 w 216"/>
                <a:gd name="T93" fmla="*/ 150 h 140"/>
                <a:gd name="T94" fmla="*/ 169 w 216"/>
                <a:gd name="T95" fmla="*/ 157 h 140"/>
                <a:gd name="T96" fmla="*/ 170 w 216"/>
                <a:gd name="T97" fmla="*/ 16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7" name="Freeform 2623">
              <a:extLst>
                <a:ext uri="{FF2B5EF4-FFF2-40B4-BE49-F238E27FC236}">
                  <a16:creationId xmlns:a16="http://schemas.microsoft.com/office/drawing/2014/main" id="{5C6309FF-5B4D-4804-B5AC-15EC15D36299}"/>
                </a:ext>
              </a:extLst>
            </p:cNvPr>
            <p:cNvSpPr>
              <a:spLocks noChangeAspect="1"/>
            </p:cNvSpPr>
            <p:nvPr/>
          </p:nvSpPr>
          <p:spPr bwMode="auto">
            <a:xfrm>
              <a:off x="5782161" y="3550440"/>
              <a:ext cx="288662" cy="234538"/>
            </a:xfrm>
            <a:custGeom>
              <a:avLst/>
              <a:gdLst>
                <a:gd name="T0" fmla="*/ 23 w 173"/>
                <a:gd name="T1" fmla="*/ 164 h 141"/>
                <a:gd name="T2" fmla="*/ 59 w 173"/>
                <a:gd name="T3" fmla="*/ 167 h 141"/>
                <a:gd name="T4" fmla="*/ 66 w 173"/>
                <a:gd name="T5" fmla="*/ 167 h 141"/>
                <a:gd name="T6" fmla="*/ 93 w 173"/>
                <a:gd name="T7" fmla="*/ 162 h 141"/>
                <a:gd name="T8" fmla="*/ 91 w 173"/>
                <a:gd name="T9" fmla="*/ 150 h 141"/>
                <a:gd name="T10" fmla="*/ 105 w 173"/>
                <a:gd name="T11" fmla="*/ 137 h 141"/>
                <a:gd name="T12" fmla="*/ 111 w 173"/>
                <a:gd name="T13" fmla="*/ 137 h 141"/>
                <a:gd name="T14" fmla="*/ 115 w 173"/>
                <a:gd name="T15" fmla="*/ 133 h 141"/>
                <a:gd name="T16" fmla="*/ 125 w 173"/>
                <a:gd name="T17" fmla="*/ 128 h 141"/>
                <a:gd name="T18" fmla="*/ 135 w 173"/>
                <a:gd name="T19" fmla="*/ 126 h 141"/>
                <a:gd name="T20" fmla="*/ 133 w 173"/>
                <a:gd name="T21" fmla="*/ 115 h 141"/>
                <a:gd name="T22" fmla="*/ 145 w 173"/>
                <a:gd name="T23" fmla="*/ 104 h 141"/>
                <a:gd name="T24" fmla="*/ 141 w 173"/>
                <a:gd name="T25" fmla="*/ 89 h 141"/>
                <a:gd name="T26" fmla="*/ 149 w 173"/>
                <a:gd name="T27" fmla="*/ 89 h 141"/>
                <a:gd name="T28" fmla="*/ 160 w 173"/>
                <a:gd name="T29" fmla="*/ 79 h 141"/>
                <a:gd name="T30" fmla="*/ 165 w 173"/>
                <a:gd name="T31" fmla="*/ 68 h 141"/>
                <a:gd name="T32" fmla="*/ 156 w 173"/>
                <a:gd name="T33" fmla="*/ 50 h 141"/>
                <a:gd name="T34" fmla="*/ 166 w 173"/>
                <a:gd name="T35" fmla="*/ 43 h 141"/>
                <a:gd name="T36" fmla="*/ 194 w 173"/>
                <a:gd name="T37" fmla="*/ 31 h 141"/>
                <a:gd name="T38" fmla="*/ 207 w 173"/>
                <a:gd name="T39" fmla="*/ 29 h 141"/>
                <a:gd name="T40" fmla="*/ 208 w 173"/>
                <a:gd name="T41" fmla="*/ 22 h 141"/>
                <a:gd name="T42" fmla="*/ 194 w 173"/>
                <a:gd name="T43" fmla="*/ 26 h 141"/>
                <a:gd name="T44" fmla="*/ 180 w 173"/>
                <a:gd name="T45" fmla="*/ 26 h 141"/>
                <a:gd name="T46" fmla="*/ 168 w 173"/>
                <a:gd name="T47" fmla="*/ 30 h 141"/>
                <a:gd name="T48" fmla="*/ 161 w 173"/>
                <a:gd name="T49" fmla="*/ 31 h 141"/>
                <a:gd name="T50" fmla="*/ 159 w 173"/>
                <a:gd name="T51" fmla="*/ 12 h 141"/>
                <a:gd name="T52" fmla="*/ 153 w 173"/>
                <a:gd name="T53" fmla="*/ 5 h 141"/>
                <a:gd name="T54" fmla="*/ 135 w 173"/>
                <a:gd name="T55" fmla="*/ 12 h 141"/>
                <a:gd name="T56" fmla="*/ 131 w 173"/>
                <a:gd name="T57" fmla="*/ 17 h 141"/>
                <a:gd name="T58" fmla="*/ 127 w 173"/>
                <a:gd name="T59" fmla="*/ 28 h 141"/>
                <a:gd name="T60" fmla="*/ 113 w 173"/>
                <a:gd name="T61" fmla="*/ 30 h 141"/>
                <a:gd name="T62" fmla="*/ 102 w 173"/>
                <a:gd name="T63" fmla="*/ 22 h 141"/>
                <a:gd name="T64" fmla="*/ 93 w 173"/>
                <a:gd name="T65" fmla="*/ 22 h 141"/>
                <a:gd name="T66" fmla="*/ 82 w 173"/>
                <a:gd name="T67" fmla="*/ 23 h 141"/>
                <a:gd name="T68" fmla="*/ 70 w 173"/>
                <a:gd name="T69" fmla="*/ 23 h 141"/>
                <a:gd name="T70" fmla="*/ 61 w 173"/>
                <a:gd name="T71" fmla="*/ 24 h 141"/>
                <a:gd name="T72" fmla="*/ 55 w 173"/>
                <a:gd name="T73" fmla="*/ 40 h 141"/>
                <a:gd name="T74" fmla="*/ 38 w 173"/>
                <a:gd name="T75" fmla="*/ 52 h 141"/>
                <a:gd name="T76" fmla="*/ 32 w 173"/>
                <a:gd name="T77" fmla="*/ 62 h 141"/>
                <a:gd name="T78" fmla="*/ 24 w 173"/>
                <a:gd name="T79" fmla="*/ 61 h 141"/>
                <a:gd name="T80" fmla="*/ 12 w 173"/>
                <a:gd name="T81" fmla="*/ 58 h 141"/>
                <a:gd name="T82" fmla="*/ 4 w 173"/>
                <a:gd name="T83" fmla="*/ 74 h 141"/>
                <a:gd name="T84" fmla="*/ 2 w 173"/>
                <a:gd name="T85" fmla="*/ 78 h 141"/>
                <a:gd name="T86" fmla="*/ 5 w 173"/>
                <a:gd name="T87" fmla="*/ 96 h 141"/>
                <a:gd name="T88" fmla="*/ 5 w 173"/>
                <a:gd name="T89" fmla="*/ 108 h 141"/>
                <a:gd name="T90" fmla="*/ 11 w 173"/>
                <a:gd name="T91" fmla="*/ 133 h 141"/>
                <a:gd name="T92" fmla="*/ 23 w 173"/>
                <a:gd name="T93" fmla="*/ 143 h 141"/>
                <a:gd name="T94" fmla="*/ 12 w 173"/>
                <a:gd name="T95" fmla="*/ 162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8" name="Freeform 2624">
              <a:extLst>
                <a:ext uri="{FF2B5EF4-FFF2-40B4-BE49-F238E27FC236}">
                  <a16:creationId xmlns:a16="http://schemas.microsoft.com/office/drawing/2014/main" id="{DB0D2309-79F8-403B-BDEF-33039D4E23ED}"/>
                </a:ext>
              </a:extLst>
            </p:cNvPr>
            <p:cNvSpPr>
              <a:spLocks noChangeAspect="1"/>
            </p:cNvSpPr>
            <p:nvPr/>
          </p:nvSpPr>
          <p:spPr bwMode="auto">
            <a:xfrm>
              <a:off x="5798815" y="3590687"/>
              <a:ext cx="335847" cy="344174"/>
            </a:xfrm>
            <a:custGeom>
              <a:avLst/>
              <a:gdLst>
                <a:gd name="T0" fmla="*/ 237 w 201"/>
                <a:gd name="T1" fmla="*/ 40 h 207"/>
                <a:gd name="T2" fmla="*/ 224 w 201"/>
                <a:gd name="T3" fmla="*/ 50 h 207"/>
                <a:gd name="T4" fmla="*/ 200 w 201"/>
                <a:gd name="T5" fmla="*/ 46 h 207"/>
                <a:gd name="T6" fmla="*/ 195 w 201"/>
                <a:gd name="T7" fmla="*/ 59 h 207"/>
                <a:gd name="T8" fmla="*/ 202 w 201"/>
                <a:gd name="T9" fmla="*/ 80 h 207"/>
                <a:gd name="T10" fmla="*/ 212 w 201"/>
                <a:gd name="T11" fmla="*/ 83 h 207"/>
                <a:gd name="T12" fmla="*/ 208 w 201"/>
                <a:gd name="T13" fmla="*/ 95 h 207"/>
                <a:gd name="T14" fmla="*/ 206 w 201"/>
                <a:gd name="T15" fmla="*/ 105 h 207"/>
                <a:gd name="T16" fmla="*/ 206 w 201"/>
                <a:gd name="T17" fmla="*/ 114 h 207"/>
                <a:gd name="T18" fmla="*/ 197 w 201"/>
                <a:gd name="T19" fmla="*/ 125 h 207"/>
                <a:gd name="T20" fmla="*/ 188 w 201"/>
                <a:gd name="T21" fmla="*/ 134 h 207"/>
                <a:gd name="T22" fmla="*/ 178 w 201"/>
                <a:gd name="T23" fmla="*/ 155 h 207"/>
                <a:gd name="T24" fmla="*/ 169 w 201"/>
                <a:gd name="T25" fmla="*/ 163 h 207"/>
                <a:gd name="T26" fmla="*/ 161 w 201"/>
                <a:gd name="T27" fmla="*/ 171 h 207"/>
                <a:gd name="T28" fmla="*/ 149 w 201"/>
                <a:gd name="T29" fmla="*/ 171 h 207"/>
                <a:gd name="T30" fmla="*/ 132 w 201"/>
                <a:gd name="T31" fmla="*/ 189 h 207"/>
                <a:gd name="T32" fmla="*/ 141 w 201"/>
                <a:gd name="T33" fmla="*/ 195 h 207"/>
                <a:gd name="T34" fmla="*/ 144 w 201"/>
                <a:gd name="T35" fmla="*/ 206 h 207"/>
                <a:gd name="T36" fmla="*/ 155 w 201"/>
                <a:gd name="T37" fmla="*/ 214 h 207"/>
                <a:gd name="T38" fmla="*/ 163 w 201"/>
                <a:gd name="T39" fmla="*/ 232 h 207"/>
                <a:gd name="T40" fmla="*/ 161 w 201"/>
                <a:gd name="T41" fmla="*/ 238 h 207"/>
                <a:gd name="T42" fmla="*/ 157 w 201"/>
                <a:gd name="T43" fmla="*/ 236 h 207"/>
                <a:gd name="T44" fmla="*/ 140 w 201"/>
                <a:gd name="T45" fmla="*/ 240 h 207"/>
                <a:gd name="T46" fmla="*/ 126 w 201"/>
                <a:gd name="T47" fmla="*/ 242 h 207"/>
                <a:gd name="T48" fmla="*/ 117 w 201"/>
                <a:gd name="T49" fmla="*/ 248 h 207"/>
                <a:gd name="T50" fmla="*/ 102 w 201"/>
                <a:gd name="T51" fmla="*/ 230 h 207"/>
                <a:gd name="T52" fmla="*/ 92 w 201"/>
                <a:gd name="T53" fmla="*/ 219 h 207"/>
                <a:gd name="T54" fmla="*/ 67 w 201"/>
                <a:gd name="T55" fmla="*/ 218 h 207"/>
                <a:gd name="T56" fmla="*/ 47 w 201"/>
                <a:gd name="T57" fmla="*/ 220 h 207"/>
                <a:gd name="T58" fmla="*/ 31 w 201"/>
                <a:gd name="T59" fmla="*/ 220 h 207"/>
                <a:gd name="T60" fmla="*/ 19 w 201"/>
                <a:gd name="T61" fmla="*/ 219 h 207"/>
                <a:gd name="T62" fmla="*/ 20 w 201"/>
                <a:gd name="T63" fmla="*/ 201 h 207"/>
                <a:gd name="T64" fmla="*/ 37 w 201"/>
                <a:gd name="T65" fmla="*/ 195 h 207"/>
                <a:gd name="T66" fmla="*/ 39 w 201"/>
                <a:gd name="T67" fmla="*/ 185 h 207"/>
                <a:gd name="T68" fmla="*/ 29 w 201"/>
                <a:gd name="T69" fmla="*/ 164 h 207"/>
                <a:gd name="T70" fmla="*/ 16 w 201"/>
                <a:gd name="T71" fmla="*/ 158 h 207"/>
                <a:gd name="T72" fmla="*/ 10 w 201"/>
                <a:gd name="T73" fmla="*/ 144 h 207"/>
                <a:gd name="T74" fmla="*/ 11 w 201"/>
                <a:gd name="T75" fmla="*/ 135 h 207"/>
                <a:gd name="T76" fmla="*/ 47 w 201"/>
                <a:gd name="T77" fmla="*/ 138 h 207"/>
                <a:gd name="T78" fmla="*/ 54 w 201"/>
                <a:gd name="T79" fmla="*/ 138 h 207"/>
                <a:gd name="T80" fmla="*/ 81 w 201"/>
                <a:gd name="T81" fmla="*/ 133 h 207"/>
                <a:gd name="T82" fmla="*/ 79 w 201"/>
                <a:gd name="T83" fmla="*/ 121 h 207"/>
                <a:gd name="T84" fmla="*/ 93 w 201"/>
                <a:gd name="T85" fmla="*/ 108 h 207"/>
                <a:gd name="T86" fmla="*/ 99 w 201"/>
                <a:gd name="T87" fmla="*/ 108 h 207"/>
                <a:gd name="T88" fmla="*/ 104 w 201"/>
                <a:gd name="T89" fmla="*/ 104 h 207"/>
                <a:gd name="T90" fmla="*/ 113 w 201"/>
                <a:gd name="T91" fmla="*/ 99 h 207"/>
                <a:gd name="T92" fmla="*/ 123 w 201"/>
                <a:gd name="T93" fmla="*/ 97 h 207"/>
                <a:gd name="T94" fmla="*/ 122 w 201"/>
                <a:gd name="T95" fmla="*/ 86 h 207"/>
                <a:gd name="T96" fmla="*/ 134 w 201"/>
                <a:gd name="T97" fmla="*/ 75 h 207"/>
                <a:gd name="T98" fmla="*/ 129 w 201"/>
                <a:gd name="T99" fmla="*/ 60 h 207"/>
                <a:gd name="T100" fmla="*/ 137 w 201"/>
                <a:gd name="T101" fmla="*/ 60 h 207"/>
                <a:gd name="T102" fmla="*/ 148 w 201"/>
                <a:gd name="T103" fmla="*/ 50 h 207"/>
                <a:gd name="T104" fmla="*/ 153 w 201"/>
                <a:gd name="T105" fmla="*/ 40 h 207"/>
                <a:gd name="T106" fmla="*/ 144 w 201"/>
                <a:gd name="T107" fmla="*/ 22 h 207"/>
                <a:gd name="T108" fmla="*/ 154 w 201"/>
                <a:gd name="T109" fmla="*/ 14 h 207"/>
                <a:gd name="T110" fmla="*/ 182 w 201"/>
                <a:gd name="T111" fmla="*/ 2 h 207"/>
                <a:gd name="T112" fmla="*/ 195 w 201"/>
                <a:gd name="T113" fmla="*/ 0 h 207"/>
                <a:gd name="T114" fmla="*/ 206 w 201"/>
                <a:gd name="T115" fmla="*/ 1 h 207"/>
                <a:gd name="T116" fmla="*/ 217 w 201"/>
                <a:gd name="T117" fmla="*/ 20 h 207"/>
                <a:gd name="T118" fmla="*/ 230 w 201"/>
                <a:gd name="T119" fmla="*/ 25 h 207"/>
                <a:gd name="T120" fmla="*/ 242 w 201"/>
                <a:gd name="T121" fmla="*/ 32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29" name="Freeform 2626">
              <a:extLst>
                <a:ext uri="{FF2B5EF4-FFF2-40B4-BE49-F238E27FC236}">
                  <a16:creationId xmlns:a16="http://schemas.microsoft.com/office/drawing/2014/main" id="{BA7D7158-8F1F-4989-A9BC-23693FBDA746}"/>
                </a:ext>
              </a:extLst>
            </p:cNvPr>
            <p:cNvSpPr>
              <a:spLocks noChangeAspect="1"/>
            </p:cNvSpPr>
            <p:nvPr/>
          </p:nvSpPr>
          <p:spPr bwMode="auto">
            <a:xfrm>
              <a:off x="6287320" y="3160471"/>
              <a:ext cx="655041" cy="308091"/>
            </a:xfrm>
            <a:custGeom>
              <a:avLst/>
              <a:gdLst>
                <a:gd name="T0" fmla="*/ 407 w 393"/>
                <a:gd name="T1" fmla="*/ 49 h 185"/>
                <a:gd name="T2" fmla="*/ 390 w 393"/>
                <a:gd name="T3" fmla="*/ 48 h 185"/>
                <a:gd name="T4" fmla="*/ 372 w 393"/>
                <a:gd name="T5" fmla="*/ 46 h 185"/>
                <a:gd name="T6" fmla="*/ 357 w 393"/>
                <a:gd name="T7" fmla="*/ 55 h 185"/>
                <a:gd name="T8" fmla="*/ 335 w 393"/>
                <a:gd name="T9" fmla="*/ 60 h 185"/>
                <a:gd name="T10" fmla="*/ 322 w 393"/>
                <a:gd name="T11" fmla="*/ 64 h 185"/>
                <a:gd name="T12" fmla="*/ 288 w 393"/>
                <a:gd name="T13" fmla="*/ 55 h 185"/>
                <a:gd name="T14" fmla="*/ 276 w 393"/>
                <a:gd name="T15" fmla="*/ 46 h 185"/>
                <a:gd name="T16" fmla="*/ 245 w 393"/>
                <a:gd name="T17" fmla="*/ 42 h 185"/>
                <a:gd name="T18" fmla="*/ 226 w 393"/>
                <a:gd name="T19" fmla="*/ 44 h 185"/>
                <a:gd name="T20" fmla="*/ 219 w 393"/>
                <a:gd name="T21" fmla="*/ 41 h 185"/>
                <a:gd name="T22" fmla="*/ 202 w 393"/>
                <a:gd name="T23" fmla="*/ 35 h 185"/>
                <a:gd name="T24" fmla="*/ 192 w 393"/>
                <a:gd name="T25" fmla="*/ 14 h 185"/>
                <a:gd name="T26" fmla="*/ 173 w 393"/>
                <a:gd name="T27" fmla="*/ 7 h 185"/>
                <a:gd name="T28" fmla="*/ 145 w 393"/>
                <a:gd name="T29" fmla="*/ 1 h 185"/>
                <a:gd name="T30" fmla="*/ 139 w 393"/>
                <a:gd name="T31" fmla="*/ 14 h 185"/>
                <a:gd name="T32" fmla="*/ 141 w 393"/>
                <a:gd name="T33" fmla="*/ 34 h 185"/>
                <a:gd name="T34" fmla="*/ 142 w 393"/>
                <a:gd name="T35" fmla="*/ 48 h 185"/>
                <a:gd name="T36" fmla="*/ 129 w 393"/>
                <a:gd name="T37" fmla="*/ 49 h 185"/>
                <a:gd name="T38" fmla="*/ 106 w 393"/>
                <a:gd name="T39" fmla="*/ 50 h 185"/>
                <a:gd name="T40" fmla="*/ 89 w 393"/>
                <a:gd name="T41" fmla="*/ 40 h 185"/>
                <a:gd name="T42" fmla="*/ 72 w 393"/>
                <a:gd name="T43" fmla="*/ 34 h 185"/>
                <a:gd name="T44" fmla="*/ 64 w 393"/>
                <a:gd name="T45" fmla="*/ 32 h 185"/>
                <a:gd name="T46" fmla="*/ 56 w 393"/>
                <a:gd name="T47" fmla="*/ 34 h 185"/>
                <a:gd name="T48" fmla="*/ 47 w 393"/>
                <a:gd name="T49" fmla="*/ 38 h 185"/>
                <a:gd name="T50" fmla="*/ 29 w 393"/>
                <a:gd name="T51" fmla="*/ 48 h 185"/>
                <a:gd name="T52" fmla="*/ 10 w 393"/>
                <a:gd name="T53" fmla="*/ 59 h 185"/>
                <a:gd name="T54" fmla="*/ 0 w 393"/>
                <a:gd name="T55" fmla="*/ 72 h 185"/>
                <a:gd name="T56" fmla="*/ 7 w 393"/>
                <a:gd name="T57" fmla="*/ 82 h 185"/>
                <a:gd name="T58" fmla="*/ 22 w 393"/>
                <a:gd name="T59" fmla="*/ 92 h 185"/>
                <a:gd name="T60" fmla="*/ 30 w 393"/>
                <a:gd name="T61" fmla="*/ 94 h 185"/>
                <a:gd name="T62" fmla="*/ 46 w 393"/>
                <a:gd name="T63" fmla="*/ 100 h 185"/>
                <a:gd name="T64" fmla="*/ 55 w 393"/>
                <a:gd name="T65" fmla="*/ 113 h 185"/>
                <a:gd name="T66" fmla="*/ 54 w 393"/>
                <a:gd name="T67" fmla="*/ 126 h 185"/>
                <a:gd name="T68" fmla="*/ 55 w 393"/>
                <a:gd name="T69" fmla="*/ 149 h 185"/>
                <a:gd name="T70" fmla="*/ 73 w 393"/>
                <a:gd name="T71" fmla="*/ 155 h 185"/>
                <a:gd name="T72" fmla="*/ 103 w 393"/>
                <a:gd name="T73" fmla="*/ 160 h 185"/>
                <a:gd name="T74" fmla="*/ 126 w 393"/>
                <a:gd name="T75" fmla="*/ 168 h 185"/>
                <a:gd name="T76" fmla="*/ 133 w 393"/>
                <a:gd name="T77" fmla="*/ 175 h 185"/>
                <a:gd name="T78" fmla="*/ 144 w 393"/>
                <a:gd name="T79" fmla="*/ 194 h 185"/>
                <a:gd name="T80" fmla="*/ 160 w 393"/>
                <a:gd name="T81" fmla="*/ 200 h 185"/>
                <a:gd name="T82" fmla="*/ 189 w 393"/>
                <a:gd name="T83" fmla="*/ 202 h 185"/>
                <a:gd name="T84" fmla="*/ 226 w 393"/>
                <a:gd name="T85" fmla="*/ 202 h 185"/>
                <a:gd name="T86" fmla="*/ 256 w 393"/>
                <a:gd name="T87" fmla="*/ 216 h 185"/>
                <a:gd name="T88" fmla="*/ 277 w 393"/>
                <a:gd name="T89" fmla="*/ 221 h 185"/>
                <a:gd name="T90" fmla="*/ 323 w 393"/>
                <a:gd name="T91" fmla="*/ 204 h 185"/>
                <a:gd name="T92" fmla="*/ 351 w 393"/>
                <a:gd name="T93" fmla="*/ 198 h 185"/>
                <a:gd name="T94" fmla="*/ 369 w 393"/>
                <a:gd name="T95" fmla="*/ 173 h 185"/>
                <a:gd name="T96" fmla="*/ 360 w 393"/>
                <a:gd name="T97" fmla="*/ 162 h 185"/>
                <a:gd name="T98" fmla="*/ 374 w 393"/>
                <a:gd name="T99" fmla="*/ 152 h 185"/>
                <a:gd name="T100" fmla="*/ 396 w 393"/>
                <a:gd name="T101" fmla="*/ 155 h 185"/>
                <a:gd name="T102" fmla="*/ 414 w 393"/>
                <a:gd name="T103" fmla="*/ 145 h 185"/>
                <a:gd name="T104" fmla="*/ 423 w 393"/>
                <a:gd name="T105" fmla="*/ 133 h 185"/>
                <a:gd name="T106" fmla="*/ 437 w 393"/>
                <a:gd name="T107" fmla="*/ 128 h 185"/>
                <a:gd name="T108" fmla="*/ 443 w 393"/>
                <a:gd name="T109" fmla="*/ 124 h 185"/>
                <a:gd name="T110" fmla="*/ 458 w 393"/>
                <a:gd name="T111" fmla="*/ 118 h 185"/>
                <a:gd name="T112" fmla="*/ 472 w 393"/>
                <a:gd name="T113" fmla="*/ 115 h 185"/>
                <a:gd name="T114" fmla="*/ 450 w 393"/>
                <a:gd name="T115" fmla="*/ 91 h 185"/>
                <a:gd name="T116" fmla="*/ 436 w 393"/>
                <a:gd name="T117" fmla="*/ 91 h 185"/>
                <a:gd name="T118" fmla="*/ 423 w 393"/>
                <a:gd name="T119" fmla="*/ 91 h 185"/>
                <a:gd name="T120" fmla="*/ 405 w 393"/>
                <a:gd name="T121" fmla="*/ 94 h 185"/>
                <a:gd name="T122" fmla="*/ 406 w 393"/>
                <a:gd name="T123" fmla="*/ 86 h 185"/>
                <a:gd name="T124" fmla="*/ 406 w 393"/>
                <a:gd name="T125" fmla="*/ 6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0" name="Freeform 2627">
              <a:extLst>
                <a:ext uri="{FF2B5EF4-FFF2-40B4-BE49-F238E27FC236}">
                  <a16:creationId xmlns:a16="http://schemas.microsoft.com/office/drawing/2014/main" id="{B2F424AA-C365-4FF7-B674-10D57653A941}"/>
                </a:ext>
              </a:extLst>
            </p:cNvPr>
            <p:cNvSpPr>
              <a:spLocks noChangeAspect="1"/>
            </p:cNvSpPr>
            <p:nvPr/>
          </p:nvSpPr>
          <p:spPr bwMode="auto">
            <a:xfrm>
              <a:off x="5947309" y="3418600"/>
              <a:ext cx="217885" cy="112412"/>
            </a:xfrm>
            <a:custGeom>
              <a:avLst/>
              <a:gdLst>
                <a:gd name="T0" fmla="*/ 70 w 131"/>
                <a:gd name="T1" fmla="*/ 77 h 67"/>
                <a:gd name="T2" fmla="*/ 70 w 131"/>
                <a:gd name="T3" fmla="*/ 66 h 67"/>
                <a:gd name="T4" fmla="*/ 77 w 131"/>
                <a:gd name="T5" fmla="*/ 63 h 67"/>
                <a:gd name="T6" fmla="*/ 84 w 131"/>
                <a:gd name="T7" fmla="*/ 58 h 67"/>
                <a:gd name="T8" fmla="*/ 90 w 131"/>
                <a:gd name="T9" fmla="*/ 59 h 67"/>
                <a:gd name="T10" fmla="*/ 95 w 131"/>
                <a:gd name="T11" fmla="*/ 54 h 67"/>
                <a:gd name="T12" fmla="*/ 96 w 131"/>
                <a:gd name="T13" fmla="*/ 60 h 67"/>
                <a:gd name="T14" fmla="*/ 107 w 131"/>
                <a:gd name="T15" fmla="*/ 58 h 67"/>
                <a:gd name="T16" fmla="*/ 111 w 131"/>
                <a:gd name="T17" fmla="*/ 46 h 67"/>
                <a:gd name="T18" fmla="*/ 117 w 131"/>
                <a:gd name="T19" fmla="*/ 45 h 67"/>
                <a:gd name="T20" fmla="*/ 131 w 131"/>
                <a:gd name="T21" fmla="*/ 45 h 67"/>
                <a:gd name="T22" fmla="*/ 134 w 131"/>
                <a:gd name="T23" fmla="*/ 37 h 67"/>
                <a:gd name="T24" fmla="*/ 144 w 131"/>
                <a:gd name="T25" fmla="*/ 29 h 67"/>
                <a:gd name="T26" fmla="*/ 149 w 131"/>
                <a:gd name="T27" fmla="*/ 31 h 67"/>
                <a:gd name="T28" fmla="*/ 152 w 131"/>
                <a:gd name="T29" fmla="*/ 25 h 67"/>
                <a:gd name="T30" fmla="*/ 157 w 131"/>
                <a:gd name="T31" fmla="*/ 22 h 67"/>
                <a:gd name="T32" fmla="*/ 155 w 131"/>
                <a:gd name="T33" fmla="*/ 19 h 67"/>
                <a:gd name="T34" fmla="*/ 151 w 131"/>
                <a:gd name="T35" fmla="*/ 18 h 67"/>
                <a:gd name="T36" fmla="*/ 143 w 131"/>
                <a:gd name="T37" fmla="*/ 16 h 67"/>
                <a:gd name="T38" fmla="*/ 141 w 131"/>
                <a:gd name="T39" fmla="*/ 11 h 67"/>
                <a:gd name="T40" fmla="*/ 138 w 131"/>
                <a:gd name="T41" fmla="*/ 11 h 67"/>
                <a:gd name="T42" fmla="*/ 131 w 131"/>
                <a:gd name="T43" fmla="*/ 8 h 67"/>
                <a:gd name="T44" fmla="*/ 119 w 131"/>
                <a:gd name="T45" fmla="*/ 8 h 67"/>
                <a:gd name="T46" fmla="*/ 105 w 131"/>
                <a:gd name="T47" fmla="*/ 7 h 67"/>
                <a:gd name="T48" fmla="*/ 95 w 131"/>
                <a:gd name="T49" fmla="*/ 7 h 67"/>
                <a:gd name="T50" fmla="*/ 93 w 131"/>
                <a:gd name="T51" fmla="*/ 10 h 67"/>
                <a:gd name="T52" fmla="*/ 80 w 131"/>
                <a:gd name="T53" fmla="*/ 7 h 67"/>
                <a:gd name="T54" fmla="*/ 68 w 131"/>
                <a:gd name="T55" fmla="*/ 1 h 67"/>
                <a:gd name="T56" fmla="*/ 60 w 131"/>
                <a:gd name="T57" fmla="*/ 2 h 67"/>
                <a:gd name="T58" fmla="*/ 55 w 131"/>
                <a:gd name="T59" fmla="*/ 6 h 67"/>
                <a:gd name="T60" fmla="*/ 55 w 131"/>
                <a:gd name="T61" fmla="*/ 16 h 67"/>
                <a:gd name="T62" fmla="*/ 49 w 131"/>
                <a:gd name="T63" fmla="*/ 17 h 67"/>
                <a:gd name="T64" fmla="*/ 32 w 131"/>
                <a:gd name="T65" fmla="*/ 12 h 67"/>
                <a:gd name="T66" fmla="*/ 26 w 131"/>
                <a:gd name="T67" fmla="*/ 13 h 67"/>
                <a:gd name="T68" fmla="*/ 19 w 131"/>
                <a:gd name="T69" fmla="*/ 19 h 67"/>
                <a:gd name="T70" fmla="*/ 26 w 131"/>
                <a:gd name="T71" fmla="*/ 22 h 67"/>
                <a:gd name="T72" fmla="*/ 13 w 131"/>
                <a:gd name="T73" fmla="*/ 34 h 67"/>
                <a:gd name="T74" fmla="*/ 13 w 131"/>
                <a:gd name="T75" fmla="*/ 39 h 67"/>
                <a:gd name="T76" fmla="*/ 20 w 131"/>
                <a:gd name="T77" fmla="*/ 39 h 67"/>
                <a:gd name="T78" fmla="*/ 20 w 131"/>
                <a:gd name="T79" fmla="*/ 46 h 67"/>
                <a:gd name="T80" fmla="*/ 30 w 131"/>
                <a:gd name="T81" fmla="*/ 46 h 67"/>
                <a:gd name="T82" fmla="*/ 32 w 131"/>
                <a:gd name="T83" fmla="*/ 36 h 67"/>
                <a:gd name="T84" fmla="*/ 40 w 131"/>
                <a:gd name="T85" fmla="*/ 45 h 67"/>
                <a:gd name="T86" fmla="*/ 48 w 131"/>
                <a:gd name="T87" fmla="*/ 46 h 67"/>
                <a:gd name="T88" fmla="*/ 56 w 131"/>
                <a:gd name="T89" fmla="*/ 48 h 67"/>
                <a:gd name="T90" fmla="*/ 53 w 131"/>
                <a:gd name="T91" fmla="*/ 57 h 67"/>
                <a:gd name="T92" fmla="*/ 46 w 131"/>
                <a:gd name="T93" fmla="*/ 57 h 67"/>
                <a:gd name="T94" fmla="*/ 38 w 131"/>
                <a:gd name="T95" fmla="*/ 64 h 67"/>
                <a:gd name="T96" fmla="*/ 34 w 131"/>
                <a:gd name="T97" fmla="*/ 64 h 67"/>
                <a:gd name="T98" fmla="*/ 30 w 131"/>
                <a:gd name="T99" fmla="*/ 62 h 67"/>
                <a:gd name="T100" fmla="*/ 26 w 131"/>
                <a:gd name="T101" fmla="*/ 64 h 67"/>
                <a:gd name="T102" fmla="*/ 23 w 131"/>
                <a:gd name="T103" fmla="*/ 64 h 67"/>
                <a:gd name="T104" fmla="*/ 10 w 131"/>
                <a:gd name="T105" fmla="*/ 66 h 67"/>
                <a:gd name="T106" fmla="*/ 1 w 131"/>
                <a:gd name="T107" fmla="*/ 69 h 67"/>
                <a:gd name="T108" fmla="*/ 5 w 131"/>
                <a:gd name="T109" fmla="*/ 76 h 67"/>
                <a:gd name="T110" fmla="*/ 19 w 131"/>
                <a:gd name="T111" fmla="*/ 75 h 67"/>
                <a:gd name="T112" fmla="*/ 26 w 131"/>
                <a:gd name="T113" fmla="*/ 79 h 67"/>
                <a:gd name="T114" fmla="*/ 37 w 131"/>
                <a:gd name="T115" fmla="*/ 74 h 67"/>
                <a:gd name="T116" fmla="*/ 41 w 131"/>
                <a:gd name="T117" fmla="*/ 80 h 67"/>
                <a:gd name="T118" fmla="*/ 50 w 131"/>
                <a:gd name="T119" fmla="*/ 80 h 67"/>
                <a:gd name="T120" fmla="*/ 70 w 131"/>
                <a:gd name="T121" fmla="*/ 7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1" name="Freeform 2628">
              <a:extLst>
                <a:ext uri="{FF2B5EF4-FFF2-40B4-BE49-F238E27FC236}">
                  <a16:creationId xmlns:a16="http://schemas.microsoft.com/office/drawing/2014/main" id="{28876D2B-7325-4CA4-9FE8-5E71CA95390B}"/>
                </a:ext>
              </a:extLst>
            </p:cNvPr>
            <p:cNvSpPr>
              <a:spLocks noChangeAspect="1"/>
            </p:cNvSpPr>
            <p:nvPr/>
          </p:nvSpPr>
          <p:spPr bwMode="auto">
            <a:xfrm>
              <a:off x="5914002" y="3486603"/>
              <a:ext cx="165148" cy="113799"/>
            </a:xfrm>
            <a:custGeom>
              <a:avLst/>
              <a:gdLst>
                <a:gd name="T0" fmla="*/ 113 w 99"/>
                <a:gd name="T1" fmla="*/ 68 h 68"/>
                <a:gd name="T2" fmla="*/ 119 w 99"/>
                <a:gd name="T3" fmla="*/ 64 h 68"/>
                <a:gd name="T4" fmla="*/ 113 w 99"/>
                <a:gd name="T5" fmla="*/ 48 h 68"/>
                <a:gd name="T6" fmla="*/ 106 w 99"/>
                <a:gd name="T7" fmla="*/ 40 h 68"/>
                <a:gd name="T8" fmla="*/ 95 w 99"/>
                <a:gd name="T9" fmla="*/ 45 h 68"/>
                <a:gd name="T10" fmla="*/ 95 w 99"/>
                <a:gd name="T11" fmla="*/ 39 h 68"/>
                <a:gd name="T12" fmla="*/ 96 w 99"/>
                <a:gd name="T13" fmla="*/ 35 h 68"/>
                <a:gd name="T14" fmla="*/ 94 w 99"/>
                <a:gd name="T15" fmla="*/ 28 h 68"/>
                <a:gd name="T16" fmla="*/ 75 w 99"/>
                <a:gd name="T17" fmla="*/ 30 h 68"/>
                <a:gd name="T18" fmla="*/ 65 w 99"/>
                <a:gd name="T19" fmla="*/ 30 h 68"/>
                <a:gd name="T20" fmla="*/ 61 w 99"/>
                <a:gd name="T21" fmla="*/ 24 h 68"/>
                <a:gd name="T22" fmla="*/ 50 w 99"/>
                <a:gd name="T23" fmla="*/ 29 h 68"/>
                <a:gd name="T24" fmla="*/ 43 w 99"/>
                <a:gd name="T25" fmla="*/ 25 h 68"/>
                <a:gd name="T26" fmla="*/ 29 w 99"/>
                <a:gd name="T27" fmla="*/ 27 h 68"/>
                <a:gd name="T28" fmla="*/ 25 w 99"/>
                <a:gd name="T29" fmla="*/ 19 h 68"/>
                <a:gd name="T30" fmla="*/ 34 w 99"/>
                <a:gd name="T31" fmla="*/ 17 h 68"/>
                <a:gd name="T32" fmla="*/ 47 w 99"/>
                <a:gd name="T33" fmla="*/ 14 h 68"/>
                <a:gd name="T34" fmla="*/ 44 w 99"/>
                <a:gd name="T35" fmla="*/ 10 h 68"/>
                <a:gd name="T36" fmla="*/ 47 w 99"/>
                <a:gd name="T37" fmla="*/ 5 h 68"/>
                <a:gd name="T38" fmla="*/ 38 w 99"/>
                <a:gd name="T39" fmla="*/ 0 h 68"/>
                <a:gd name="T40" fmla="*/ 34 w 99"/>
                <a:gd name="T41" fmla="*/ 6 h 68"/>
                <a:gd name="T42" fmla="*/ 26 w 99"/>
                <a:gd name="T43" fmla="*/ 5 h 68"/>
                <a:gd name="T44" fmla="*/ 24 w 99"/>
                <a:gd name="T45" fmla="*/ 12 h 68"/>
                <a:gd name="T46" fmla="*/ 14 w 99"/>
                <a:gd name="T47" fmla="*/ 14 h 68"/>
                <a:gd name="T48" fmla="*/ 17 w 99"/>
                <a:gd name="T49" fmla="*/ 16 h 68"/>
                <a:gd name="T50" fmla="*/ 17 w 99"/>
                <a:gd name="T51" fmla="*/ 19 h 68"/>
                <a:gd name="T52" fmla="*/ 13 w 99"/>
                <a:gd name="T53" fmla="*/ 25 h 68"/>
                <a:gd name="T54" fmla="*/ 2 w 99"/>
                <a:gd name="T55" fmla="*/ 27 h 68"/>
                <a:gd name="T56" fmla="*/ 0 w 99"/>
                <a:gd name="T57" fmla="*/ 33 h 68"/>
                <a:gd name="T58" fmla="*/ 2 w 99"/>
                <a:gd name="T59" fmla="*/ 35 h 68"/>
                <a:gd name="T60" fmla="*/ 10 w 99"/>
                <a:gd name="T61" fmla="*/ 36 h 68"/>
                <a:gd name="T62" fmla="*/ 10 w 99"/>
                <a:gd name="T63" fmla="*/ 42 h 68"/>
                <a:gd name="T64" fmla="*/ 14 w 99"/>
                <a:gd name="T65" fmla="*/ 47 h 68"/>
                <a:gd name="T66" fmla="*/ 16 w 99"/>
                <a:gd name="T67" fmla="*/ 52 h 68"/>
                <a:gd name="T68" fmla="*/ 7 w 99"/>
                <a:gd name="T69" fmla="*/ 63 h 68"/>
                <a:gd name="T70" fmla="*/ 7 w 99"/>
                <a:gd name="T71" fmla="*/ 68 h 68"/>
                <a:gd name="T72" fmla="*/ 11 w 99"/>
                <a:gd name="T73" fmla="*/ 74 h 68"/>
                <a:gd name="T74" fmla="*/ 18 w 99"/>
                <a:gd name="T75" fmla="*/ 76 h 68"/>
                <a:gd name="T76" fmla="*/ 28 w 99"/>
                <a:gd name="T77" fmla="*/ 69 h 68"/>
                <a:gd name="T78" fmla="*/ 32 w 99"/>
                <a:gd name="T79" fmla="*/ 74 h 68"/>
                <a:gd name="T80" fmla="*/ 32 w 99"/>
                <a:gd name="T81" fmla="*/ 69 h 68"/>
                <a:gd name="T82" fmla="*/ 36 w 99"/>
                <a:gd name="T83" fmla="*/ 63 h 68"/>
                <a:gd name="T84" fmla="*/ 44 w 99"/>
                <a:gd name="T85" fmla="*/ 61 h 68"/>
                <a:gd name="T86" fmla="*/ 40 w 99"/>
                <a:gd name="T87" fmla="*/ 58 h 68"/>
                <a:gd name="T88" fmla="*/ 49 w 99"/>
                <a:gd name="T89" fmla="*/ 47 h 68"/>
                <a:gd name="T90" fmla="*/ 58 w 99"/>
                <a:gd name="T91" fmla="*/ 51 h 68"/>
                <a:gd name="T92" fmla="*/ 58 w 99"/>
                <a:gd name="T93" fmla="*/ 58 h 68"/>
                <a:gd name="T94" fmla="*/ 64 w 99"/>
                <a:gd name="T95" fmla="*/ 58 h 68"/>
                <a:gd name="T96" fmla="*/ 64 w 99"/>
                <a:gd name="T97" fmla="*/ 69 h 68"/>
                <a:gd name="T98" fmla="*/ 66 w 99"/>
                <a:gd name="T99" fmla="*/ 77 h 68"/>
                <a:gd name="T100" fmla="*/ 70 w 99"/>
                <a:gd name="T101" fmla="*/ 82 h 68"/>
                <a:gd name="T102" fmla="*/ 73 w 99"/>
                <a:gd name="T103" fmla="*/ 76 h 68"/>
                <a:gd name="T104" fmla="*/ 78 w 99"/>
                <a:gd name="T105" fmla="*/ 75 h 68"/>
                <a:gd name="T106" fmla="*/ 85 w 99"/>
                <a:gd name="T107" fmla="*/ 72 h 68"/>
                <a:gd name="T108" fmla="*/ 94 w 99"/>
                <a:gd name="T109" fmla="*/ 69 h 68"/>
                <a:gd name="T110" fmla="*/ 99 w 99"/>
                <a:gd name="T111" fmla="*/ 72 h 68"/>
                <a:gd name="T112" fmla="*/ 109 w 99"/>
                <a:gd name="T113" fmla="*/ 68 h 68"/>
                <a:gd name="T114" fmla="*/ 113 w 99"/>
                <a:gd name="T115" fmla="*/ 68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2" name="Freeform 2630">
              <a:extLst>
                <a:ext uri="{FF2B5EF4-FFF2-40B4-BE49-F238E27FC236}">
                  <a16:creationId xmlns:a16="http://schemas.microsoft.com/office/drawing/2014/main" id="{296D8ADC-0320-48CB-9C2E-6A2A36FD3468}"/>
                </a:ext>
              </a:extLst>
            </p:cNvPr>
            <p:cNvSpPr>
              <a:spLocks noChangeAspect="1"/>
            </p:cNvSpPr>
            <p:nvPr/>
          </p:nvSpPr>
          <p:spPr bwMode="auto">
            <a:xfrm>
              <a:off x="6385854" y="3821063"/>
              <a:ext cx="70778" cy="41634"/>
            </a:xfrm>
            <a:custGeom>
              <a:avLst/>
              <a:gdLst>
                <a:gd name="T0" fmla="*/ 39 w 43"/>
                <a:gd name="T1" fmla="*/ 10 h 25"/>
                <a:gd name="T2" fmla="*/ 38 w 43"/>
                <a:gd name="T3" fmla="*/ 14 h 25"/>
                <a:gd name="T4" fmla="*/ 46 w 43"/>
                <a:gd name="T5" fmla="*/ 16 h 25"/>
                <a:gd name="T6" fmla="*/ 49 w 43"/>
                <a:gd name="T7" fmla="*/ 25 h 25"/>
                <a:gd name="T8" fmla="*/ 39 w 43"/>
                <a:gd name="T9" fmla="*/ 26 h 25"/>
                <a:gd name="T10" fmla="*/ 26 w 43"/>
                <a:gd name="T11" fmla="*/ 29 h 25"/>
                <a:gd name="T12" fmla="*/ 21 w 43"/>
                <a:gd name="T13" fmla="*/ 26 h 25"/>
                <a:gd name="T14" fmla="*/ 17 w 43"/>
                <a:gd name="T15" fmla="*/ 30 h 25"/>
                <a:gd name="T16" fmla="*/ 4 w 43"/>
                <a:gd name="T17" fmla="*/ 26 h 25"/>
                <a:gd name="T18" fmla="*/ 0 w 43"/>
                <a:gd name="T19" fmla="*/ 20 h 25"/>
                <a:gd name="T20" fmla="*/ 5 w 43"/>
                <a:gd name="T21" fmla="*/ 11 h 25"/>
                <a:gd name="T22" fmla="*/ 6 w 43"/>
                <a:gd name="T23" fmla="*/ 5 h 25"/>
                <a:gd name="T24" fmla="*/ 11 w 43"/>
                <a:gd name="T25" fmla="*/ 1 h 25"/>
                <a:gd name="T26" fmla="*/ 15 w 43"/>
                <a:gd name="T27" fmla="*/ 2 h 25"/>
                <a:gd name="T28" fmla="*/ 20 w 43"/>
                <a:gd name="T29" fmla="*/ 1 h 25"/>
                <a:gd name="T30" fmla="*/ 25 w 43"/>
                <a:gd name="T31" fmla="*/ 5 h 25"/>
                <a:gd name="T32" fmla="*/ 33 w 43"/>
                <a:gd name="T33" fmla="*/ 6 h 25"/>
                <a:gd name="T34" fmla="*/ 38 w 43"/>
                <a:gd name="T35" fmla="*/ 5 h 25"/>
                <a:gd name="T36" fmla="*/ 39 w 43"/>
                <a:gd name="T37" fmla="*/ 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3" name="Freeform 2631">
              <a:extLst>
                <a:ext uri="{FF2B5EF4-FFF2-40B4-BE49-F238E27FC236}">
                  <a16:creationId xmlns:a16="http://schemas.microsoft.com/office/drawing/2014/main" id="{79AF4E70-7B12-403B-9AA0-363D031E0FCA}"/>
                </a:ext>
              </a:extLst>
            </p:cNvPr>
            <p:cNvSpPr>
              <a:spLocks noChangeAspect="1"/>
            </p:cNvSpPr>
            <p:nvPr/>
          </p:nvSpPr>
          <p:spPr bwMode="auto">
            <a:xfrm>
              <a:off x="6201277" y="3768325"/>
              <a:ext cx="170700" cy="105473"/>
            </a:xfrm>
            <a:custGeom>
              <a:avLst/>
              <a:gdLst>
                <a:gd name="T0" fmla="*/ 121 w 103"/>
                <a:gd name="T1" fmla="*/ 47 h 63"/>
                <a:gd name="T2" fmla="*/ 121 w 103"/>
                <a:gd name="T3" fmla="*/ 53 h 63"/>
                <a:gd name="T4" fmla="*/ 119 w 103"/>
                <a:gd name="T5" fmla="*/ 60 h 63"/>
                <a:gd name="T6" fmla="*/ 123 w 103"/>
                <a:gd name="T7" fmla="*/ 71 h 63"/>
                <a:gd name="T8" fmla="*/ 118 w 103"/>
                <a:gd name="T9" fmla="*/ 75 h 63"/>
                <a:gd name="T10" fmla="*/ 104 w 103"/>
                <a:gd name="T11" fmla="*/ 74 h 63"/>
                <a:gd name="T12" fmla="*/ 94 w 103"/>
                <a:gd name="T13" fmla="*/ 70 h 63"/>
                <a:gd name="T14" fmla="*/ 87 w 103"/>
                <a:gd name="T15" fmla="*/ 70 h 63"/>
                <a:gd name="T16" fmla="*/ 84 w 103"/>
                <a:gd name="T17" fmla="*/ 66 h 63"/>
                <a:gd name="T18" fmla="*/ 80 w 103"/>
                <a:gd name="T19" fmla="*/ 68 h 63"/>
                <a:gd name="T20" fmla="*/ 72 w 103"/>
                <a:gd name="T21" fmla="*/ 62 h 63"/>
                <a:gd name="T22" fmla="*/ 72 w 103"/>
                <a:gd name="T23" fmla="*/ 57 h 63"/>
                <a:gd name="T24" fmla="*/ 61 w 103"/>
                <a:gd name="T25" fmla="*/ 53 h 63"/>
                <a:gd name="T26" fmla="*/ 41 w 103"/>
                <a:gd name="T27" fmla="*/ 52 h 63"/>
                <a:gd name="T28" fmla="*/ 37 w 103"/>
                <a:gd name="T29" fmla="*/ 49 h 63"/>
                <a:gd name="T30" fmla="*/ 21 w 103"/>
                <a:gd name="T31" fmla="*/ 42 h 63"/>
                <a:gd name="T32" fmla="*/ 11 w 103"/>
                <a:gd name="T33" fmla="*/ 30 h 63"/>
                <a:gd name="T34" fmla="*/ 5 w 103"/>
                <a:gd name="T35" fmla="*/ 30 h 63"/>
                <a:gd name="T36" fmla="*/ 0 w 103"/>
                <a:gd name="T37" fmla="*/ 27 h 63"/>
                <a:gd name="T38" fmla="*/ 1 w 103"/>
                <a:gd name="T39" fmla="*/ 18 h 63"/>
                <a:gd name="T40" fmla="*/ 1 w 103"/>
                <a:gd name="T41" fmla="*/ 13 h 63"/>
                <a:gd name="T42" fmla="*/ 6 w 103"/>
                <a:gd name="T43" fmla="*/ 10 h 63"/>
                <a:gd name="T44" fmla="*/ 13 w 103"/>
                <a:gd name="T45" fmla="*/ 2 h 63"/>
                <a:gd name="T46" fmla="*/ 18 w 103"/>
                <a:gd name="T47" fmla="*/ 6 h 63"/>
                <a:gd name="T48" fmla="*/ 18 w 103"/>
                <a:gd name="T49" fmla="*/ 1 h 63"/>
                <a:gd name="T50" fmla="*/ 23 w 103"/>
                <a:gd name="T51" fmla="*/ 1 h 63"/>
                <a:gd name="T52" fmla="*/ 32 w 103"/>
                <a:gd name="T53" fmla="*/ 5 h 63"/>
                <a:gd name="T54" fmla="*/ 44 w 103"/>
                <a:gd name="T55" fmla="*/ 13 h 63"/>
                <a:gd name="T56" fmla="*/ 51 w 103"/>
                <a:gd name="T57" fmla="*/ 22 h 63"/>
                <a:gd name="T58" fmla="*/ 55 w 103"/>
                <a:gd name="T59" fmla="*/ 17 h 63"/>
                <a:gd name="T60" fmla="*/ 60 w 103"/>
                <a:gd name="T61" fmla="*/ 17 h 63"/>
                <a:gd name="T62" fmla="*/ 60 w 103"/>
                <a:gd name="T63" fmla="*/ 24 h 63"/>
                <a:gd name="T64" fmla="*/ 62 w 103"/>
                <a:gd name="T65" fmla="*/ 29 h 63"/>
                <a:gd name="T66" fmla="*/ 75 w 103"/>
                <a:gd name="T67" fmla="*/ 30 h 63"/>
                <a:gd name="T68" fmla="*/ 75 w 103"/>
                <a:gd name="T69" fmla="*/ 36 h 63"/>
                <a:gd name="T70" fmla="*/ 82 w 103"/>
                <a:gd name="T71" fmla="*/ 37 h 63"/>
                <a:gd name="T72" fmla="*/ 87 w 103"/>
                <a:gd name="T73" fmla="*/ 43 h 63"/>
                <a:gd name="T74" fmla="*/ 92 w 103"/>
                <a:gd name="T75" fmla="*/ 42 h 63"/>
                <a:gd name="T76" fmla="*/ 96 w 103"/>
                <a:gd name="T77" fmla="*/ 46 h 63"/>
                <a:gd name="T78" fmla="*/ 100 w 103"/>
                <a:gd name="T79" fmla="*/ 42 h 63"/>
                <a:gd name="T80" fmla="*/ 105 w 103"/>
                <a:gd name="T81" fmla="*/ 47 h 63"/>
                <a:gd name="T82" fmla="*/ 110 w 103"/>
                <a:gd name="T83" fmla="*/ 49 h 63"/>
                <a:gd name="T84" fmla="*/ 117 w 103"/>
                <a:gd name="T85" fmla="*/ 46 h 63"/>
                <a:gd name="T86" fmla="*/ 121 w 103"/>
                <a:gd name="T87" fmla="*/ 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4" name="Freeform 2632">
              <a:extLst>
                <a:ext uri="{FF2B5EF4-FFF2-40B4-BE49-F238E27FC236}">
                  <a16:creationId xmlns:a16="http://schemas.microsoft.com/office/drawing/2014/main" id="{09F522D1-AF92-47B1-9A47-E14439AB9662}"/>
                </a:ext>
              </a:extLst>
            </p:cNvPr>
            <p:cNvSpPr>
              <a:spLocks noChangeAspect="1"/>
            </p:cNvSpPr>
            <p:nvPr/>
          </p:nvSpPr>
          <p:spPr bwMode="auto">
            <a:xfrm>
              <a:off x="6376138" y="3862697"/>
              <a:ext cx="104085" cy="142944"/>
            </a:xfrm>
            <a:custGeom>
              <a:avLst/>
              <a:gdLst>
                <a:gd name="T0" fmla="*/ 25 w 63"/>
                <a:gd name="T1" fmla="*/ 87 h 86"/>
                <a:gd name="T2" fmla="*/ 29 w 63"/>
                <a:gd name="T3" fmla="*/ 79 h 86"/>
                <a:gd name="T4" fmla="*/ 33 w 63"/>
                <a:gd name="T5" fmla="*/ 85 h 86"/>
                <a:gd name="T6" fmla="*/ 40 w 63"/>
                <a:gd name="T7" fmla="*/ 74 h 86"/>
                <a:gd name="T8" fmla="*/ 36 w 63"/>
                <a:gd name="T9" fmla="*/ 59 h 86"/>
                <a:gd name="T10" fmla="*/ 44 w 63"/>
                <a:gd name="T11" fmla="*/ 68 h 86"/>
                <a:gd name="T12" fmla="*/ 55 w 63"/>
                <a:gd name="T13" fmla="*/ 71 h 86"/>
                <a:gd name="T14" fmla="*/ 60 w 63"/>
                <a:gd name="T15" fmla="*/ 84 h 86"/>
                <a:gd name="T16" fmla="*/ 62 w 63"/>
                <a:gd name="T17" fmla="*/ 92 h 86"/>
                <a:gd name="T18" fmla="*/ 65 w 63"/>
                <a:gd name="T19" fmla="*/ 103 h 86"/>
                <a:gd name="T20" fmla="*/ 73 w 63"/>
                <a:gd name="T21" fmla="*/ 101 h 86"/>
                <a:gd name="T22" fmla="*/ 70 w 63"/>
                <a:gd name="T23" fmla="*/ 72 h 86"/>
                <a:gd name="T24" fmla="*/ 64 w 63"/>
                <a:gd name="T25" fmla="*/ 54 h 86"/>
                <a:gd name="T26" fmla="*/ 57 w 63"/>
                <a:gd name="T27" fmla="*/ 65 h 86"/>
                <a:gd name="T28" fmla="*/ 50 w 63"/>
                <a:gd name="T29" fmla="*/ 61 h 86"/>
                <a:gd name="T30" fmla="*/ 44 w 63"/>
                <a:gd name="T31" fmla="*/ 60 h 86"/>
                <a:gd name="T32" fmla="*/ 56 w 63"/>
                <a:gd name="T33" fmla="*/ 42 h 86"/>
                <a:gd name="T34" fmla="*/ 64 w 63"/>
                <a:gd name="T35" fmla="*/ 35 h 86"/>
                <a:gd name="T36" fmla="*/ 55 w 63"/>
                <a:gd name="T37" fmla="*/ 26 h 86"/>
                <a:gd name="T38" fmla="*/ 26 w 63"/>
                <a:gd name="T39" fmla="*/ 24 h 86"/>
                <a:gd name="T40" fmla="*/ 24 w 63"/>
                <a:gd name="T41" fmla="*/ 10 h 86"/>
                <a:gd name="T42" fmla="*/ 12 w 63"/>
                <a:gd name="T43" fmla="*/ 6 h 86"/>
                <a:gd name="T44" fmla="*/ 1 w 63"/>
                <a:gd name="T45" fmla="*/ 0 h 86"/>
                <a:gd name="T46" fmla="*/ 4 w 63"/>
                <a:gd name="T47" fmla="*/ 6 h 86"/>
                <a:gd name="T48" fmla="*/ 4 w 63"/>
                <a:gd name="T49" fmla="*/ 19 h 86"/>
                <a:gd name="T50" fmla="*/ 6 w 63"/>
                <a:gd name="T51" fmla="*/ 29 h 86"/>
                <a:gd name="T52" fmla="*/ 4 w 63"/>
                <a:gd name="T53" fmla="*/ 34 h 86"/>
                <a:gd name="T54" fmla="*/ 8 w 63"/>
                <a:gd name="T55" fmla="*/ 41 h 86"/>
                <a:gd name="T56" fmla="*/ 8 w 63"/>
                <a:gd name="T57" fmla="*/ 52 h 86"/>
                <a:gd name="T58" fmla="*/ 12 w 63"/>
                <a:gd name="T59" fmla="*/ 62 h 86"/>
                <a:gd name="T60" fmla="*/ 15 w 63"/>
                <a:gd name="T61" fmla="*/ 66 h 86"/>
                <a:gd name="T62" fmla="*/ 17 w 63"/>
                <a:gd name="T63" fmla="*/ 75 h 86"/>
                <a:gd name="T64" fmla="*/ 20 w 63"/>
                <a:gd name="T65" fmla="*/ 8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5" name="Freeform 2633">
              <a:extLst>
                <a:ext uri="{FF2B5EF4-FFF2-40B4-BE49-F238E27FC236}">
                  <a16:creationId xmlns:a16="http://schemas.microsoft.com/office/drawing/2014/main" id="{37FC890F-2F0B-48BE-BF85-4C7B8B31890C}"/>
                </a:ext>
              </a:extLst>
            </p:cNvPr>
            <p:cNvSpPr>
              <a:spLocks noChangeAspect="1"/>
            </p:cNvSpPr>
            <p:nvPr/>
          </p:nvSpPr>
          <p:spPr bwMode="auto">
            <a:xfrm>
              <a:off x="6464957" y="3816898"/>
              <a:ext cx="188741" cy="456586"/>
            </a:xfrm>
            <a:custGeom>
              <a:avLst/>
              <a:gdLst>
                <a:gd name="T0" fmla="*/ 122 w 113"/>
                <a:gd name="T1" fmla="*/ 124 h 274"/>
                <a:gd name="T2" fmla="*/ 104 w 113"/>
                <a:gd name="T3" fmla="*/ 116 h 274"/>
                <a:gd name="T4" fmla="*/ 107 w 113"/>
                <a:gd name="T5" fmla="*/ 100 h 274"/>
                <a:gd name="T6" fmla="*/ 100 w 113"/>
                <a:gd name="T7" fmla="*/ 78 h 274"/>
                <a:gd name="T8" fmla="*/ 77 w 113"/>
                <a:gd name="T9" fmla="*/ 82 h 274"/>
                <a:gd name="T10" fmla="*/ 82 w 113"/>
                <a:gd name="T11" fmla="*/ 58 h 274"/>
                <a:gd name="T12" fmla="*/ 91 w 113"/>
                <a:gd name="T13" fmla="*/ 41 h 274"/>
                <a:gd name="T14" fmla="*/ 82 w 113"/>
                <a:gd name="T15" fmla="*/ 17 h 274"/>
                <a:gd name="T16" fmla="*/ 70 w 113"/>
                <a:gd name="T17" fmla="*/ 6 h 274"/>
                <a:gd name="T18" fmla="*/ 63 w 113"/>
                <a:gd name="T19" fmla="*/ 18 h 274"/>
                <a:gd name="T20" fmla="*/ 58 w 113"/>
                <a:gd name="T21" fmla="*/ 22 h 274"/>
                <a:gd name="T22" fmla="*/ 39 w 113"/>
                <a:gd name="T23" fmla="*/ 34 h 274"/>
                <a:gd name="T24" fmla="*/ 41 w 113"/>
                <a:gd name="T25" fmla="*/ 46 h 274"/>
                <a:gd name="T26" fmla="*/ 31 w 113"/>
                <a:gd name="T27" fmla="*/ 56 h 274"/>
                <a:gd name="T28" fmla="*/ 24 w 113"/>
                <a:gd name="T29" fmla="*/ 84 h 274"/>
                <a:gd name="T30" fmla="*/ 18 w 113"/>
                <a:gd name="T31" fmla="*/ 89 h 274"/>
                <a:gd name="T32" fmla="*/ 14 w 113"/>
                <a:gd name="T33" fmla="*/ 112 h 274"/>
                <a:gd name="T34" fmla="*/ 6 w 113"/>
                <a:gd name="T35" fmla="*/ 119 h 274"/>
                <a:gd name="T36" fmla="*/ 1 w 113"/>
                <a:gd name="T37" fmla="*/ 136 h 274"/>
                <a:gd name="T38" fmla="*/ 11 w 113"/>
                <a:gd name="T39" fmla="*/ 148 h 274"/>
                <a:gd name="T40" fmla="*/ 28 w 113"/>
                <a:gd name="T41" fmla="*/ 156 h 274"/>
                <a:gd name="T42" fmla="*/ 36 w 113"/>
                <a:gd name="T43" fmla="*/ 174 h 274"/>
                <a:gd name="T44" fmla="*/ 40 w 113"/>
                <a:gd name="T45" fmla="*/ 211 h 274"/>
                <a:gd name="T46" fmla="*/ 45 w 113"/>
                <a:gd name="T47" fmla="*/ 215 h 274"/>
                <a:gd name="T48" fmla="*/ 52 w 113"/>
                <a:gd name="T49" fmla="*/ 221 h 274"/>
                <a:gd name="T50" fmla="*/ 58 w 113"/>
                <a:gd name="T51" fmla="*/ 225 h 274"/>
                <a:gd name="T52" fmla="*/ 69 w 113"/>
                <a:gd name="T53" fmla="*/ 215 h 274"/>
                <a:gd name="T54" fmla="*/ 75 w 113"/>
                <a:gd name="T55" fmla="*/ 209 h 274"/>
                <a:gd name="T56" fmla="*/ 84 w 113"/>
                <a:gd name="T57" fmla="*/ 211 h 274"/>
                <a:gd name="T58" fmla="*/ 91 w 113"/>
                <a:gd name="T59" fmla="*/ 233 h 274"/>
                <a:gd name="T60" fmla="*/ 99 w 113"/>
                <a:gd name="T61" fmla="*/ 265 h 274"/>
                <a:gd name="T62" fmla="*/ 111 w 113"/>
                <a:gd name="T63" fmla="*/ 285 h 274"/>
                <a:gd name="T64" fmla="*/ 113 w 113"/>
                <a:gd name="T65" fmla="*/ 301 h 274"/>
                <a:gd name="T66" fmla="*/ 106 w 113"/>
                <a:gd name="T67" fmla="*/ 318 h 274"/>
                <a:gd name="T68" fmla="*/ 112 w 113"/>
                <a:gd name="T69" fmla="*/ 315 h 274"/>
                <a:gd name="T70" fmla="*/ 122 w 113"/>
                <a:gd name="T71" fmla="*/ 289 h 274"/>
                <a:gd name="T72" fmla="*/ 118 w 113"/>
                <a:gd name="T73" fmla="*/ 265 h 274"/>
                <a:gd name="T74" fmla="*/ 97 w 113"/>
                <a:gd name="T75" fmla="*/ 238 h 274"/>
                <a:gd name="T76" fmla="*/ 107 w 113"/>
                <a:gd name="T77" fmla="*/ 221 h 274"/>
                <a:gd name="T78" fmla="*/ 102 w 113"/>
                <a:gd name="T79" fmla="*/ 209 h 274"/>
                <a:gd name="T80" fmla="*/ 93 w 113"/>
                <a:gd name="T81" fmla="*/ 190 h 274"/>
                <a:gd name="T82" fmla="*/ 85 w 113"/>
                <a:gd name="T83" fmla="*/ 177 h 274"/>
                <a:gd name="T84" fmla="*/ 99 w 113"/>
                <a:gd name="T85" fmla="*/ 161 h 274"/>
                <a:gd name="T86" fmla="*/ 113 w 113"/>
                <a:gd name="T87" fmla="*/ 152 h 274"/>
                <a:gd name="T88" fmla="*/ 122 w 113"/>
                <a:gd name="T89" fmla="*/ 146 h 274"/>
                <a:gd name="T90" fmla="*/ 126 w 113"/>
                <a:gd name="T91" fmla="*/ 133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6" name="Freeform 2634">
              <a:extLst>
                <a:ext uri="{FF2B5EF4-FFF2-40B4-BE49-F238E27FC236}">
                  <a16:creationId xmlns:a16="http://schemas.microsoft.com/office/drawing/2014/main" id="{E56C448A-B40A-4D72-8956-8F63C4FE32BD}"/>
                </a:ext>
              </a:extLst>
            </p:cNvPr>
            <p:cNvSpPr>
              <a:spLocks noChangeAspect="1"/>
            </p:cNvSpPr>
            <p:nvPr/>
          </p:nvSpPr>
          <p:spPr bwMode="auto">
            <a:xfrm>
              <a:off x="6860481" y="4342874"/>
              <a:ext cx="202619" cy="145719"/>
            </a:xfrm>
            <a:custGeom>
              <a:avLst/>
              <a:gdLst>
                <a:gd name="T0" fmla="*/ 123 w 122"/>
                <a:gd name="T1" fmla="*/ 52 h 87"/>
                <a:gd name="T2" fmla="*/ 134 w 122"/>
                <a:gd name="T3" fmla="*/ 48 h 87"/>
                <a:gd name="T4" fmla="*/ 129 w 122"/>
                <a:gd name="T5" fmla="*/ 45 h 87"/>
                <a:gd name="T6" fmla="*/ 124 w 122"/>
                <a:gd name="T7" fmla="*/ 40 h 87"/>
                <a:gd name="T8" fmla="*/ 124 w 122"/>
                <a:gd name="T9" fmla="*/ 36 h 87"/>
                <a:gd name="T10" fmla="*/ 133 w 122"/>
                <a:gd name="T11" fmla="*/ 37 h 87"/>
                <a:gd name="T12" fmla="*/ 144 w 122"/>
                <a:gd name="T13" fmla="*/ 34 h 87"/>
                <a:gd name="T14" fmla="*/ 145 w 122"/>
                <a:gd name="T15" fmla="*/ 28 h 87"/>
                <a:gd name="T16" fmla="*/ 140 w 122"/>
                <a:gd name="T17" fmla="*/ 27 h 87"/>
                <a:gd name="T18" fmla="*/ 132 w 122"/>
                <a:gd name="T19" fmla="*/ 24 h 87"/>
                <a:gd name="T20" fmla="*/ 126 w 122"/>
                <a:gd name="T21" fmla="*/ 28 h 87"/>
                <a:gd name="T22" fmla="*/ 118 w 122"/>
                <a:gd name="T23" fmla="*/ 25 h 87"/>
                <a:gd name="T24" fmla="*/ 117 w 122"/>
                <a:gd name="T25" fmla="*/ 16 h 87"/>
                <a:gd name="T26" fmla="*/ 120 w 122"/>
                <a:gd name="T27" fmla="*/ 12 h 87"/>
                <a:gd name="T28" fmla="*/ 115 w 122"/>
                <a:gd name="T29" fmla="*/ 11 h 87"/>
                <a:gd name="T30" fmla="*/ 109 w 122"/>
                <a:gd name="T31" fmla="*/ 4 h 87"/>
                <a:gd name="T32" fmla="*/ 105 w 122"/>
                <a:gd name="T33" fmla="*/ 7 h 87"/>
                <a:gd name="T34" fmla="*/ 101 w 122"/>
                <a:gd name="T35" fmla="*/ 1 h 87"/>
                <a:gd name="T36" fmla="*/ 96 w 122"/>
                <a:gd name="T37" fmla="*/ 14 h 87"/>
                <a:gd name="T38" fmla="*/ 91 w 122"/>
                <a:gd name="T39" fmla="*/ 28 h 87"/>
                <a:gd name="T40" fmla="*/ 85 w 122"/>
                <a:gd name="T41" fmla="*/ 28 h 87"/>
                <a:gd name="T42" fmla="*/ 84 w 122"/>
                <a:gd name="T43" fmla="*/ 31 h 87"/>
                <a:gd name="T44" fmla="*/ 87 w 122"/>
                <a:gd name="T45" fmla="*/ 33 h 87"/>
                <a:gd name="T46" fmla="*/ 87 w 122"/>
                <a:gd name="T47" fmla="*/ 36 h 87"/>
                <a:gd name="T48" fmla="*/ 78 w 122"/>
                <a:gd name="T49" fmla="*/ 37 h 87"/>
                <a:gd name="T50" fmla="*/ 65 w 122"/>
                <a:gd name="T51" fmla="*/ 42 h 87"/>
                <a:gd name="T52" fmla="*/ 65 w 122"/>
                <a:gd name="T53" fmla="*/ 51 h 87"/>
                <a:gd name="T54" fmla="*/ 44 w 122"/>
                <a:gd name="T55" fmla="*/ 68 h 87"/>
                <a:gd name="T56" fmla="*/ 30 w 122"/>
                <a:gd name="T57" fmla="*/ 71 h 87"/>
                <a:gd name="T58" fmla="*/ 28 w 122"/>
                <a:gd name="T59" fmla="*/ 80 h 87"/>
                <a:gd name="T60" fmla="*/ 23 w 122"/>
                <a:gd name="T61" fmla="*/ 78 h 87"/>
                <a:gd name="T62" fmla="*/ 25 w 122"/>
                <a:gd name="T63" fmla="*/ 84 h 87"/>
                <a:gd name="T64" fmla="*/ 19 w 122"/>
                <a:gd name="T65" fmla="*/ 94 h 87"/>
                <a:gd name="T66" fmla="*/ 11 w 122"/>
                <a:gd name="T67" fmla="*/ 89 h 87"/>
                <a:gd name="T68" fmla="*/ 10 w 122"/>
                <a:gd name="T69" fmla="*/ 91 h 87"/>
                <a:gd name="T70" fmla="*/ 5 w 122"/>
                <a:gd name="T71" fmla="*/ 91 h 87"/>
                <a:gd name="T72" fmla="*/ 0 w 122"/>
                <a:gd name="T73" fmla="*/ 84 h 87"/>
                <a:gd name="T74" fmla="*/ 2 w 122"/>
                <a:gd name="T75" fmla="*/ 94 h 87"/>
                <a:gd name="T76" fmla="*/ 13 w 122"/>
                <a:gd name="T77" fmla="*/ 101 h 87"/>
                <a:gd name="T78" fmla="*/ 16 w 122"/>
                <a:gd name="T79" fmla="*/ 105 h 87"/>
                <a:gd name="T80" fmla="*/ 23 w 122"/>
                <a:gd name="T81" fmla="*/ 101 h 87"/>
                <a:gd name="T82" fmla="*/ 34 w 122"/>
                <a:gd name="T83" fmla="*/ 104 h 87"/>
                <a:gd name="T84" fmla="*/ 39 w 122"/>
                <a:gd name="T85" fmla="*/ 100 h 87"/>
                <a:gd name="T86" fmla="*/ 39 w 122"/>
                <a:gd name="T87" fmla="*/ 95 h 87"/>
                <a:gd name="T88" fmla="*/ 50 w 122"/>
                <a:gd name="T89" fmla="*/ 94 h 87"/>
                <a:gd name="T90" fmla="*/ 49 w 122"/>
                <a:gd name="T91" fmla="*/ 97 h 87"/>
                <a:gd name="T92" fmla="*/ 54 w 122"/>
                <a:gd name="T93" fmla="*/ 95 h 87"/>
                <a:gd name="T94" fmla="*/ 60 w 122"/>
                <a:gd name="T95" fmla="*/ 100 h 87"/>
                <a:gd name="T96" fmla="*/ 65 w 122"/>
                <a:gd name="T97" fmla="*/ 95 h 87"/>
                <a:gd name="T98" fmla="*/ 74 w 122"/>
                <a:gd name="T99" fmla="*/ 95 h 87"/>
                <a:gd name="T100" fmla="*/ 74 w 122"/>
                <a:gd name="T101" fmla="*/ 89 h 87"/>
                <a:gd name="T102" fmla="*/ 83 w 122"/>
                <a:gd name="T103" fmla="*/ 75 h 87"/>
                <a:gd name="T104" fmla="*/ 90 w 122"/>
                <a:gd name="T105" fmla="*/ 64 h 87"/>
                <a:gd name="T106" fmla="*/ 90 w 122"/>
                <a:gd name="T107" fmla="*/ 51 h 87"/>
                <a:gd name="T108" fmla="*/ 101 w 122"/>
                <a:gd name="T109" fmla="*/ 47 h 87"/>
                <a:gd name="T110" fmla="*/ 107 w 122"/>
                <a:gd name="T111" fmla="*/ 51 h 87"/>
                <a:gd name="T112" fmla="*/ 115 w 122"/>
                <a:gd name="T113" fmla="*/ 48 h 87"/>
                <a:gd name="T114" fmla="*/ 123 w 122"/>
                <a:gd name="T115" fmla="*/ 5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7" name="Freeform 2637">
              <a:extLst>
                <a:ext uri="{FF2B5EF4-FFF2-40B4-BE49-F238E27FC236}">
                  <a16:creationId xmlns:a16="http://schemas.microsoft.com/office/drawing/2014/main" id="{667DA2B2-CDC4-4338-8DA6-A4F586E21814}"/>
                </a:ext>
              </a:extLst>
            </p:cNvPr>
            <p:cNvSpPr>
              <a:spLocks noChangeAspect="1"/>
            </p:cNvSpPr>
            <p:nvPr/>
          </p:nvSpPr>
          <p:spPr bwMode="auto">
            <a:xfrm>
              <a:off x="6634270" y="3966782"/>
              <a:ext cx="167924" cy="213721"/>
            </a:xfrm>
            <a:custGeom>
              <a:avLst/>
              <a:gdLst>
                <a:gd name="T0" fmla="*/ 114 w 101"/>
                <a:gd name="T1" fmla="*/ 144 h 128"/>
                <a:gd name="T2" fmla="*/ 105 w 101"/>
                <a:gd name="T3" fmla="*/ 143 h 128"/>
                <a:gd name="T4" fmla="*/ 99 w 101"/>
                <a:gd name="T5" fmla="*/ 153 h 128"/>
                <a:gd name="T6" fmla="*/ 90 w 101"/>
                <a:gd name="T7" fmla="*/ 149 h 128"/>
                <a:gd name="T8" fmla="*/ 84 w 101"/>
                <a:gd name="T9" fmla="*/ 147 h 128"/>
                <a:gd name="T10" fmla="*/ 89 w 101"/>
                <a:gd name="T11" fmla="*/ 142 h 128"/>
                <a:gd name="T12" fmla="*/ 91 w 101"/>
                <a:gd name="T13" fmla="*/ 123 h 128"/>
                <a:gd name="T14" fmla="*/ 87 w 101"/>
                <a:gd name="T15" fmla="*/ 115 h 128"/>
                <a:gd name="T16" fmla="*/ 77 w 101"/>
                <a:gd name="T17" fmla="*/ 108 h 128"/>
                <a:gd name="T18" fmla="*/ 75 w 101"/>
                <a:gd name="T19" fmla="*/ 91 h 128"/>
                <a:gd name="T20" fmla="*/ 65 w 101"/>
                <a:gd name="T21" fmla="*/ 82 h 128"/>
                <a:gd name="T22" fmla="*/ 60 w 101"/>
                <a:gd name="T23" fmla="*/ 76 h 128"/>
                <a:gd name="T24" fmla="*/ 50 w 101"/>
                <a:gd name="T25" fmla="*/ 73 h 128"/>
                <a:gd name="T26" fmla="*/ 43 w 101"/>
                <a:gd name="T27" fmla="*/ 82 h 128"/>
                <a:gd name="T28" fmla="*/ 37 w 101"/>
                <a:gd name="T29" fmla="*/ 87 h 128"/>
                <a:gd name="T30" fmla="*/ 31 w 101"/>
                <a:gd name="T31" fmla="*/ 77 h 128"/>
                <a:gd name="T32" fmla="*/ 25 w 101"/>
                <a:gd name="T33" fmla="*/ 83 h 128"/>
                <a:gd name="T34" fmla="*/ 16 w 101"/>
                <a:gd name="T35" fmla="*/ 88 h 128"/>
                <a:gd name="T36" fmla="*/ 16 w 101"/>
                <a:gd name="T37" fmla="*/ 69 h 128"/>
                <a:gd name="T38" fmla="*/ 18 w 101"/>
                <a:gd name="T39" fmla="*/ 60 h 128"/>
                <a:gd name="T40" fmla="*/ 13 w 101"/>
                <a:gd name="T41" fmla="*/ 52 h 128"/>
                <a:gd name="T42" fmla="*/ 7 w 101"/>
                <a:gd name="T43" fmla="*/ 47 h 128"/>
                <a:gd name="T44" fmla="*/ 4 w 101"/>
                <a:gd name="T45" fmla="*/ 39 h 128"/>
                <a:gd name="T46" fmla="*/ 1 w 101"/>
                <a:gd name="T47" fmla="*/ 31 h 128"/>
                <a:gd name="T48" fmla="*/ 5 w 101"/>
                <a:gd name="T49" fmla="*/ 25 h 128"/>
                <a:gd name="T50" fmla="*/ 13 w 101"/>
                <a:gd name="T51" fmla="*/ 16 h 128"/>
                <a:gd name="T52" fmla="*/ 18 w 101"/>
                <a:gd name="T53" fmla="*/ 22 h 128"/>
                <a:gd name="T54" fmla="*/ 25 w 101"/>
                <a:gd name="T55" fmla="*/ 20 h 128"/>
                <a:gd name="T56" fmla="*/ 20 w 101"/>
                <a:gd name="T57" fmla="*/ 8 h 128"/>
                <a:gd name="T58" fmla="*/ 22 w 101"/>
                <a:gd name="T59" fmla="*/ 0 h 128"/>
                <a:gd name="T60" fmla="*/ 29 w 101"/>
                <a:gd name="T61" fmla="*/ 2 h 128"/>
                <a:gd name="T62" fmla="*/ 36 w 101"/>
                <a:gd name="T63" fmla="*/ 13 h 128"/>
                <a:gd name="T64" fmla="*/ 42 w 101"/>
                <a:gd name="T65" fmla="*/ 14 h 128"/>
                <a:gd name="T66" fmla="*/ 46 w 101"/>
                <a:gd name="T67" fmla="*/ 30 h 128"/>
                <a:gd name="T68" fmla="*/ 53 w 101"/>
                <a:gd name="T69" fmla="*/ 34 h 128"/>
                <a:gd name="T70" fmla="*/ 62 w 101"/>
                <a:gd name="T71" fmla="*/ 29 h 128"/>
                <a:gd name="T72" fmla="*/ 63 w 101"/>
                <a:gd name="T73" fmla="*/ 37 h 128"/>
                <a:gd name="T74" fmla="*/ 73 w 101"/>
                <a:gd name="T75" fmla="*/ 43 h 128"/>
                <a:gd name="T76" fmla="*/ 71 w 101"/>
                <a:gd name="T77" fmla="*/ 47 h 128"/>
                <a:gd name="T78" fmla="*/ 62 w 101"/>
                <a:gd name="T79" fmla="*/ 51 h 128"/>
                <a:gd name="T80" fmla="*/ 58 w 101"/>
                <a:gd name="T81" fmla="*/ 57 h 128"/>
                <a:gd name="T82" fmla="*/ 79 w 101"/>
                <a:gd name="T83" fmla="*/ 75 h 128"/>
                <a:gd name="T84" fmla="*/ 91 w 101"/>
                <a:gd name="T85" fmla="*/ 89 h 128"/>
                <a:gd name="T86" fmla="*/ 101 w 101"/>
                <a:gd name="T87" fmla="*/ 100 h 128"/>
                <a:gd name="T88" fmla="*/ 111 w 101"/>
                <a:gd name="T89" fmla="*/ 112 h 128"/>
                <a:gd name="T90" fmla="*/ 114 w 101"/>
                <a:gd name="T91" fmla="*/ 119 h 128"/>
                <a:gd name="T92" fmla="*/ 117 w 101"/>
                <a:gd name="T93" fmla="*/ 13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8" name="Freeform 2638">
              <a:extLst>
                <a:ext uri="{FF2B5EF4-FFF2-40B4-BE49-F238E27FC236}">
                  <a16:creationId xmlns:a16="http://schemas.microsoft.com/office/drawing/2014/main" id="{2CA96A54-FC27-4711-B799-BE4EB01836FF}"/>
                </a:ext>
              </a:extLst>
            </p:cNvPr>
            <p:cNvSpPr>
              <a:spLocks noChangeAspect="1"/>
            </p:cNvSpPr>
            <p:nvPr/>
          </p:nvSpPr>
          <p:spPr bwMode="auto">
            <a:xfrm>
              <a:off x="6693946" y="4162460"/>
              <a:ext cx="115188" cy="99921"/>
            </a:xfrm>
            <a:custGeom>
              <a:avLst/>
              <a:gdLst>
                <a:gd name="T0" fmla="*/ 32 w 69"/>
                <a:gd name="T1" fmla="*/ 72 h 60"/>
                <a:gd name="T2" fmla="*/ 28 w 69"/>
                <a:gd name="T3" fmla="*/ 70 h 60"/>
                <a:gd name="T4" fmla="*/ 23 w 69"/>
                <a:gd name="T5" fmla="*/ 65 h 60"/>
                <a:gd name="T6" fmla="*/ 23 w 69"/>
                <a:gd name="T7" fmla="*/ 59 h 60"/>
                <a:gd name="T8" fmla="*/ 19 w 69"/>
                <a:gd name="T9" fmla="*/ 61 h 60"/>
                <a:gd name="T10" fmla="*/ 17 w 69"/>
                <a:gd name="T11" fmla="*/ 65 h 60"/>
                <a:gd name="T12" fmla="*/ 12 w 69"/>
                <a:gd name="T13" fmla="*/ 65 h 60"/>
                <a:gd name="T14" fmla="*/ 13 w 69"/>
                <a:gd name="T15" fmla="*/ 58 h 60"/>
                <a:gd name="T16" fmla="*/ 11 w 69"/>
                <a:gd name="T17" fmla="*/ 50 h 60"/>
                <a:gd name="T18" fmla="*/ 7 w 69"/>
                <a:gd name="T19" fmla="*/ 43 h 60"/>
                <a:gd name="T20" fmla="*/ 6 w 69"/>
                <a:gd name="T21" fmla="*/ 36 h 60"/>
                <a:gd name="T22" fmla="*/ 2 w 69"/>
                <a:gd name="T23" fmla="*/ 32 h 60"/>
                <a:gd name="T24" fmla="*/ 2 w 69"/>
                <a:gd name="T25" fmla="*/ 28 h 60"/>
                <a:gd name="T26" fmla="*/ 0 w 69"/>
                <a:gd name="T27" fmla="*/ 23 h 60"/>
                <a:gd name="T28" fmla="*/ 1 w 69"/>
                <a:gd name="T29" fmla="*/ 16 h 60"/>
                <a:gd name="T30" fmla="*/ 4 w 69"/>
                <a:gd name="T31" fmla="*/ 16 h 60"/>
                <a:gd name="T32" fmla="*/ 8 w 69"/>
                <a:gd name="T33" fmla="*/ 8 h 60"/>
                <a:gd name="T34" fmla="*/ 16 w 69"/>
                <a:gd name="T35" fmla="*/ 2 h 60"/>
                <a:gd name="T36" fmla="*/ 20 w 69"/>
                <a:gd name="T37" fmla="*/ 4 h 60"/>
                <a:gd name="T38" fmla="*/ 24 w 69"/>
                <a:gd name="T39" fmla="*/ 4 h 60"/>
                <a:gd name="T40" fmla="*/ 35 w 69"/>
                <a:gd name="T41" fmla="*/ 4 h 60"/>
                <a:gd name="T42" fmla="*/ 41 w 69"/>
                <a:gd name="T43" fmla="*/ 6 h 60"/>
                <a:gd name="T44" fmla="*/ 43 w 69"/>
                <a:gd name="T45" fmla="*/ 8 h 60"/>
                <a:gd name="T46" fmla="*/ 47 w 69"/>
                <a:gd name="T47" fmla="*/ 8 h 60"/>
                <a:gd name="T48" fmla="*/ 53 w 69"/>
                <a:gd name="T49" fmla="*/ 11 h 60"/>
                <a:gd name="T50" fmla="*/ 57 w 69"/>
                <a:gd name="T51" fmla="*/ 12 h 60"/>
                <a:gd name="T52" fmla="*/ 55 w 69"/>
                <a:gd name="T53" fmla="*/ 5 h 60"/>
                <a:gd name="T54" fmla="*/ 63 w 69"/>
                <a:gd name="T55" fmla="*/ 2 h 60"/>
                <a:gd name="T56" fmla="*/ 66 w 69"/>
                <a:gd name="T57" fmla="*/ 4 h 60"/>
                <a:gd name="T58" fmla="*/ 71 w 69"/>
                <a:gd name="T59" fmla="*/ 4 h 60"/>
                <a:gd name="T60" fmla="*/ 76 w 69"/>
                <a:gd name="T61" fmla="*/ 0 h 60"/>
                <a:gd name="T62" fmla="*/ 77 w 69"/>
                <a:gd name="T63" fmla="*/ 5 h 60"/>
                <a:gd name="T64" fmla="*/ 77 w 69"/>
                <a:gd name="T65" fmla="*/ 8 h 60"/>
                <a:gd name="T66" fmla="*/ 77 w 69"/>
                <a:gd name="T67" fmla="*/ 14 h 60"/>
                <a:gd name="T68" fmla="*/ 81 w 69"/>
                <a:gd name="T69" fmla="*/ 17 h 60"/>
                <a:gd name="T70" fmla="*/ 82 w 69"/>
                <a:gd name="T71" fmla="*/ 28 h 60"/>
                <a:gd name="T72" fmla="*/ 78 w 69"/>
                <a:gd name="T73" fmla="*/ 41 h 60"/>
                <a:gd name="T74" fmla="*/ 76 w 69"/>
                <a:gd name="T75" fmla="*/ 40 h 60"/>
                <a:gd name="T76" fmla="*/ 69 w 69"/>
                <a:gd name="T77" fmla="*/ 46 h 60"/>
                <a:gd name="T78" fmla="*/ 61 w 69"/>
                <a:gd name="T79" fmla="*/ 46 h 60"/>
                <a:gd name="T80" fmla="*/ 60 w 69"/>
                <a:gd name="T81" fmla="*/ 50 h 60"/>
                <a:gd name="T82" fmla="*/ 55 w 69"/>
                <a:gd name="T83" fmla="*/ 49 h 60"/>
                <a:gd name="T84" fmla="*/ 53 w 69"/>
                <a:gd name="T85" fmla="*/ 52 h 60"/>
                <a:gd name="T86" fmla="*/ 55 w 69"/>
                <a:gd name="T87" fmla="*/ 58 h 60"/>
                <a:gd name="T88" fmla="*/ 58 w 69"/>
                <a:gd name="T89" fmla="*/ 60 h 60"/>
                <a:gd name="T90" fmla="*/ 59 w 69"/>
                <a:gd name="T91" fmla="*/ 64 h 60"/>
                <a:gd name="T92" fmla="*/ 58 w 69"/>
                <a:gd name="T93" fmla="*/ 67 h 60"/>
                <a:gd name="T94" fmla="*/ 52 w 69"/>
                <a:gd name="T95" fmla="*/ 65 h 60"/>
                <a:gd name="T96" fmla="*/ 41 w 69"/>
                <a:gd name="T97" fmla="*/ 65 h 60"/>
                <a:gd name="T98" fmla="*/ 42 w 69"/>
                <a:gd name="T99" fmla="*/ 70 h 60"/>
                <a:gd name="T100" fmla="*/ 37 w 69"/>
                <a:gd name="T101" fmla="*/ 72 h 60"/>
                <a:gd name="T102" fmla="*/ 32 w 69"/>
                <a:gd name="T103" fmla="*/ 72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39" name="Freeform 2639">
              <a:extLst>
                <a:ext uri="{FF2B5EF4-FFF2-40B4-BE49-F238E27FC236}">
                  <a16:creationId xmlns:a16="http://schemas.microsoft.com/office/drawing/2014/main" id="{14FC37FD-E034-4503-B6E9-E3048024CBDF}"/>
                </a:ext>
              </a:extLst>
            </p:cNvPr>
            <p:cNvSpPr>
              <a:spLocks noChangeAspect="1"/>
            </p:cNvSpPr>
            <p:nvPr/>
          </p:nvSpPr>
          <p:spPr bwMode="auto">
            <a:xfrm>
              <a:off x="6673128" y="3943189"/>
              <a:ext cx="169311" cy="364991"/>
            </a:xfrm>
            <a:custGeom>
              <a:avLst/>
              <a:gdLst>
                <a:gd name="T0" fmla="*/ 54 w 101"/>
                <a:gd name="T1" fmla="*/ 232 h 219"/>
                <a:gd name="T2" fmla="*/ 57 w 101"/>
                <a:gd name="T3" fmla="*/ 257 h 219"/>
                <a:gd name="T4" fmla="*/ 64 w 101"/>
                <a:gd name="T5" fmla="*/ 262 h 219"/>
                <a:gd name="T6" fmla="*/ 76 w 101"/>
                <a:gd name="T7" fmla="*/ 249 h 219"/>
                <a:gd name="T8" fmla="*/ 81 w 101"/>
                <a:gd name="T9" fmla="*/ 244 h 219"/>
                <a:gd name="T10" fmla="*/ 80 w 101"/>
                <a:gd name="T11" fmla="*/ 237 h 219"/>
                <a:gd name="T12" fmla="*/ 88 w 101"/>
                <a:gd name="T13" fmla="*/ 231 h 219"/>
                <a:gd name="T14" fmla="*/ 103 w 101"/>
                <a:gd name="T15" fmla="*/ 226 h 219"/>
                <a:gd name="T16" fmla="*/ 115 w 101"/>
                <a:gd name="T17" fmla="*/ 214 h 219"/>
                <a:gd name="T18" fmla="*/ 117 w 101"/>
                <a:gd name="T19" fmla="*/ 193 h 219"/>
                <a:gd name="T20" fmla="*/ 117 w 101"/>
                <a:gd name="T21" fmla="*/ 189 h 219"/>
                <a:gd name="T22" fmla="*/ 118 w 101"/>
                <a:gd name="T23" fmla="*/ 175 h 219"/>
                <a:gd name="T24" fmla="*/ 110 w 101"/>
                <a:gd name="T25" fmla="*/ 143 h 219"/>
                <a:gd name="T26" fmla="*/ 98 w 101"/>
                <a:gd name="T27" fmla="*/ 130 h 219"/>
                <a:gd name="T28" fmla="*/ 85 w 101"/>
                <a:gd name="T29" fmla="*/ 116 h 219"/>
                <a:gd name="T30" fmla="*/ 71 w 101"/>
                <a:gd name="T31" fmla="*/ 96 h 219"/>
                <a:gd name="T32" fmla="*/ 57 w 101"/>
                <a:gd name="T33" fmla="*/ 82 h 219"/>
                <a:gd name="T34" fmla="*/ 69 w 101"/>
                <a:gd name="T35" fmla="*/ 56 h 219"/>
                <a:gd name="T36" fmla="*/ 79 w 101"/>
                <a:gd name="T37" fmla="*/ 44 h 219"/>
                <a:gd name="T38" fmla="*/ 79 w 101"/>
                <a:gd name="T39" fmla="*/ 31 h 219"/>
                <a:gd name="T40" fmla="*/ 69 w 101"/>
                <a:gd name="T41" fmla="*/ 13 h 219"/>
                <a:gd name="T42" fmla="*/ 58 w 101"/>
                <a:gd name="T43" fmla="*/ 8 h 219"/>
                <a:gd name="T44" fmla="*/ 41 w 101"/>
                <a:gd name="T45" fmla="*/ 5 h 219"/>
                <a:gd name="T46" fmla="*/ 29 w 101"/>
                <a:gd name="T47" fmla="*/ 13 h 219"/>
                <a:gd name="T48" fmla="*/ 19 w 101"/>
                <a:gd name="T49" fmla="*/ 18 h 219"/>
                <a:gd name="T50" fmla="*/ 8 w 101"/>
                <a:gd name="T51" fmla="*/ 19 h 219"/>
                <a:gd name="T52" fmla="*/ 0 w 101"/>
                <a:gd name="T53" fmla="*/ 19 h 219"/>
                <a:gd name="T54" fmla="*/ 10 w 101"/>
                <a:gd name="T55" fmla="*/ 28 h 219"/>
                <a:gd name="T56" fmla="*/ 17 w 101"/>
                <a:gd name="T57" fmla="*/ 47 h 219"/>
                <a:gd name="T58" fmla="*/ 30 w 101"/>
                <a:gd name="T59" fmla="*/ 46 h 219"/>
                <a:gd name="T60" fmla="*/ 35 w 101"/>
                <a:gd name="T61" fmla="*/ 54 h 219"/>
                <a:gd name="T62" fmla="*/ 46 w 101"/>
                <a:gd name="T63" fmla="*/ 64 h 219"/>
                <a:gd name="T64" fmla="*/ 34 w 101"/>
                <a:gd name="T65" fmla="*/ 67 h 219"/>
                <a:gd name="T66" fmla="*/ 50 w 101"/>
                <a:gd name="T67" fmla="*/ 84 h 219"/>
                <a:gd name="T68" fmla="*/ 63 w 101"/>
                <a:gd name="T69" fmla="*/ 106 h 219"/>
                <a:gd name="T70" fmla="*/ 75 w 101"/>
                <a:gd name="T71" fmla="*/ 124 h 219"/>
                <a:gd name="T72" fmla="*/ 86 w 101"/>
                <a:gd name="T73" fmla="*/ 136 h 219"/>
                <a:gd name="T74" fmla="*/ 91 w 101"/>
                <a:gd name="T75" fmla="*/ 157 h 219"/>
                <a:gd name="T76" fmla="*/ 92 w 101"/>
                <a:gd name="T77" fmla="*/ 172 h 219"/>
                <a:gd name="T78" fmla="*/ 93 w 101"/>
                <a:gd name="T79" fmla="*/ 198 h 219"/>
                <a:gd name="T80" fmla="*/ 76 w 101"/>
                <a:gd name="T81" fmla="*/ 203 h 219"/>
                <a:gd name="T82" fmla="*/ 68 w 101"/>
                <a:gd name="T83" fmla="*/ 209 h 219"/>
                <a:gd name="T84" fmla="*/ 74 w 101"/>
                <a:gd name="T85" fmla="*/ 221 h 219"/>
                <a:gd name="T86" fmla="*/ 56 w 101"/>
                <a:gd name="T87" fmla="*/ 222 h 219"/>
                <a:gd name="T88" fmla="*/ 47 w 101"/>
                <a:gd name="T89" fmla="*/ 229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0" name="Freeform 2640">
              <a:extLst>
                <a:ext uri="{FF2B5EF4-FFF2-40B4-BE49-F238E27FC236}">
                  <a16:creationId xmlns:a16="http://schemas.microsoft.com/office/drawing/2014/main" id="{A6611EAC-0455-44A1-A6AF-D0226EC8B189}"/>
                </a:ext>
              </a:extLst>
            </p:cNvPr>
            <p:cNvSpPr>
              <a:spLocks noChangeAspect="1"/>
            </p:cNvSpPr>
            <p:nvPr/>
          </p:nvSpPr>
          <p:spPr bwMode="auto">
            <a:xfrm>
              <a:off x="7068651" y="3424153"/>
              <a:ext cx="108248" cy="152658"/>
            </a:xfrm>
            <a:custGeom>
              <a:avLst/>
              <a:gdLst>
                <a:gd name="T0" fmla="*/ 36 w 65"/>
                <a:gd name="T1" fmla="*/ 106 h 92"/>
                <a:gd name="T2" fmla="*/ 30 w 65"/>
                <a:gd name="T3" fmla="*/ 102 h 92"/>
                <a:gd name="T4" fmla="*/ 22 w 65"/>
                <a:gd name="T5" fmla="*/ 110 h 92"/>
                <a:gd name="T6" fmla="*/ 23 w 65"/>
                <a:gd name="T7" fmla="*/ 105 h 92"/>
                <a:gd name="T8" fmla="*/ 18 w 65"/>
                <a:gd name="T9" fmla="*/ 102 h 92"/>
                <a:gd name="T10" fmla="*/ 20 w 65"/>
                <a:gd name="T11" fmla="*/ 98 h 92"/>
                <a:gd name="T12" fmla="*/ 12 w 65"/>
                <a:gd name="T13" fmla="*/ 98 h 92"/>
                <a:gd name="T14" fmla="*/ 13 w 65"/>
                <a:gd name="T15" fmla="*/ 91 h 92"/>
                <a:gd name="T16" fmla="*/ 20 w 65"/>
                <a:gd name="T17" fmla="*/ 88 h 92"/>
                <a:gd name="T18" fmla="*/ 16 w 65"/>
                <a:gd name="T19" fmla="*/ 85 h 92"/>
                <a:gd name="T20" fmla="*/ 20 w 65"/>
                <a:gd name="T21" fmla="*/ 74 h 92"/>
                <a:gd name="T22" fmla="*/ 19 w 65"/>
                <a:gd name="T23" fmla="*/ 71 h 92"/>
                <a:gd name="T24" fmla="*/ 22 w 65"/>
                <a:gd name="T25" fmla="*/ 65 h 92"/>
                <a:gd name="T26" fmla="*/ 17 w 65"/>
                <a:gd name="T27" fmla="*/ 68 h 92"/>
                <a:gd name="T28" fmla="*/ 5 w 65"/>
                <a:gd name="T29" fmla="*/ 68 h 92"/>
                <a:gd name="T30" fmla="*/ 0 w 65"/>
                <a:gd name="T31" fmla="*/ 63 h 92"/>
                <a:gd name="T32" fmla="*/ 14 w 65"/>
                <a:gd name="T33" fmla="*/ 49 h 92"/>
                <a:gd name="T34" fmla="*/ 20 w 65"/>
                <a:gd name="T35" fmla="*/ 44 h 92"/>
                <a:gd name="T36" fmla="*/ 25 w 65"/>
                <a:gd name="T37" fmla="*/ 37 h 92"/>
                <a:gd name="T38" fmla="*/ 25 w 65"/>
                <a:gd name="T39" fmla="*/ 29 h 92"/>
                <a:gd name="T40" fmla="*/ 31 w 65"/>
                <a:gd name="T41" fmla="*/ 26 h 92"/>
                <a:gd name="T42" fmla="*/ 32 w 65"/>
                <a:gd name="T43" fmla="*/ 30 h 92"/>
                <a:gd name="T44" fmla="*/ 38 w 65"/>
                <a:gd name="T45" fmla="*/ 32 h 92"/>
                <a:gd name="T46" fmla="*/ 47 w 65"/>
                <a:gd name="T47" fmla="*/ 32 h 92"/>
                <a:gd name="T48" fmla="*/ 47 w 65"/>
                <a:gd name="T49" fmla="*/ 28 h 92"/>
                <a:gd name="T50" fmla="*/ 47 w 65"/>
                <a:gd name="T51" fmla="*/ 23 h 92"/>
                <a:gd name="T52" fmla="*/ 56 w 65"/>
                <a:gd name="T53" fmla="*/ 23 h 92"/>
                <a:gd name="T54" fmla="*/ 64 w 65"/>
                <a:gd name="T55" fmla="*/ 10 h 92"/>
                <a:gd name="T56" fmla="*/ 67 w 65"/>
                <a:gd name="T57" fmla="*/ 10 h 92"/>
                <a:gd name="T58" fmla="*/ 68 w 65"/>
                <a:gd name="T59" fmla="*/ 1 h 92"/>
                <a:gd name="T60" fmla="*/ 73 w 65"/>
                <a:gd name="T61" fmla="*/ 1 h 92"/>
                <a:gd name="T62" fmla="*/ 74 w 65"/>
                <a:gd name="T63" fmla="*/ 8 h 92"/>
                <a:gd name="T64" fmla="*/ 78 w 65"/>
                <a:gd name="T65" fmla="*/ 13 h 92"/>
                <a:gd name="T66" fmla="*/ 72 w 65"/>
                <a:gd name="T67" fmla="*/ 30 h 92"/>
                <a:gd name="T68" fmla="*/ 73 w 65"/>
                <a:gd name="T69" fmla="*/ 35 h 92"/>
                <a:gd name="T70" fmla="*/ 76 w 65"/>
                <a:gd name="T71" fmla="*/ 45 h 92"/>
                <a:gd name="T72" fmla="*/ 72 w 65"/>
                <a:gd name="T73" fmla="*/ 49 h 92"/>
                <a:gd name="T74" fmla="*/ 66 w 65"/>
                <a:gd name="T75" fmla="*/ 55 h 92"/>
                <a:gd name="T76" fmla="*/ 59 w 65"/>
                <a:gd name="T77" fmla="*/ 63 h 92"/>
                <a:gd name="T78" fmla="*/ 50 w 65"/>
                <a:gd name="T79" fmla="*/ 63 h 92"/>
                <a:gd name="T80" fmla="*/ 49 w 65"/>
                <a:gd name="T81" fmla="*/ 66 h 92"/>
                <a:gd name="T82" fmla="*/ 46 w 65"/>
                <a:gd name="T83" fmla="*/ 66 h 92"/>
                <a:gd name="T84" fmla="*/ 46 w 65"/>
                <a:gd name="T85" fmla="*/ 71 h 92"/>
                <a:gd name="T86" fmla="*/ 48 w 65"/>
                <a:gd name="T87" fmla="*/ 73 h 92"/>
                <a:gd name="T88" fmla="*/ 46 w 65"/>
                <a:gd name="T89" fmla="*/ 79 h 92"/>
                <a:gd name="T90" fmla="*/ 53 w 65"/>
                <a:gd name="T91" fmla="*/ 81 h 92"/>
                <a:gd name="T92" fmla="*/ 65 w 65"/>
                <a:gd name="T93" fmla="*/ 91 h 92"/>
                <a:gd name="T94" fmla="*/ 60 w 65"/>
                <a:gd name="T95" fmla="*/ 97 h 92"/>
                <a:gd name="T96" fmla="*/ 52 w 65"/>
                <a:gd name="T97" fmla="*/ 97 h 92"/>
                <a:gd name="T98" fmla="*/ 46 w 65"/>
                <a:gd name="T99" fmla="*/ 98 h 92"/>
                <a:gd name="T100" fmla="*/ 42 w 65"/>
                <a:gd name="T101" fmla="*/ 103 h 92"/>
                <a:gd name="T102" fmla="*/ 36 w 65"/>
                <a:gd name="T103" fmla="*/ 106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1" name="Freeform 2642">
              <a:extLst>
                <a:ext uri="{FF2B5EF4-FFF2-40B4-BE49-F238E27FC236}">
                  <a16:creationId xmlns:a16="http://schemas.microsoft.com/office/drawing/2014/main" id="{DA141BE9-35F0-4C86-BACA-425FAE68A60E}"/>
                </a:ext>
              </a:extLst>
            </p:cNvPr>
            <p:cNvSpPr>
              <a:spLocks noChangeAspect="1"/>
            </p:cNvSpPr>
            <p:nvPr/>
          </p:nvSpPr>
          <p:spPr bwMode="auto">
            <a:xfrm>
              <a:off x="4998056" y="3041119"/>
              <a:ext cx="185965" cy="145719"/>
            </a:xfrm>
            <a:custGeom>
              <a:avLst/>
              <a:gdLst>
                <a:gd name="T0" fmla="*/ 8 w 112"/>
                <a:gd name="T1" fmla="*/ 99 h 88"/>
                <a:gd name="T2" fmla="*/ 8 w 112"/>
                <a:gd name="T3" fmla="*/ 87 h 88"/>
                <a:gd name="T4" fmla="*/ 5 w 112"/>
                <a:gd name="T5" fmla="*/ 87 h 88"/>
                <a:gd name="T6" fmla="*/ 2 w 112"/>
                <a:gd name="T7" fmla="*/ 85 h 88"/>
                <a:gd name="T8" fmla="*/ 4 w 112"/>
                <a:gd name="T9" fmla="*/ 78 h 88"/>
                <a:gd name="T10" fmla="*/ 6 w 112"/>
                <a:gd name="T11" fmla="*/ 75 h 88"/>
                <a:gd name="T12" fmla="*/ 8 w 112"/>
                <a:gd name="T13" fmla="*/ 72 h 88"/>
                <a:gd name="T14" fmla="*/ 8 w 112"/>
                <a:gd name="T15" fmla="*/ 62 h 88"/>
                <a:gd name="T16" fmla="*/ 6 w 112"/>
                <a:gd name="T17" fmla="*/ 58 h 88"/>
                <a:gd name="T18" fmla="*/ 1 w 112"/>
                <a:gd name="T19" fmla="*/ 55 h 88"/>
                <a:gd name="T20" fmla="*/ 1 w 112"/>
                <a:gd name="T21" fmla="*/ 49 h 88"/>
                <a:gd name="T22" fmla="*/ 7 w 112"/>
                <a:gd name="T23" fmla="*/ 50 h 88"/>
                <a:gd name="T24" fmla="*/ 13 w 112"/>
                <a:gd name="T25" fmla="*/ 48 h 88"/>
                <a:gd name="T26" fmla="*/ 19 w 112"/>
                <a:gd name="T27" fmla="*/ 48 h 88"/>
                <a:gd name="T28" fmla="*/ 23 w 112"/>
                <a:gd name="T29" fmla="*/ 42 h 88"/>
                <a:gd name="T30" fmla="*/ 34 w 112"/>
                <a:gd name="T31" fmla="*/ 42 h 88"/>
                <a:gd name="T32" fmla="*/ 32 w 112"/>
                <a:gd name="T33" fmla="*/ 36 h 88"/>
                <a:gd name="T34" fmla="*/ 36 w 112"/>
                <a:gd name="T35" fmla="*/ 26 h 88"/>
                <a:gd name="T36" fmla="*/ 47 w 112"/>
                <a:gd name="T37" fmla="*/ 24 h 88"/>
                <a:gd name="T38" fmla="*/ 47 w 112"/>
                <a:gd name="T39" fmla="*/ 16 h 88"/>
                <a:gd name="T40" fmla="*/ 51 w 112"/>
                <a:gd name="T41" fmla="*/ 11 h 88"/>
                <a:gd name="T42" fmla="*/ 59 w 112"/>
                <a:gd name="T43" fmla="*/ 12 h 88"/>
                <a:gd name="T44" fmla="*/ 62 w 112"/>
                <a:gd name="T45" fmla="*/ 5 h 88"/>
                <a:gd name="T46" fmla="*/ 66 w 112"/>
                <a:gd name="T47" fmla="*/ 1 h 88"/>
                <a:gd name="T48" fmla="*/ 73 w 112"/>
                <a:gd name="T49" fmla="*/ 1 h 88"/>
                <a:gd name="T50" fmla="*/ 75 w 112"/>
                <a:gd name="T51" fmla="*/ 5 h 88"/>
                <a:gd name="T52" fmla="*/ 83 w 112"/>
                <a:gd name="T53" fmla="*/ 5 h 88"/>
                <a:gd name="T54" fmla="*/ 84 w 112"/>
                <a:gd name="T55" fmla="*/ 11 h 88"/>
                <a:gd name="T56" fmla="*/ 93 w 112"/>
                <a:gd name="T57" fmla="*/ 8 h 88"/>
                <a:gd name="T58" fmla="*/ 108 w 112"/>
                <a:gd name="T59" fmla="*/ 13 h 88"/>
                <a:gd name="T60" fmla="*/ 106 w 112"/>
                <a:gd name="T61" fmla="*/ 30 h 88"/>
                <a:gd name="T62" fmla="*/ 110 w 112"/>
                <a:gd name="T63" fmla="*/ 35 h 88"/>
                <a:gd name="T64" fmla="*/ 111 w 112"/>
                <a:gd name="T65" fmla="*/ 39 h 88"/>
                <a:gd name="T66" fmla="*/ 121 w 112"/>
                <a:gd name="T67" fmla="*/ 45 h 88"/>
                <a:gd name="T68" fmla="*/ 121 w 112"/>
                <a:gd name="T69" fmla="*/ 53 h 88"/>
                <a:gd name="T70" fmla="*/ 128 w 112"/>
                <a:gd name="T71" fmla="*/ 55 h 88"/>
                <a:gd name="T72" fmla="*/ 134 w 112"/>
                <a:gd name="T73" fmla="*/ 62 h 88"/>
                <a:gd name="T74" fmla="*/ 127 w 112"/>
                <a:gd name="T75" fmla="*/ 67 h 88"/>
                <a:gd name="T76" fmla="*/ 122 w 112"/>
                <a:gd name="T77" fmla="*/ 67 h 88"/>
                <a:gd name="T78" fmla="*/ 117 w 112"/>
                <a:gd name="T79" fmla="*/ 63 h 88"/>
                <a:gd name="T80" fmla="*/ 112 w 112"/>
                <a:gd name="T81" fmla="*/ 68 h 88"/>
                <a:gd name="T82" fmla="*/ 117 w 112"/>
                <a:gd name="T83" fmla="*/ 75 h 88"/>
                <a:gd name="T84" fmla="*/ 120 w 112"/>
                <a:gd name="T85" fmla="*/ 86 h 88"/>
                <a:gd name="T86" fmla="*/ 110 w 112"/>
                <a:gd name="T87" fmla="*/ 89 h 88"/>
                <a:gd name="T88" fmla="*/ 106 w 112"/>
                <a:gd name="T89" fmla="*/ 97 h 88"/>
                <a:gd name="T90" fmla="*/ 103 w 112"/>
                <a:gd name="T91" fmla="*/ 104 h 88"/>
                <a:gd name="T92" fmla="*/ 97 w 112"/>
                <a:gd name="T93" fmla="*/ 101 h 88"/>
                <a:gd name="T94" fmla="*/ 91 w 112"/>
                <a:gd name="T95" fmla="*/ 101 h 88"/>
                <a:gd name="T96" fmla="*/ 85 w 112"/>
                <a:gd name="T97" fmla="*/ 100 h 88"/>
                <a:gd name="T98" fmla="*/ 79 w 112"/>
                <a:gd name="T99" fmla="*/ 101 h 88"/>
                <a:gd name="T100" fmla="*/ 73 w 112"/>
                <a:gd name="T101" fmla="*/ 100 h 88"/>
                <a:gd name="T102" fmla="*/ 66 w 112"/>
                <a:gd name="T103" fmla="*/ 103 h 88"/>
                <a:gd name="T104" fmla="*/ 62 w 112"/>
                <a:gd name="T105" fmla="*/ 100 h 88"/>
                <a:gd name="T106" fmla="*/ 53 w 112"/>
                <a:gd name="T107" fmla="*/ 95 h 88"/>
                <a:gd name="T108" fmla="*/ 45 w 112"/>
                <a:gd name="T109" fmla="*/ 95 h 88"/>
                <a:gd name="T110" fmla="*/ 38 w 112"/>
                <a:gd name="T111" fmla="*/ 93 h 88"/>
                <a:gd name="T112" fmla="*/ 26 w 112"/>
                <a:gd name="T113" fmla="*/ 93 h 88"/>
                <a:gd name="T114" fmla="*/ 18 w 112"/>
                <a:gd name="T115" fmla="*/ 93 h 88"/>
                <a:gd name="T116" fmla="*/ 16 w 112"/>
                <a:gd name="T117" fmla="*/ 100 h 88"/>
                <a:gd name="T118" fmla="*/ 8 w 112"/>
                <a:gd name="T119" fmla="*/ 99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2" name="Freeform 2643">
              <a:extLst>
                <a:ext uri="{FF2B5EF4-FFF2-40B4-BE49-F238E27FC236}">
                  <a16:creationId xmlns:a16="http://schemas.microsoft.com/office/drawing/2014/main" id="{6F20331E-1EB2-4884-8EE2-4D5F14BD15B6}"/>
                </a:ext>
              </a:extLst>
            </p:cNvPr>
            <p:cNvSpPr>
              <a:spLocks noChangeAspect="1"/>
            </p:cNvSpPr>
            <p:nvPr/>
          </p:nvSpPr>
          <p:spPr bwMode="auto">
            <a:xfrm>
              <a:off x="4820417" y="3082754"/>
              <a:ext cx="199843" cy="169311"/>
            </a:xfrm>
            <a:custGeom>
              <a:avLst/>
              <a:gdLst>
                <a:gd name="T0" fmla="*/ 137 w 120"/>
                <a:gd name="T1" fmla="*/ 57 h 102"/>
                <a:gd name="T2" fmla="*/ 131 w 120"/>
                <a:gd name="T3" fmla="*/ 55 h 102"/>
                <a:gd name="T4" fmla="*/ 134 w 120"/>
                <a:gd name="T5" fmla="*/ 45 h 102"/>
                <a:gd name="T6" fmla="*/ 137 w 120"/>
                <a:gd name="T7" fmla="*/ 32 h 102"/>
                <a:gd name="T8" fmla="*/ 130 w 120"/>
                <a:gd name="T9" fmla="*/ 25 h 102"/>
                <a:gd name="T10" fmla="*/ 124 w 120"/>
                <a:gd name="T11" fmla="*/ 14 h 102"/>
                <a:gd name="T12" fmla="*/ 109 w 120"/>
                <a:gd name="T13" fmla="*/ 12 h 102"/>
                <a:gd name="T14" fmla="*/ 82 w 120"/>
                <a:gd name="T15" fmla="*/ 10 h 102"/>
                <a:gd name="T16" fmla="*/ 74 w 120"/>
                <a:gd name="T17" fmla="*/ 17 h 102"/>
                <a:gd name="T18" fmla="*/ 77 w 120"/>
                <a:gd name="T19" fmla="*/ 12 h 102"/>
                <a:gd name="T20" fmla="*/ 77 w 120"/>
                <a:gd name="T21" fmla="*/ 10 h 102"/>
                <a:gd name="T22" fmla="*/ 62 w 120"/>
                <a:gd name="T23" fmla="*/ 13 h 102"/>
                <a:gd name="T24" fmla="*/ 59 w 120"/>
                <a:gd name="T25" fmla="*/ 5 h 102"/>
                <a:gd name="T26" fmla="*/ 53 w 120"/>
                <a:gd name="T27" fmla="*/ 0 h 102"/>
                <a:gd name="T28" fmla="*/ 38 w 120"/>
                <a:gd name="T29" fmla="*/ 6 h 102"/>
                <a:gd name="T30" fmla="*/ 28 w 120"/>
                <a:gd name="T31" fmla="*/ 12 h 102"/>
                <a:gd name="T32" fmla="*/ 6 w 120"/>
                <a:gd name="T33" fmla="*/ 18 h 102"/>
                <a:gd name="T34" fmla="*/ 6 w 120"/>
                <a:gd name="T35" fmla="*/ 20 h 102"/>
                <a:gd name="T36" fmla="*/ 1 w 120"/>
                <a:gd name="T37" fmla="*/ 23 h 102"/>
                <a:gd name="T38" fmla="*/ 0 w 120"/>
                <a:gd name="T39" fmla="*/ 41 h 102"/>
                <a:gd name="T40" fmla="*/ 5 w 120"/>
                <a:gd name="T41" fmla="*/ 53 h 102"/>
                <a:gd name="T42" fmla="*/ 6 w 120"/>
                <a:gd name="T43" fmla="*/ 65 h 102"/>
                <a:gd name="T44" fmla="*/ 12 w 120"/>
                <a:gd name="T45" fmla="*/ 75 h 102"/>
                <a:gd name="T46" fmla="*/ 17 w 120"/>
                <a:gd name="T47" fmla="*/ 81 h 102"/>
                <a:gd name="T48" fmla="*/ 23 w 120"/>
                <a:gd name="T49" fmla="*/ 84 h 102"/>
                <a:gd name="T50" fmla="*/ 32 w 120"/>
                <a:gd name="T51" fmla="*/ 87 h 102"/>
                <a:gd name="T52" fmla="*/ 37 w 120"/>
                <a:gd name="T53" fmla="*/ 99 h 102"/>
                <a:gd name="T54" fmla="*/ 40 w 120"/>
                <a:gd name="T55" fmla="*/ 92 h 102"/>
                <a:gd name="T56" fmla="*/ 48 w 120"/>
                <a:gd name="T57" fmla="*/ 96 h 102"/>
                <a:gd name="T58" fmla="*/ 50 w 120"/>
                <a:gd name="T59" fmla="*/ 98 h 102"/>
                <a:gd name="T60" fmla="*/ 58 w 120"/>
                <a:gd name="T61" fmla="*/ 100 h 102"/>
                <a:gd name="T62" fmla="*/ 65 w 120"/>
                <a:gd name="T63" fmla="*/ 108 h 102"/>
                <a:gd name="T64" fmla="*/ 73 w 120"/>
                <a:gd name="T65" fmla="*/ 114 h 102"/>
                <a:gd name="T66" fmla="*/ 83 w 120"/>
                <a:gd name="T67" fmla="*/ 115 h 102"/>
                <a:gd name="T68" fmla="*/ 86 w 120"/>
                <a:gd name="T69" fmla="*/ 117 h 102"/>
                <a:gd name="T70" fmla="*/ 97 w 120"/>
                <a:gd name="T71" fmla="*/ 114 h 102"/>
                <a:gd name="T72" fmla="*/ 104 w 120"/>
                <a:gd name="T73" fmla="*/ 112 h 102"/>
                <a:gd name="T74" fmla="*/ 116 w 120"/>
                <a:gd name="T75" fmla="*/ 118 h 102"/>
                <a:gd name="T76" fmla="*/ 127 w 120"/>
                <a:gd name="T77" fmla="*/ 121 h 102"/>
                <a:gd name="T78" fmla="*/ 125 w 120"/>
                <a:gd name="T79" fmla="*/ 117 h 102"/>
                <a:gd name="T80" fmla="*/ 124 w 120"/>
                <a:gd name="T81" fmla="*/ 109 h 102"/>
                <a:gd name="T82" fmla="*/ 138 w 120"/>
                <a:gd name="T83" fmla="*/ 97 h 102"/>
                <a:gd name="T84" fmla="*/ 144 w 120"/>
                <a:gd name="T85" fmla="*/ 91 h 102"/>
                <a:gd name="T86" fmla="*/ 143 w 120"/>
                <a:gd name="T87" fmla="*/ 85 h 102"/>
                <a:gd name="T88" fmla="*/ 137 w 120"/>
                <a:gd name="T89" fmla="*/ 69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3" name="Freeform 2644">
              <a:extLst>
                <a:ext uri="{FF2B5EF4-FFF2-40B4-BE49-F238E27FC236}">
                  <a16:creationId xmlns:a16="http://schemas.microsoft.com/office/drawing/2014/main" id="{8A159235-40CF-46F7-B31B-CE7D27260231}"/>
                </a:ext>
              </a:extLst>
            </p:cNvPr>
            <p:cNvSpPr>
              <a:spLocks noChangeAspect="1"/>
            </p:cNvSpPr>
            <p:nvPr/>
          </p:nvSpPr>
          <p:spPr bwMode="auto">
            <a:xfrm>
              <a:off x="4930052" y="3074428"/>
              <a:ext cx="58288" cy="24980"/>
            </a:xfrm>
            <a:custGeom>
              <a:avLst/>
              <a:gdLst>
                <a:gd name="T0" fmla="*/ 38 w 35"/>
                <a:gd name="T1" fmla="*/ 16 h 15"/>
                <a:gd name="T2" fmla="*/ 30 w 35"/>
                <a:gd name="T3" fmla="*/ 18 h 15"/>
                <a:gd name="T4" fmla="*/ 23 w 35"/>
                <a:gd name="T5" fmla="*/ 17 h 15"/>
                <a:gd name="T6" fmla="*/ 2 w 35"/>
                <a:gd name="T7" fmla="*/ 16 h 15"/>
                <a:gd name="T8" fmla="*/ 8 w 35"/>
                <a:gd name="T9" fmla="*/ 12 h 15"/>
                <a:gd name="T10" fmla="*/ 7 w 35"/>
                <a:gd name="T11" fmla="*/ 11 h 15"/>
                <a:gd name="T12" fmla="*/ 2 w 35"/>
                <a:gd name="T13" fmla="*/ 12 h 15"/>
                <a:gd name="T14" fmla="*/ 1 w 35"/>
                <a:gd name="T15" fmla="*/ 7 h 15"/>
                <a:gd name="T16" fmla="*/ 7 w 35"/>
                <a:gd name="T17" fmla="*/ 6 h 15"/>
                <a:gd name="T18" fmla="*/ 13 w 35"/>
                <a:gd name="T19" fmla="*/ 1 h 15"/>
                <a:gd name="T20" fmla="*/ 13 w 35"/>
                <a:gd name="T21" fmla="*/ 2 h 15"/>
                <a:gd name="T22" fmla="*/ 11 w 35"/>
                <a:gd name="T23" fmla="*/ 6 h 15"/>
                <a:gd name="T24" fmla="*/ 19 w 35"/>
                <a:gd name="T25" fmla="*/ 6 h 15"/>
                <a:gd name="T26" fmla="*/ 19 w 35"/>
                <a:gd name="T27" fmla="*/ 1 h 15"/>
                <a:gd name="T28" fmla="*/ 22 w 35"/>
                <a:gd name="T29" fmla="*/ 0 h 15"/>
                <a:gd name="T30" fmla="*/ 28 w 35"/>
                <a:gd name="T31" fmla="*/ 4 h 15"/>
                <a:gd name="T32" fmla="*/ 32 w 35"/>
                <a:gd name="T33" fmla="*/ 4 h 15"/>
                <a:gd name="T34" fmla="*/ 35 w 35"/>
                <a:gd name="T35" fmla="*/ 2 h 15"/>
                <a:gd name="T36" fmla="*/ 41 w 35"/>
                <a:gd name="T37" fmla="*/ 6 h 15"/>
                <a:gd name="T38" fmla="*/ 41 w 35"/>
                <a:gd name="T39" fmla="*/ 11 h 15"/>
                <a:gd name="T40" fmla="*/ 38 w 35"/>
                <a:gd name="T41" fmla="*/ 1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4" name="Freeform 2645">
              <a:extLst>
                <a:ext uri="{FF2B5EF4-FFF2-40B4-BE49-F238E27FC236}">
                  <a16:creationId xmlns:a16="http://schemas.microsoft.com/office/drawing/2014/main" id="{744AF776-0DB2-425A-8184-33BEF6042021}"/>
                </a:ext>
              </a:extLst>
            </p:cNvPr>
            <p:cNvSpPr>
              <a:spLocks noChangeAspect="1"/>
            </p:cNvSpPr>
            <p:nvPr/>
          </p:nvSpPr>
          <p:spPr bwMode="auto">
            <a:xfrm>
              <a:off x="4949481" y="3031404"/>
              <a:ext cx="116575" cy="79105"/>
            </a:xfrm>
            <a:custGeom>
              <a:avLst/>
              <a:gdLst>
                <a:gd name="T0" fmla="*/ 7 w 70"/>
                <a:gd name="T1" fmla="*/ 31 h 48"/>
                <a:gd name="T2" fmla="*/ 5 w 70"/>
                <a:gd name="T3" fmla="*/ 24 h 48"/>
                <a:gd name="T4" fmla="*/ 1 w 70"/>
                <a:gd name="T5" fmla="*/ 17 h 48"/>
                <a:gd name="T6" fmla="*/ 0 w 70"/>
                <a:gd name="T7" fmla="*/ 11 h 48"/>
                <a:gd name="T8" fmla="*/ 5 w 70"/>
                <a:gd name="T9" fmla="*/ 6 h 48"/>
                <a:gd name="T10" fmla="*/ 14 w 70"/>
                <a:gd name="T11" fmla="*/ 1 h 48"/>
                <a:gd name="T12" fmla="*/ 29 w 70"/>
                <a:gd name="T13" fmla="*/ 4 h 48"/>
                <a:gd name="T14" fmla="*/ 43 w 70"/>
                <a:gd name="T15" fmla="*/ 5 h 48"/>
                <a:gd name="T16" fmla="*/ 48 w 70"/>
                <a:gd name="T17" fmla="*/ 7 h 48"/>
                <a:gd name="T18" fmla="*/ 55 w 70"/>
                <a:gd name="T19" fmla="*/ 5 h 48"/>
                <a:gd name="T20" fmla="*/ 62 w 70"/>
                <a:gd name="T21" fmla="*/ 10 h 48"/>
                <a:gd name="T22" fmla="*/ 72 w 70"/>
                <a:gd name="T23" fmla="*/ 15 h 48"/>
                <a:gd name="T24" fmla="*/ 82 w 70"/>
                <a:gd name="T25" fmla="*/ 23 h 48"/>
                <a:gd name="T26" fmla="*/ 82 w 70"/>
                <a:gd name="T27" fmla="*/ 31 h 48"/>
                <a:gd name="T28" fmla="*/ 71 w 70"/>
                <a:gd name="T29" fmla="*/ 33 h 48"/>
                <a:gd name="T30" fmla="*/ 67 w 70"/>
                <a:gd name="T31" fmla="*/ 43 h 48"/>
                <a:gd name="T32" fmla="*/ 68 w 70"/>
                <a:gd name="T33" fmla="*/ 49 h 48"/>
                <a:gd name="T34" fmla="*/ 58 w 70"/>
                <a:gd name="T35" fmla="*/ 49 h 48"/>
                <a:gd name="T36" fmla="*/ 54 w 70"/>
                <a:gd name="T37" fmla="*/ 55 h 48"/>
                <a:gd name="T38" fmla="*/ 48 w 70"/>
                <a:gd name="T39" fmla="*/ 55 h 48"/>
                <a:gd name="T40" fmla="*/ 42 w 70"/>
                <a:gd name="T41" fmla="*/ 57 h 48"/>
                <a:gd name="T42" fmla="*/ 36 w 70"/>
                <a:gd name="T43" fmla="*/ 56 h 48"/>
                <a:gd name="T44" fmla="*/ 30 w 70"/>
                <a:gd name="T45" fmla="*/ 51 h 48"/>
                <a:gd name="T46" fmla="*/ 24 w 70"/>
                <a:gd name="T47" fmla="*/ 46 h 48"/>
                <a:gd name="T48" fmla="*/ 26 w 70"/>
                <a:gd name="T49" fmla="*/ 42 h 48"/>
                <a:gd name="T50" fmla="*/ 26 w 70"/>
                <a:gd name="T51" fmla="*/ 37 h 48"/>
                <a:gd name="T52" fmla="*/ 20 w 70"/>
                <a:gd name="T53" fmla="*/ 33 h 48"/>
                <a:gd name="T54" fmla="*/ 18 w 70"/>
                <a:gd name="T55" fmla="*/ 34 h 48"/>
                <a:gd name="T56" fmla="*/ 13 w 70"/>
                <a:gd name="T57" fmla="*/ 34 h 48"/>
                <a:gd name="T58" fmla="*/ 7 w 70"/>
                <a:gd name="T59" fmla="*/ 31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5" name="Freeform 2646">
              <a:extLst>
                <a:ext uri="{FF2B5EF4-FFF2-40B4-BE49-F238E27FC236}">
                  <a16:creationId xmlns:a16="http://schemas.microsoft.com/office/drawing/2014/main" id="{A4F16E84-A859-4969-A2B9-85A2A6FB9E5E}"/>
                </a:ext>
              </a:extLst>
            </p:cNvPr>
            <p:cNvSpPr>
              <a:spLocks noChangeAspect="1"/>
            </p:cNvSpPr>
            <p:nvPr/>
          </p:nvSpPr>
          <p:spPr bwMode="auto">
            <a:xfrm>
              <a:off x="4948095" y="2978667"/>
              <a:ext cx="142944" cy="83268"/>
            </a:xfrm>
            <a:custGeom>
              <a:avLst/>
              <a:gdLst>
                <a:gd name="T0" fmla="*/ 87 w 86"/>
                <a:gd name="T1" fmla="*/ 11 h 50"/>
                <a:gd name="T2" fmla="*/ 84 w 86"/>
                <a:gd name="T3" fmla="*/ 11 h 50"/>
                <a:gd name="T4" fmla="*/ 79 w 86"/>
                <a:gd name="T5" fmla="*/ 13 h 50"/>
                <a:gd name="T6" fmla="*/ 71 w 86"/>
                <a:gd name="T7" fmla="*/ 7 h 50"/>
                <a:gd name="T8" fmla="*/ 60 w 86"/>
                <a:gd name="T9" fmla="*/ 2 h 50"/>
                <a:gd name="T10" fmla="*/ 55 w 86"/>
                <a:gd name="T11" fmla="*/ 1 h 50"/>
                <a:gd name="T12" fmla="*/ 47 w 86"/>
                <a:gd name="T13" fmla="*/ 6 h 50"/>
                <a:gd name="T14" fmla="*/ 49 w 86"/>
                <a:gd name="T15" fmla="*/ 17 h 50"/>
                <a:gd name="T16" fmla="*/ 44 w 86"/>
                <a:gd name="T17" fmla="*/ 24 h 50"/>
                <a:gd name="T18" fmla="*/ 35 w 86"/>
                <a:gd name="T19" fmla="*/ 28 h 50"/>
                <a:gd name="T20" fmla="*/ 29 w 86"/>
                <a:gd name="T21" fmla="*/ 19 h 50"/>
                <a:gd name="T22" fmla="*/ 23 w 86"/>
                <a:gd name="T23" fmla="*/ 13 h 50"/>
                <a:gd name="T24" fmla="*/ 22 w 86"/>
                <a:gd name="T25" fmla="*/ 10 h 50"/>
                <a:gd name="T26" fmla="*/ 11 w 86"/>
                <a:gd name="T27" fmla="*/ 14 h 50"/>
                <a:gd name="T28" fmla="*/ 7 w 86"/>
                <a:gd name="T29" fmla="*/ 19 h 50"/>
                <a:gd name="T30" fmla="*/ 1 w 86"/>
                <a:gd name="T31" fmla="*/ 34 h 50"/>
                <a:gd name="T32" fmla="*/ 1 w 86"/>
                <a:gd name="T33" fmla="*/ 48 h 50"/>
                <a:gd name="T34" fmla="*/ 6 w 86"/>
                <a:gd name="T35" fmla="*/ 43 h 50"/>
                <a:gd name="T36" fmla="*/ 16 w 86"/>
                <a:gd name="T37" fmla="*/ 38 h 50"/>
                <a:gd name="T38" fmla="*/ 30 w 86"/>
                <a:gd name="T39" fmla="*/ 41 h 50"/>
                <a:gd name="T40" fmla="*/ 44 w 86"/>
                <a:gd name="T41" fmla="*/ 42 h 50"/>
                <a:gd name="T42" fmla="*/ 49 w 86"/>
                <a:gd name="T43" fmla="*/ 44 h 50"/>
                <a:gd name="T44" fmla="*/ 56 w 86"/>
                <a:gd name="T45" fmla="*/ 42 h 50"/>
                <a:gd name="T46" fmla="*/ 63 w 86"/>
                <a:gd name="T47" fmla="*/ 47 h 50"/>
                <a:gd name="T48" fmla="*/ 73 w 86"/>
                <a:gd name="T49" fmla="*/ 53 h 50"/>
                <a:gd name="T50" fmla="*/ 83 w 86"/>
                <a:gd name="T51" fmla="*/ 60 h 50"/>
                <a:gd name="T52" fmla="*/ 87 w 86"/>
                <a:gd name="T53" fmla="*/ 55 h 50"/>
                <a:gd name="T54" fmla="*/ 95 w 86"/>
                <a:gd name="T55" fmla="*/ 56 h 50"/>
                <a:gd name="T56" fmla="*/ 98 w 86"/>
                <a:gd name="T57" fmla="*/ 49 h 50"/>
                <a:gd name="T58" fmla="*/ 102 w 86"/>
                <a:gd name="T59" fmla="*/ 46 h 50"/>
                <a:gd name="T60" fmla="*/ 103 w 86"/>
                <a:gd name="T61" fmla="*/ 41 h 50"/>
                <a:gd name="T62" fmla="*/ 96 w 86"/>
                <a:gd name="T63" fmla="*/ 29 h 50"/>
                <a:gd name="T64" fmla="*/ 96 w 86"/>
                <a:gd name="T65" fmla="*/ 20 h 50"/>
                <a:gd name="T66" fmla="*/ 92 w 86"/>
                <a:gd name="T67" fmla="*/ 16 h 50"/>
                <a:gd name="T68" fmla="*/ 87 w 86"/>
                <a:gd name="T69" fmla="*/ 1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6" name="Freeform 2647">
              <a:extLst>
                <a:ext uri="{FF2B5EF4-FFF2-40B4-BE49-F238E27FC236}">
                  <a16:creationId xmlns:a16="http://schemas.microsoft.com/office/drawing/2014/main" id="{AFF0DC54-54C8-410B-90A6-7F87C2AAD63B}"/>
                </a:ext>
              </a:extLst>
            </p:cNvPr>
            <p:cNvSpPr>
              <a:spLocks noChangeAspect="1"/>
            </p:cNvSpPr>
            <p:nvPr/>
          </p:nvSpPr>
          <p:spPr bwMode="auto">
            <a:xfrm>
              <a:off x="4992504" y="2935646"/>
              <a:ext cx="88819" cy="62451"/>
            </a:xfrm>
            <a:custGeom>
              <a:avLst/>
              <a:gdLst>
                <a:gd name="T0" fmla="*/ 56 w 53"/>
                <a:gd name="T1" fmla="*/ 43 h 37"/>
                <a:gd name="T2" fmla="*/ 52 w 53"/>
                <a:gd name="T3" fmla="*/ 43 h 37"/>
                <a:gd name="T4" fmla="*/ 47 w 53"/>
                <a:gd name="T5" fmla="*/ 45 h 37"/>
                <a:gd name="T6" fmla="*/ 39 w 53"/>
                <a:gd name="T7" fmla="*/ 39 h 37"/>
                <a:gd name="T8" fmla="*/ 28 w 53"/>
                <a:gd name="T9" fmla="*/ 34 h 37"/>
                <a:gd name="T10" fmla="*/ 23 w 53"/>
                <a:gd name="T11" fmla="*/ 33 h 37"/>
                <a:gd name="T12" fmla="*/ 14 w 53"/>
                <a:gd name="T13" fmla="*/ 38 h 37"/>
                <a:gd name="T14" fmla="*/ 17 w 53"/>
                <a:gd name="T15" fmla="*/ 27 h 37"/>
                <a:gd name="T16" fmla="*/ 12 w 53"/>
                <a:gd name="T17" fmla="*/ 27 h 37"/>
                <a:gd name="T18" fmla="*/ 8 w 53"/>
                <a:gd name="T19" fmla="*/ 29 h 37"/>
                <a:gd name="T20" fmla="*/ 2 w 53"/>
                <a:gd name="T21" fmla="*/ 23 h 37"/>
                <a:gd name="T22" fmla="*/ 2 w 53"/>
                <a:gd name="T23" fmla="*/ 18 h 37"/>
                <a:gd name="T24" fmla="*/ 0 w 53"/>
                <a:gd name="T25" fmla="*/ 13 h 37"/>
                <a:gd name="T26" fmla="*/ 2 w 53"/>
                <a:gd name="T27" fmla="*/ 7 h 37"/>
                <a:gd name="T28" fmla="*/ 12 w 53"/>
                <a:gd name="T29" fmla="*/ 4 h 37"/>
                <a:gd name="T30" fmla="*/ 29 w 53"/>
                <a:gd name="T31" fmla="*/ 0 h 37"/>
                <a:gd name="T32" fmla="*/ 43 w 53"/>
                <a:gd name="T33" fmla="*/ 0 h 37"/>
                <a:gd name="T34" fmla="*/ 50 w 53"/>
                <a:gd name="T35" fmla="*/ 4 h 37"/>
                <a:gd name="T36" fmla="*/ 64 w 53"/>
                <a:gd name="T37" fmla="*/ 4 h 37"/>
                <a:gd name="T38" fmla="*/ 63 w 53"/>
                <a:gd name="T39" fmla="*/ 10 h 37"/>
                <a:gd name="T40" fmla="*/ 62 w 53"/>
                <a:gd name="T41" fmla="*/ 13 h 37"/>
                <a:gd name="T42" fmla="*/ 54 w 53"/>
                <a:gd name="T43" fmla="*/ 15 h 37"/>
                <a:gd name="T44" fmla="*/ 48 w 53"/>
                <a:gd name="T45" fmla="*/ 17 h 37"/>
                <a:gd name="T46" fmla="*/ 53 w 53"/>
                <a:gd name="T47" fmla="*/ 27 h 37"/>
                <a:gd name="T48" fmla="*/ 58 w 53"/>
                <a:gd name="T49" fmla="*/ 38 h 37"/>
                <a:gd name="T50" fmla="*/ 57 w 53"/>
                <a:gd name="T51" fmla="*/ 40 h 37"/>
                <a:gd name="T52" fmla="*/ 56 w 53"/>
                <a:gd name="T53" fmla="*/ 43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7" name="Freeform 2648">
              <a:extLst>
                <a:ext uri="{FF2B5EF4-FFF2-40B4-BE49-F238E27FC236}">
                  <a16:creationId xmlns:a16="http://schemas.microsoft.com/office/drawing/2014/main" id="{4B54D647-7D3C-48D6-871C-02D6328529FC}"/>
                </a:ext>
              </a:extLst>
            </p:cNvPr>
            <p:cNvSpPr>
              <a:spLocks noChangeAspect="1"/>
            </p:cNvSpPr>
            <p:nvPr/>
          </p:nvSpPr>
          <p:spPr bwMode="auto">
            <a:xfrm>
              <a:off x="4925889" y="2577594"/>
              <a:ext cx="212334" cy="351113"/>
            </a:xfrm>
            <a:custGeom>
              <a:avLst/>
              <a:gdLst>
                <a:gd name="T0" fmla="*/ 58 w 127"/>
                <a:gd name="T1" fmla="*/ 114 h 211"/>
                <a:gd name="T2" fmla="*/ 66 w 127"/>
                <a:gd name="T3" fmla="*/ 131 h 211"/>
                <a:gd name="T4" fmla="*/ 47 w 127"/>
                <a:gd name="T5" fmla="*/ 146 h 211"/>
                <a:gd name="T6" fmla="*/ 27 w 127"/>
                <a:gd name="T7" fmla="*/ 169 h 211"/>
                <a:gd name="T8" fmla="*/ 12 w 127"/>
                <a:gd name="T9" fmla="*/ 180 h 211"/>
                <a:gd name="T10" fmla="*/ 16 w 127"/>
                <a:gd name="T11" fmla="*/ 222 h 211"/>
                <a:gd name="T12" fmla="*/ 31 w 127"/>
                <a:gd name="T13" fmla="*/ 237 h 211"/>
                <a:gd name="T14" fmla="*/ 41 w 127"/>
                <a:gd name="T15" fmla="*/ 251 h 211"/>
                <a:gd name="T16" fmla="*/ 71 w 127"/>
                <a:gd name="T17" fmla="*/ 245 h 211"/>
                <a:gd name="T18" fmla="*/ 99 w 127"/>
                <a:gd name="T19" fmla="*/ 237 h 211"/>
                <a:gd name="T20" fmla="*/ 113 w 127"/>
                <a:gd name="T21" fmla="*/ 228 h 211"/>
                <a:gd name="T22" fmla="*/ 135 w 127"/>
                <a:gd name="T23" fmla="*/ 206 h 211"/>
                <a:gd name="T24" fmla="*/ 153 w 127"/>
                <a:gd name="T25" fmla="*/ 179 h 211"/>
                <a:gd name="T26" fmla="*/ 134 w 127"/>
                <a:gd name="T27" fmla="*/ 158 h 211"/>
                <a:gd name="T28" fmla="*/ 136 w 127"/>
                <a:gd name="T29" fmla="*/ 145 h 211"/>
                <a:gd name="T30" fmla="*/ 131 w 127"/>
                <a:gd name="T31" fmla="*/ 134 h 211"/>
                <a:gd name="T32" fmla="*/ 126 w 127"/>
                <a:gd name="T33" fmla="*/ 126 h 211"/>
                <a:gd name="T34" fmla="*/ 124 w 127"/>
                <a:gd name="T35" fmla="*/ 119 h 211"/>
                <a:gd name="T36" fmla="*/ 131 w 127"/>
                <a:gd name="T37" fmla="*/ 106 h 211"/>
                <a:gd name="T38" fmla="*/ 125 w 127"/>
                <a:gd name="T39" fmla="*/ 64 h 211"/>
                <a:gd name="T40" fmla="*/ 106 w 127"/>
                <a:gd name="T41" fmla="*/ 50 h 211"/>
                <a:gd name="T42" fmla="*/ 106 w 127"/>
                <a:gd name="T43" fmla="*/ 34 h 211"/>
                <a:gd name="T44" fmla="*/ 107 w 127"/>
                <a:gd name="T45" fmla="*/ 28 h 211"/>
                <a:gd name="T46" fmla="*/ 101 w 127"/>
                <a:gd name="T47" fmla="*/ 8 h 211"/>
                <a:gd name="T48" fmla="*/ 73 w 127"/>
                <a:gd name="T49" fmla="*/ 4 h 211"/>
                <a:gd name="T50" fmla="*/ 66 w 127"/>
                <a:gd name="T51" fmla="*/ 30 h 211"/>
                <a:gd name="T52" fmla="*/ 58 w 127"/>
                <a:gd name="T53" fmla="*/ 40 h 211"/>
                <a:gd name="T54" fmla="*/ 33 w 127"/>
                <a:gd name="T55" fmla="*/ 38 h 211"/>
                <a:gd name="T56" fmla="*/ 5 w 127"/>
                <a:gd name="T57" fmla="*/ 17 h 211"/>
                <a:gd name="T58" fmla="*/ 0 w 127"/>
                <a:gd name="T59" fmla="*/ 28 h 211"/>
                <a:gd name="T60" fmla="*/ 27 w 127"/>
                <a:gd name="T61" fmla="*/ 43 h 211"/>
                <a:gd name="T62" fmla="*/ 37 w 127"/>
                <a:gd name="T63" fmla="*/ 65 h 211"/>
                <a:gd name="T64" fmla="*/ 41 w 127"/>
                <a:gd name="T65" fmla="*/ 72 h 211"/>
                <a:gd name="T66" fmla="*/ 42 w 127"/>
                <a:gd name="T67" fmla="*/ 95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8" name="Freeform 2650">
              <a:extLst>
                <a:ext uri="{FF2B5EF4-FFF2-40B4-BE49-F238E27FC236}">
                  <a16:creationId xmlns:a16="http://schemas.microsoft.com/office/drawing/2014/main" id="{0A081571-C255-495C-8581-51F9A8A31816}"/>
                </a:ext>
              </a:extLst>
            </p:cNvPr>
            <p:cNvSpPr>
              <a:spLocks noChangeAspect="1"/>
            </p:cNvSpPr>
            <p:nvPr/>
          </p:nvSpPr>
          <p:spPr bwMode="auto">
            <a:xfrm>
              <a:off x="4634452" y="2540123"/>
              <a:ext cx="478791" cy="444095"/>
            </a:xfrm>
            <a:custGeom>
              <a:avLst/>
              <a:gdLst>
                <a:gd name="T0" fmla="*/ 84 w 287"/>
                <a:gd name="T1" fmla="*/ 283 h 267"/>
                <a:gd name="T2" fmla="*/ 78 w 287"/>
                <a:gd name="T3" fmla="*/ 294 h 267"/>
                <a:gd name="T4" fmla="*/ 47 w 287"/>
                <a:gd name="T5" fmla="*/ 316 h 267"/>
                <a:gd name="T6" fmla="*/ 7 w 287"/>
                <a:gd name="T7" fmla="*/ 300 h 267"/>
                <a:gd name="T8" fmla="*/ 16 w 287"/>
                <a:gd name="T9" fmla="*/ 284 h 267"/>
                <a:gd name="T10" fmla="*/ 16 w 287"/>
                <a:gd name="T11" fmla="*/ 276 h 267"/>
                <a:gd name="T12" fmla="*/ 11 w 287"/>
                <a:gd name="T13" fmla="*/ 274 h 267"/>
                <a:gd name="T14" fmla="*/ 6 w 287"/>
                <a:gd name="T15" fmla="*/ 250 h 267"/>
                <a:gd name="T16" fmla="*/ 8 w 287"/>
                <a:gd name="T17" fmla="*/ 233 h 267"/>
                <a:gd name="T18" fmla="*/ 1 w 287"/>
                <a:gd name="T19" fmla="*/ 223 h 267"/>
                <a:gd name="T20" fmla="*/ 30 w 287"/>
                <a:gd name="T21" fmla="*/ 222 h 267"/>
                <a:gd name="T22" fmla="*/ 36 w 287"/>
                <a:gd name="T23" fmla="*/ 213 h 267"/>
                <a:gd name="T24" fmla="*/ 46 w 287"/>
                <a:gd name="T25" fmla="*/ 211 h 267"/>
                <a:gd name="T26" fmla="*/ 54 w 287"/>
                <a:gd name="T27" fmla="*/ 195 h 267"/>
                <a:gd name="T28" fmla="*/ 65 w 287"/>
                <a:gd name="T29" fmla="*/ 192 h 267"/>
                <a:gd name="T30" fmla="*/ 85 w 287"/>
                <a:gd name="T31" fmla="*/ 182 h 267"/>
                <a:gd name="T32" fmla="*/ 65 w 287"/>
                <a:gd name="T33" fmla="*/ 183 h 267"/>
                <a:gd name="T34" fmla="*/ 94 w 287"/>
                <a:gd name="T35" fmla="*/ 168 h 267"/>
                <a:gd name="T36" fmla="*/ 103 w 287"/>
                <a:gd name="T37" fmla="*/ 149 h 267"/>
                <a:gd name="T38" fmla="*/ 108 w 287"/>
                <a:gd name="T39" fmla="*/ 129 h 267"/>
                <a:gd name="T40" fmla="*/ 112 w 287"/>
                <a:gd name="T41" fmla="*/ 119 h 267"/>
                <a:gd name="T42" fmla="*/ 127 w 287"/>
                <a:gd name="T43" fmla="*/ 107 h 267"/>
                <a:gd name="T44" fmla="*/ 137 w 287"/>
                <a:gd name="T45" fmla="*/ 96 h 267"/>
                <a:gd name="T46" fmla="*/ 132 w 287"/>
                <a:gd name="T47" fmla="*/ 89 h 267"/>
                <a:gd name="T48" fmla="*/ 165 w 287"/>
                <a:gd name="T49" fmla="*/ 72 h 267"/>
                <a:gd name="T50" fmla="*/ 142 w 287"/>
                <a:gd name="T51" fmla="*/ 56 h 267"/>
                <a:gd name="T52" fmla="*/ 155 w 287"/>
                <a:gd name="T53" fmla="*/ 67 h 267"/>
                <a:gd name="T54" fmla="*/ 161 w 287"/>
                <a:gd name="T55" fmla="*/ 59 h 267"/>
                <a:gd name="T56" fmla="*/ 173 w 287"/>
                <a:gd name="T57" fmla="*/ 43 h 267"/>
                <a:gd name="T58" fmla="*/ 189 w 287"/>
                <a:gd name="T59" fmla="*/ 48 h 267"/>
                <a:gd name="T60" fmla="*/ 194 w 287"/>
                <a:gd name="T61" fmla="*/ 43 h 267"/>
                <a:gd name="T62" fmla="*/ 200 w 287"/>
                <a:gd name="T63" fmla="*/ 47 h 267"/>
                <a:gd name="T64" fmla="*/ 224 w 287"/>
                <a:gd name="T65" fmla="*/ 42 h 267"/>
                <a:gd name="T66" fmla="*/ 225 w 287"/>
                <a:gd name="T67" fmla="*/ 23 h 267"/>
                <a:gd name="T68" fmla="*/ 244 w 287"/>
                <a:gd name="T69" fmla="*/ 24 h 267"/>
                <a:gd name="T70" fmla="*/ 257 w 287"/>
                <a:gd name="T71" fmla="*/ 4 h 267"/>
                <a:gd name="T72" fmla="*/ 274 w 287"/>
                <a:gd name="T73" fmla="*/ 10 h 267"/>
                <a:gd name="T74" fmla="*/ 279 w 287"/>
                <a:gd name="T75" fmla="*/ 12 h 267"/>
                <a:gd name="T76" fmla="*/ 291 w 287"/>
                <a:gd name="T77" fmla="*/ 18 h 267"/>
                <a:gd name="T78" fmla="*/ 303 w 287"/>
                <a:gd name="T79" fmla="*/ 1 h 267"/>
                <a:gd name="T80" fmla="*/ 305 w 287"/>
                <a:gd name="T81" fmla="*/ 14 h 267"/>
                <a:gd name="T82" fmla="*/ 315 w 287"/>
                <a:gd name="T83" fmla="*/ 8 h 267"/>
                <a:gd name="T84" fmla="*/ 343 w 287"/>
                <a:gd name="T85" fmla="*/ 23 h 267"/>
                <a:gd name="T86" fmla="*/ 329 w 287"/>
                <a:gd name="T87" fmla="*/ 34 h 267"/>
                <a:gd name="T88" fmla="*/ 345 w 287"/>
                <a:gd name="T89" fmla="*/ 40 h 267"/>
                <a:gd name="T90" fmla="*/ 332 w 287"/>
                <a:gd name="T91" fmla="*/ 46 h 267"/>
                <a:gd name="T92" fmla="*/ 317 w 287"/>
                <a:gd name="T93" fmla="*/ 55 h 267"/>
                <a:gd name="T94" fmla="*/ 297 w 287"/>
                <a:gd name="T95" fmla="*/ 30 h 267"/>
                <a:gd name="T96" fmla="*/ 276 w 287"/>
                <a:gd name="T97" fmla="*/ 58 h 267"/>
                <a:gd name="T98" fmla="*/ 252 w 287"/>
                <a:gd name="T99" fmla="*/ 61 h 267"/>
                <a:gd name="T100" fmla="*/ 215 w 287"/>
                <a:gd name="T101" fmla="*/ 44 h 267"/>
                <a:gd name="T102" fmla="*/ 202 w 287"/>
                <a:gd name="T103" fmla="*/ 55 h 267"/>
                <a:gd name="T104" fmla="*/ 176 w 287"/>
                <a:gd name="T105" fmla="*/ 66 h 267"/>
                <a:gd name="T106" fmla="*/ 149 w 287"/>
                <a:gd name="T107" fmla="*/ 97 h 267"/>
                <a:gd name="T108" fmla="*/ 129 w 287"/>
                <a:gd name="T109" fmla="*/ 127 h 267"/>
                <a:gd name="T110" fmla="*/ 124 w 287"/>
                <a:gd name="T111" fmla="*/ 177 h 267"/>
                <a:gd name="T112" fmla="*/ 97 w 287"/>
                <a:gd name="T113" fmla="*/ 229 h 267"/>
                <a:gd name="T114" fmla="*/ 102 w 287"/>
                <a:gd name="T115" fmla="*/ 249 h 267"/>
                <a:gd name="T116" fmla="*/ 93 w 287"/>
                <a:gd name="T117" fmla="*/ 286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49" name="Freeform 2652">
              <a:extLst>
                <a:ext uri="{FF2B5EF4-FFF2-40B4-BE49-F238E27FC236}">
                  <a16:creationId xmlns:a16="http://schemas.microsoft.com/office/drawing/2014/main" id="{3BDEADC2-6B92-47A7-97B6-2F0BE888284B}"/>
                </a:ext>
              </a:extLst>
            </p:cNvPr>
            <p:cNvSpPr>
              <a:spLocks noChangeAspect="1"/>
            </p:cNvSpPr>
            <p:nvPr/>
          </p:nvSpPr>
          <p:spPr bwMode="auto">
            <a:xfrm>
              <a:off x="4591430" y="3181288"/>
              <a:ext cx="76329" cy="54125"/>
            </a:xfrm>
            <a:custGeom>
              <a:avLst/>
              <a:gdLst>
                <a:gd name="T0" fmla="*/ 0 w 46"/>
                <a:gd name="T1" fmla="*/ 8 h 33"/>
                <a:gd name="T2" fmla="*/ 6 w 46"/>
                <a:gd name="T3" fmla="*/ 4 h 33"/>
                <a:gd name="T4" fmla="*/ 11 w 46"/>
                <a:gd name="T5" fmla="*/ 2 h 33"/>
                <a:gd name="T6" fmla="*/ 16 w 46"/>
                <a:gd name="T7" fmla="*/ 5 h 33"/>
                <a:gd name="T8" fmla="*/ 20 w 46"/>
                <a:gd name="T9" fmla="*/ 5 h 33"/>
                <a:gd name="T10" fmla="*/ 22 w 46"/>
                <a:gd name="T11" fmla="*/ 4 h 33"/>
                <a:gd name="T12" fmla="*/ 25 w 46"/>
                <a:gd name="T13" fmla="*/ 1 h 33"/>
                <a:gd name="T14" fmla="*/ 28 w 46"/>
                <a:gd name="T15" fmla="*/ 0 h 33"/>
                <a:gd name="T16" fmla="*/ 33 w 46"/>
                <a:gd name="T17" fmla="*/ 0 h 33"/>
                <a:gd name="T18" fmla="*/ 37 w 46"/>
                <a:gd name="T19" fmla="*/ 2 h 33"/>
                <a:gd name="T20" fmla="*/ 38 w 46"/>
                <a:gd name="T21" fmla="*/ 5 h 33"/>
                <a:gd name="T22" fmla="*/ 42 w 46"/>
                <a:gd name="T23" fmla="*/ 5 h 33"/>
                <a:gd name="T24" fmla="*/ 45 w 46"/>
                <a:gd name="T25" fmla="*/ 7 h 33"/>
                <a:gd name="T26" fmla="*/ 44 w 46"/>
                <a:gd name="T27" fmla="*/ 13 h 33"/>
                <a:gd name="T28" fmla="*/ 49 w 46"/>
                <a:gd name="T29" fmla="*/ 13 h 33"/>
                <a:gd name="T30" fmla="*/ 53 w 46"/>
                <a:gd name="T31" fmla="*/ 17 h 33"/>
                <a:gd name="T32" fmla="*/ 51 w 46"/>
                <a:gd name="T33" fmla="*/ 19 h 33"/>
                <a:gd name="T34" fmla="*/ 54 w 46"/>
                <a:gd name="T35" fmla="*/ 19 h 33"/>
                <a:gd name="T36" fmla="*/ 55 w 46"/>
                <a:gd name="T37" fmla="*/ 22 h 33"/>
                <a:gd name="T38" fmla="*/ 50 w 46"/>
                <a:gd name="T39" fmla="*/ 26 h 33"/>
                <a:gd name="T40" fmla="*/ 48 w 46"/>
                <a:gd name="T41" fmla="*/ 27 h 33"/>
                <a:gd name="T42" fmla="*/ 45 w 46"/>
                <a:gd name="T43" fmla="*/ 31 h 33"/>
                <a:gd name="T44" fmla="*/ 47 w 46"/>
                <a:gd name="T45" fmla="*/ 34 h 33"/>
                <a:gd name="T46" fmla="*/ 48 w 46"/>
                <a:gd name="T47" fmla="*/ 39 h 33"/>
                <a:gd name="T48" fmla="*/ 44 w 46"/>
                <a:gd name="T49" fmla="*/ 39 h 33"/>
                <a:gd name="T50" fmla="*/ 39 w 46"/>
                <a:gd name="T51" fmla="*/ 37 h 33"/>
                <a:gd name="T52" fmla="*/ 35 w 46"/>
                <a:gd name="T53" fmla="*/ 33 h 33"/>
                <a:gd name="T54" fmla="*/ 32 w 46"/>
                <a:gd name="T55" fmla="*/ 30 h 33"/>
                <a:gd name="T56" fmla="*/ 30 w 46"/>
                <a:gd name="T57" fmla="*/ 30 h 33"/>
                <a:gd name="T58" fmla="*/ 25 w 46"/>
                <a:gd name="T59" fmla="*/ 30 h 33"/>
                <a:gd name="T60" fmla="*/ 24 w 46"/>
                <a:gd name="T61" fmla="*/ 26 h 33"/>
                <a:gd name="T62" fmla="*/ 22 w 46"/>
                <a:gd name="T63" fmla="*/ 22 h 33"/>
                <a:gd name="T64" fmla="*/ 17 w 46"/>
                <a:gd name="T65" fmla="*/ 22 h 33"/>
                <a:gd name="T66" fmla="*/ 16 w 46"/>
                <a:gd name="T67" fmla="*/ 20 h 33"/>
                <a:gd name="T68" fmla="*/ 11 w 46"/>
                <a:gd name="T69" fmla="*/ 19 h 33"/>
                <a:gd name="T70" fmla="*/ 8 w 46"/>
                <a:gd name="T71" fmla="*/ 15 h 33"/>
                <a:gd name="T72" fmla="*/ 5 w 46"/>
                <a:gd name="T73" fmla="*/ 14 h 33"/>
                <a:gd name="T74" fmla="*/ 2 w 46"/>
                <a:gd name="T75" fmla="*/ 13 h 33"/>
                <a:gd name="T76" fmla="*/ 0 w 46"/>
                <a:gd name="T77" fmla="*/ 8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0" name="Freeform 2653">
              <a:extLst>
                <a:ext uri="{FF2B5EF4-FFF2-40B4-BE49-F238E27FC236}">
                  <a16:creationId xmlns:a16="http://schemas.microsoft.com/office/drawing/2014/main" id="{127CD717-5ED8-41DE-B3A7-F3BF427B565A}"/>
                </a:ext>
              </a:extLst>
            </p:cNvPr>
            <p:cNvSpPr>
              <a:spLocks noChangeAspect="1"/>
            </p:cNvSpPr>
            <p:nvPr/>
          </p:nvSpPr>
          <p:spPr bwMode="auto">
            <a:xfrm>
              <a:off x="4624736" y="3122998"/>
              <a:ext cx="58288" cy="77717"/>
            </a:xfrm>
            <a:custGeom>
              <a:avLst/>
              <a:gdLst>
                <a:gd name="T0" fmla="*/ 1 w 35"/>
                <a:gd name="T1" fmla="*/ 43 h 47"/>
                <a:gd name="T2" fmla="*/ 0 w 35"/>
                <a:gd name="T3" fmla="*/ 37 h 47"/>
                <a:gd name="T4" fmla="*/ 0 w 35"/>
                <a:gd name="T5" fmla="*/ 32 h 47"/>
                <a:gd name="T6" fmla="*/ 0 w 35"/>
                <a:gd name="T7" fmla="*/ 27 h 47"/>
                <a:gd name="T8" fmla="*/ 4 w 35"/>
                <a:gd name="T9" fmla="*/ 21 h 47"/>
                <a:gd name="T10" fmla="*/ 5 w 35"/>
                <a:gd name="T11" fmla="*/ 14 h 47"/>
                <a:gd name="T12" fmla="*/ 7 w 35"/>
                <a:gd name="T13" fmla="*/ 11 h 47"/>
                <a:gd name="T14" fmla="*/ 12 w 35"/>
                <a:gd name="T15" fmla="*/ 10 h 47"/>
                <a:gd name="T16" fmla="*/ 16 w 35"/>
                <a:gd name="T17" fmla="*/ 6 h 47"/>
                <a:gd name="T18" fmla="*/ 23 w 35"/>
                <a:gd name="T19" fmla="*/ 1 h 47"/>
                <a:gd name="T20" fmla="*/ 28 w 35"/>
                <a:gd name="T21" fmla="*/ 2 h 47"/>
                <a:gd name="T22" fmla="*/ 30 w 35"/>
                <a:gd name="T23" fmla="*/ 1 h 47"/>
                <a:gd name="T24" fmla="*/ 36 w 35"/>
                <a:gd name="T25" fmla="*/ 0 h 47"/>
                <a:gd name="T26" fmla="*/ 37 w 35"/>
                <a:gd name="T27" fmla="*/ 2 h 47"/>
                <a:gd name="T28" fmla="*/ 40 w 35"/>
                <a:gd name="T29" fmla="*/ 4 h 47"/>
                <a:gd name="T30" fmla="*/ 42 w 35"/>
                <a:gd name="T31" fmla="*/ 6 h 47"/>
                <a:gd name="T32" fmla="*/ 41 w 35"/>
                <a:gd name="T33" fmla="*/ 11 h 47"/>
                <a:gd name="T34" fmla="*/ 38 w 35"/>
                <a:gd name="T35" fmla="*/ 17 h 47"/>
                <a:gd name="T36" fmla="*/ 40 w 35"/>
                <a:gd name="T37" fmla="*/ 24 h 47"/>
                <a:gd name="T38" fmla="*/ 35 w 35"/>
                <a:gd name="T39" fmla="*/ 27 h 47"/>
                <a:gd name="T40" fmla="*/ 35 w 35"/>
                <a:gd name="T41" fmla="*/ 32 h 47"/>
                <a:gd name="T42" fmla="*/ 30 w 35"/>
                <a:gd name="T43" fmla="*/ 33 h 47"/>
                <a:gd name="T44" fmla="*/ 25 w 35"/>
                <a:gd name="T45" fmla="*/ 33 h 47"/>
                <a:gd name="T46" fmla="*/ 28 w 35"/>
                <a:gd name="T47" fmla="*/ 43 h 47"/>
                <a:gd name="T48" fmla="*/ 26 w 35"/>
                <a:gd name="T49" fmla="*/ 48 h 47"/>
                <a:gd name="T50" fmla="*/ 25 w 35"/>
                <a:gd name="T51" fmla="*/ 51 h 47"/>
                <a:gd name="T52" fmla="*/ 25 w 35"/>
                <a:gd name="T53" fmla="*/ 55 h 47"/>
                <a:gd name="T54" fmla="*/ 20 w 35"/>
                <a:gd name="T55" fmla="*/ 55 h 47"/>
                <a:gd name="T56" fmla="*/ 22 w 35"/>
                <a:gd name="T57" fmla="*/ 49 h 47"/>
                <a:gd name="T58" fmla="*/ 18 w 35"/>
                <a:gd name="T59" fmla="*/ 46 h 47"/>
                <a:gd name="T60" fmla="*/ 14 w 35"/>
                <a:gd name="T61" fmla="*/ 46 h 47"/>
                <a:gd name="T62" fmla="*/ 13 w 35"/>
                <a:gd name="T63" fmla="*/ 44 h 47"/>
                <a:gd name="T64" fmla="*/ 10 w 35"/>
                <a:gd name="T65" fmla="*/ 42 h 47"/>
                <a:gd name="T66" fmla="*/ 4 w 35"/>
                <a:gd name="T67" fmla="*/ 42 h 47"/>
                <a:gd name="T68" fmla="*/ 1 w 35"/>
                <a:gd name="T69" fmla="*/ 43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1" name="Freeform 2654">
              <a:extLst>
                <a:ext uri="{FF2B5EF4-FFF2-40B4-BE49-F238E27FC236}">
                  <a16:creationId xmlns:a16="http://schemas.microsoft.com/office/drawing/2014/main" id="{AB93AB3C-3280-4DB4-9F42-A8A525185B23}"/>
                </a:ext>
              </a:extLst>
            </p:cNvPr>
            <p:cNvSpPr>
              <a:spLocks noChangeAspect="1"/>
            </p:cNvSpPr>
            <p:nvPr/>
          </p:nvSpPr>
          <p:spPr bwMode="auto">
            <a:xfrm>
              <a:off x="4330523" y="3061937"/>
              <a:ext cx="92983" cy="120739"/>
            </a:xfrm>
            <a:custGeom>
              <a:avLst/>
              <a:gdLst>
                <a:gd name="T0" fmla="*/ 63 w 56"/>
                <a:gd name="T1" fmla="*/ 39 h 72"/>
                <a:gd name="T2" fmla="*/ 67 w 56"/>
                <a:gd name="T3" fmla="*/ 54 h 72"/>
                <a:gd name="T4" fmla="*/ 61 w 56"/>
                <a:gd name="T5" fmla="*/ 69 h 72"/>
                <a:gd name="T6" fmla="*/ 50 w 56"/>
                <a:gd name="T7" fmla="*/ 70 h 72"/>
                <a:gd name="T8" fmla="*/ 35 w 56"/>
                <a:gd name="T9" fmla="*/ 79 h 72"/>
                <a:gd name="T10" fmla="*/ 17 w 56"/>
                <a:gd name="T11" fmla="*/ 85 h 72"/>
                <a:gd name="T12" fmla="*/ 16 w 56"/>
                <a:gd name="T13" fmla="*/ 81 h 72"/>
                <a:gd name="T14" fmla="*/ 12 w 56"/>
                <a:gd name="T15" fmla="*/ 79 h 72"/>
                <a:gd name="T16" fmla="*/ 6 w 56"/>
                <a:gd name="T17" fmla="*/ 74 h 72"/>
                <a:gd name="T18" fmla="*/ 2 w 56"/>
                <a:gd name="T19" fmla="*/ 71 h 72"/>
                <a:gd name="T20" fmla="*/ 12 w 56"/>
                <a:gd name="T21" fmla="*/ 68 h 72"/>
                <a:gd name="T22" fmla="*/ 20 w 56"/>
                <a:gd name="T23" fmla="*/ 62 h 72"/>
                <a:gd name="T24" fmla="*/ 23 w 56"/>
                <a:gd name="T25" fmla="*/ 58 h 72"/>
                <a:gd name="T26" fmla="*/ 14 w 56"/>
                <a:gd name="T27" fmla="*/ 59 h 72"/>
                <a:gd name="T28" fmla="*/ 20 w 56"/>
                <a:gd name="T29" fmla="*/ 51 h 72"/>
                <a:gd name="T30" fmla="*/ 23 w 56"/>
                <a:gd name="T31" fmla="*/ 45 h 72"/>
                <a:gd name="T32" fmla="*/ 18 w 56"/>
                <a:gd name="T33" fmla="*/ 42 h 72"/>
                <a:gd name="T34" fmla="*/ 14 w 56"/>
                <a:gd name="T35" fmla="*/ 47 h 72"/>
                <a:gd name="T36" fmla="*/ 10 w 56"/>
                <a:gd name="T37" fmla="*/ 39 h 72"/>
                <a:gd name="T38" fmla="*/ 16 w 56"/>
                <a:gd name="T39" fmla="*/ 33 h 72"/>
                <a:gd name="T40" fmla="*/ 13 w 56"/>
                <a:gd name="T41" fmla="*/ 29 h 72"/>
                <a:gd name="T42" fmla="*/ 14 w 56"/>
                <a:gd name="T43" fmla="*/ 23 h 72"/>
                <a:gd name="T44" fmla="*/ 24 w 56"/>
                <a:gd name="T45" fmla="*/ 27 h 72"/>
                <a:gd name="T46" fmla="*/ 31 w 56"/>
                <a:gd name="T47" fmla="*/ 25 h 72"/>
                <a:gd name="T48" fmla="*/ 36 w 56"/>
                <a:gd name="T49" fmla="*/ 18 h 72"/>
                <a:gd name="T50" fmla="*/ 29 w 56"/>
                <a:gd name="T51" fmla="*/ 13 h 72"/>
                <a:gd name="T52" fmla="*/ 36 w 56"/>
                <a:gd name="T53" fmla="*/ 5 h 72"/>
                <a:gd name="T54" fmla="*/ 48 w 56"/>
                <a:gd name="T55" fmla="*/ 0 h 72"/>
                <a:gd name="T56" fmla="*/ 49 w 56"/>
                <a:gd name="T57" fmla="*/ 10 h 72"/>
                <a:gd name="T58" fmla="*/ 41 w 56"/>
                <a:gd name="T59" fmla="*/ 13 h 72"/>
                <a:gd name="T60" fmla="*/ 36 w 56"/>
                <a:gd name="T61" fmla="*/ 19 h 72"/>
                <a:gd name="T62" fmla="*/ 49 w 56"/>
                <a:gd name="T63" fmla="*/ 28 h 72"/>
                <a:gd name="T64" fmla="*/ 50 w 56"/>
                <a:gd name="T65" fmla="*/ 22 h 72"/>
                <a:gd name="T66" fmla="*/ 57 w 56"/>
                <a:gd name="T67" fmla="*/ 27 h 72"/>
                <a:gd name="T68" fmla="*/ 65 w 56"/>
                <a:gd name="T69" fmla="*/ 3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2" name="Freeform 2655">
              <a:extLst>
                <a:ext uri="{FF2B5EF4-FFF2-40B4-BE49-F238E27FC236}">
                  <a16:creationId xmlns:a16="http://schemas.microsoft.com/office/drawing/2014/main" id="{31C8280F-91A8-4C50-92C3-EA70F89B0D62}"/>
                </a:ext>
              </a:extLst>
            </p:cNvPr>
            <p:cNvSpPr>
              <a:spLocks noChangeAspect="1"/>
            </p:cNvSpPr>
            <p:nvPr/>
          </p:nvSpPr>
          <p:spPr bwMode="auto">
            <a:xfrm>
              <a:off x="4380484" y="3067488"/>
              <a:ext cx="51349" cy="41634"/>
            </a:xfrm>
            <a:custGeom>
              <a:avLst/>
              <a:gdLst>
                <a:gd name="T0" fmla="*/ 29 w 31"/>
                <a:gd name="T1" fmla="*/ 30 h 25"/>
                <a:gd name="T2" fmla="*/ 31 w 31"/>
                <a:gd name="T3" fmla="*/ 24 h 25"/>
                <a:gd name="T4" fmla="*/ 36 w 31"/>
                <a:gd name="T5" fmla="*/ 22 h 25"/>
                <a:gd name="T6" fmla="*/ 36 w 31"/>
                <a:gd name="T7" fmla="*/ 16 h 25"/>
                <a:gd name="T8" fmla="*/ 35 w 31"/>
                <a:gd name="T9" fmla="*/ 10 h 25"/>
                <a:gd name="T10" fmla="*/ 32 w 31"/>
                <a:gd name="T11" fmla="*/ 2 h 25"/>
                <a:gd name="T12" fmla="*/ 26 w 31"/>
                <a:gd name="T13" fmla="*/ 0 h 25"/>
                <a:gd name="T14" fmla="*/ 20 w 31"/>
                <a:gd name="T15" fmla="*/ 1 h 25"/>
                <a:gd name="T16" fmla="*/ 18 w 31"/>
                <a:gd name="T17" fmla="*/ 0 h 25"/>
                <a:gd name="T18" fmla="*/ 13 w 31"/>
                <a:gd name="T19" fmla="*/ 6 h 25"/>
                <a:gd name="T20" fmla="*/ 10 w 31"/>
                <a:gd name="T21" fmla="*/ 10 h 25"/>
                <a:gd name="T22" fmla="*/ 5 w 31"/>
                <a:gd name="T23" fmla="*/ 10 h 25"/>
                <a:gd name="T24" fmla="*/ 6 w 31"/>
                <a:gd name="T25" fmla="*/ 13 h 25"/>
                <a:gd name="T26" fmla="*/ 0 w 31"/>
                <a:gd name="T27" fmla="*/ 16 h 25"/>
                <a:gd name="T28" fmla="*/ 6 w 31"/>
                <a:gd name="T29" fmla="*/ 23 h 25"/>
                <a:gd name="T30" fmla="*/ 13 w 31"/>
                <a:gd name="T31" fmla="*/ 24 h 25"/>
                <a:gd name="T32" fmla="*/ 16 w 31"/>
                <a:gd name="T33" fmla="*/ 22 h 25"/>
                <a:gd name="T34" fmla="*/ 14 w 31"/>
                <a:gd name="T35" fmla="*/ 18 h 25"/>
                <a:gd name="T36" fmla="*/ 18 w 31"/>
                <a:gd name="T37" fmla="*/ 18 h 25"/>
                <a:gd name="T38" fmla="*/ 21 w 31"/>
                <a:gd name="T39" fmla="*/ 23 h 25"/>
                <a:gd name="T40" fmla="*/ 26 w 31"/>
                <a:gd name="T41" fmla="*/ 26 h 25"/>
                <a:gd name="T42" fmla="*/ 29 w 31"/>
                <a:gd name="T43" fmla="*/ 3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3" name="Freeform 2656">
              <a:extLst>
                <a:ext uri="{FF2B5EF4-FFF2-40B4-BE49-F238E27FC236}">
                  <a16:creationId xmlns:a16="http://schemas.microsoft.com/office/drawing/2014/main" id="{22B76FB7-31E7-42AA-BF1B-3E0C95ADE18C}"/>
                </a:ext>
              </a:extLst>
            </p:cNvPr>
            <p:cNvSpPr>
              <a:spLocks noChangeAspect="1"/>
            </p:cNvSpPr>
            <p:nvPr/>
          </p:nvSpPr>
          <p:spPr bwMode="auto">
            <a:xfrm>
              <a:off x="1836650" y="2504042"/>
              <a:ext cx="1607071" cy="940927"/>
            </a:xfrm>
            <a:custGeom>
              <a:avLst/>
              <a:gdLst>
                <a:gd name="T0" fmla="*/ 938 w 965"/>
                <a:gd name="T1" fmla="*/ 566 h 565"/>
                <a:gd name="T2" fmla="*/ 1022 w 965"/>
                <a:gd name="T3" fmla="*/ 509 h 565"/>
                <a:gd name="T4" fmla="*/ 1120 w 965"/>
                <a:gd name="T5" fmla="*/ 488 h 565"/>
                <a:gd name="T6" fmla="*/ 1156 w 965"/>
                <a:gd name="T7" fmla="*/ 449 h 565"/>
                <a:gd name="T8" fmla="*/ 1112 w 965"/>
                <a:gd name="T9" fmla="*/ 436 h 565"/>
                <a:gd name="T10" fmla="*/ 1117 w 965"/>
                <a:gd name="T11" fmla="*/ 407 h 565"/>
                <a:gd name="T12" fmla="*/ 1074 w 965"/>
                <a:gd name="T13" fmla="*/ 372 h 565"/>
                <a:gd name="T14" fmla="*/ 1080 w 965"/>
                <a:gd name="T15" fmla="*/ 340 h 565"/>
                <a:gd name="T16" fmla="*/ 1062 w 965"/>
                <a:gd name="T17" fmla="*/ 310 h 565"/>
                <a:gd name="T18" fmla="*/ 1028 w 965"/>
                <a:gd name="T19" fmla="*/ 329 h 565"/>
                <a:gd name="T20" fmla="*/ 976 w 965"/>
                <a:gd name="T21" fmla="*/ 324 h 565"/>
                <a:gd name="T22" fmla="*/ 985 w 965"/>
                <a:gd name="T23" fmla="*/ 281 h 565"/>
                <a:gd name="T24" fmla="*/ 948 w 965"/>
                <a:gd name="T25" fmla="*/ 248 h 565"/>
                <a:gd name="T26" fmla="*/ 888 w 965"/>
                <a:gd name="T27" fmla="*/ 236 h 565"/>
                <a:gd name="T28" fmla="*/ 877 w 965"/>
                <a:gd name="T29" fmla="*/ 286 h 565"/>
                <a:gd name="T30" fmla="*/ 874 w 965"/>
                <a:gd name="T31" fmla="*/ 349 h 565"/>
                <a:gd name="T32" fmla="*/ 832 w 965"/>
                <a:gd name="T33" fmla="*/ 444 h 565"/>
                <a:gd name="T34" fmla="*/ 799 w 965"/>
                <a:gd name="T35" fmla="*/ 491 h 565"/>
                <a:gd name="T36" fmla="*/ 790 w 965"/>
                <a:gd name="T37" fmla="*/ 414 h 565"/>
                <a:gd name="T38" fmla="*/ 702 w 965"/>
                <a:gd name="T39" fmla="*/ 371 h 565"/>
                <a:gd name="T40" fmla="*/ 653 w 965"/>
                <a:gd name="T41" fmla="*/ 326 h 565"/>
                <a:gd name="T42" fmla="*/ 664 w 965"/>
                <a:gd name="T43" fmla="*/ 253 h 565"/>
                <a:gd name="T44" fmla="*/ 686 w 965"/>
                <a:gd name="T45" fmla="*/ 211 h 565"/>
                <a:gd name="T46" fmla="*/ 763 w 965"/>
                <a:gd name="T47" fmla="*/ 184 h 565"/>
                <a:gd name="T48" fmla="*/ 782 w 965"/>
                <a:gd name="T49" fmla="*/ 140 h 565"/>
                <a:gd name="T50" fmla="*/ 821 w 965"/>
                <a:gd name="T51" fmla="*/ 145 h 565"/>
                <a:gd name="T52" fmla="*/ 854 w 965"/>
                <a:gd name="T53" fmla="*/ 85 h 565"/>
                <a:gd name="T54" fmla="*/ 829 w 965"/>
                <a:gd name="T55" fmla="*/ 58 h 565"/>
                <a:gd name="T56" fmla="*/ 781 w 965"/>
                <a:gd name="T57" fmla="*/ 121 h 565"/>
                <a:gd name="T58" fmla="*/ 752 w 965"/>
                <a:gd name="T59" fmla="*/ 82 h 565"/>
                <a:gd name="T60" fmla="*/ 721 w 965"/>
                <a:gd name="T61" fmla="*/ 67 h 565"/>
                <a:gd name="T62" fmla="*/ 725 w 965"/>
                <a:gd name="T63" fmla="*/ 20 h 565"/>
                <a:gd name="T64" fmla="*/ 684 w 965"/>
                <a:gd name="T65" fmla="*/ 14 h 565"/>
                <a:gd name="T66" fmla="*/ 698 w 965"/>
                <a:gd name="T67" fmla="*/ 65 h 565"/>
                <a:gd name="T68" fmla="*/ 696 w 965"/>
                <a:gd name="T69" fmla="*/ 82 h 565"/>
                <a:gd name="T70" fmla="*/ 656 w 965"/>
                <a:gd name="T71" fmla="*/ 133 h 565"/>
                <a:gd name="T72" fmla="*/ 632 w 965"/>
                <a:gd name="T73" fmla="*/ 97 h 565"/>
                <a:gd name="T74" fmla="*/ 564 w 965"/>
                <a:gd name="T75" fmla="*/ 103 h 565"/>
                <a:gd name="T76" fmla="*/ 538 w 965"/>
                <a:gd name="T77" fmla="*/ 90 h 565"/>
                <a:gd name="T78" fmla="*/ 499 w 965"/>
                <a:gd name="T79" fmla="*/ 125 h 565"/>
                <a:gd name="T80" fmla="*/ 403 w 965"/>
                <a:gd name="T81" fmla="*/ 108 h 565"/>
                <a:gd name="T82" fmla="*/ 352 w 965"/>
                <a:gd name="T83" fmla="*/ 68 h 565"/>
                <a:gd name="T84" fmla="*/ 282 w 965"/>
                <a:gd name="T85" fmla="*/ 68 h 565"/>
                <a:gd name="T86" fmla="*/ 204 w 965"/>
                <a:gd name="T87" fmla="*/ 72 h 565"/>
                <a:gd name="T88" fmla="*/ 217 w 965"/>
                <a:gd name="T89" fmla="*/ 49 h 565"/>
                <a:gd name="T90" fmla="*/ 107 w 965"/>
                <a:gd name="T91" fmla="*/ 74 h 565"/>
                <a:gd name="T92" fmla="*/ 28 w 965"/>
                <a:gd name="T93" fmla="*/ 301 h 565"/>
                <a:gd name="T94" fmla="*/ 86 w 965"/>
                <a:gd name="T95" fmla="*/ 331 h 565"/>
                <a:gd name="T96" fmla="*/ 131 w 965"/>
                <a:gd name="T97" fmla="*/ 406 h 565"/>
                <a:gd name="T98" fmla="*/ 132 w 965"/>
                <a:gd name="T99" fmla="*/ 432 h 565"/>
                <a:gd name="T100" fmla="*/ 133 w 965"/>
                <a:gd name="T101" fmla="*/ 481 h 565"/>
                <a:gd name="T102" fmla="*/ 169 w 965"/>
                <a:gd name="T103" fmla="*/ 522 h 565"/>
                <a:gd name="T104" fmla="*/ 594 w 965"/>
                <a:gd name="T105" fmla="*/ 540 h 565"/>
                <a:gd name="T106" fmla="*/ 678 w 965"/>
                <a:gd name="T107" fmla="*/ 542 h 565"/>
                <a:gd name="T108" fmla="*/ 728 w 965"/>
                <a:gd name="T109" fmla="*/ 560 h 565"/>
                <a:gd name="T110" fmla="*/ 770 w 965"/>
                <a:gd name="T111" fmla="*/ 599 h 565"/>
                <a:gd name="T112" fmla="*/ 775 w 965"/>
                <a:gd name="T113" fmla="*/ 620 h 565"/>
                <a:gd name="T114" fmla="*/ 750 w 965"/>
                <a:gd name="T115" fmla="*/ 672 h 565"/>
                <a:gd name="T116" fmla="*/ 803 w 965"/>
                <a:gd name="T117" fmla="*/ 662 h 565"/>
                <a:gd name="T118" fmla="*/ 842 w 965"/>
                <a:gd name="T119" fmla="*/ 635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4" name="Freeform 2657">
              <a:extLst>
                <a:ext uri="{FF2B5EF4-FFF2-40B4-BE49-F238E27FC236}">
                  <a16:creationId xmlns:a16="http://schemas.microsoft.com/office/drawing/2014/main" id="{6F148C91-635F-41D6-9FAE-70C47D91F777}"/>
                </a:ext>
              </a:extLst>
            </p:cNvPr>
            <p:cNvSpPr>
              <a:spLocks noChangeAspect="1"/>
            </p:cNvSpPr>
            <p:nvPr/>
          </p:nvSpPr>
          <p:spPr bwMode="auto">
            <a:xfrm>
              <a:off x="3021830" y="3236798"/>
              <a:ext cx="296989" cy="172087"/>
            </a:xfrm>
            <a:custGeom>
              <a:avLst/>
              <a:gdLst>
                <a:gd name="T0" fmla="*/ 130 w 178"/>
                <a:gd name="T1" fmla="*/ 90 h 103"/>
                <a:gd name="T2" fmla="*/ 137 w 178"/>
                <a:gd name="T3" fmla="*/ 84 h 103"/>
                <a:gd name="T4" fmla="*/ 143 w 178"/>
                <a:gd name="T5" fmla="*/ 83 h 103"/>
                <a:gd name="T6" fmla="*/ 147 w 178"/>
                <a:gd name="T7" fmla="*/ 88 h 103"/>
                <a:gd name="T8" fmla="*/ 165 w 178"/>
                <a:gd name="T9" fmla="*/ 77 h 103"/>
                <a:gd name="T10" fmla="*/ 160 w 178"/>
                <a:gd name="T11" fmla="*/ 84 h 103"/>
                <a:gd name="T12" fmla="*/ 179 w 178"/>
                <a:gd name="T13" fmla="*/ 87 h 103"/>
                <a:gd name="T14" fmla="*/ 165 w 178"/>
                <a:gd name="T15" fmla="*/ 93 h 103"/>
                <a:gd name="T16" fmla="*/ 150 w 178"/>
                <a:gd name="T17" fmla="*/ 91 h 103"/>
                <a:gd name="T18" fmla="*/ 136 w 178"/>
                <a:gd name="T19" fmla="*/ 110 h 103"/>
                <a:gd name="T20" fmla="*/ 142 w 178"/>
                <a:gd name="T21" fmla="*/ 123 h 103"/>
                <a:gd name="T22" fmla="*/ 157 w 178"/>
                <a:gd name="T23" fmla="*/ 110 h 103"/>
                <a:gd name="T24" fmla="*/ 170 w 178"/>
                <a:gd name="T25" fmla="*/ 102 h 103"/>
                <a:gd name="T26" fmla="*/ 200 w 178"/>
                <a:gd name="T27" fmla="*/ 91 h 103"/>
                <a:gd name="T28" fmla="*/ 208 w 178"/>
                <a:gd name="T29" fmla="*/ 81 h 103"/>
                <a:gd name="T30" fmla="*/ 201 w 178"/>
                <a:gd name="T31" fmla="*/ 75 h 103"/>
                <a:gd name="T32" fmla="*/ 189 w 178"/>
                <a:gd name="T33" fmla="*/ 76 h 103"/>
                <a:gd name="T34" fmla="*/ 171 w 178"/>
                <a:gd name="T35" fmla="*/ 71 h 103"/>
                <a:gd name="T36" fmla="*/ 171 w 178"/>
                <a:gd name="T37" fmla="*/ 67 h 103"/>
                <a:gd name="T38" fmla="*/ 159 w 178"/>
                <a:gd name="T39" fmla="*/ 59 h 103"/>
                <a:gd name="T40" fmla="*/ 157 w 178"/>
                <a:gd name="T41" fmla="*/ 49 h 103"/>
                <a:gd name="T42" fmla="*/ 160 w 178"/>
                <a:gd name="T43" fmla="*/ 43 h 103"/>
                <a:gd name="T44" fmla="*/ 160 w 178"/>
                <a:gd name="T45" fmla="*/ 34 h 103"/>
                <a:gd name="T46" fmla="*/ 148 w 178"/>
                <a:gd name="T47" fmla="*/ 35 h 103"/>
                <a:gd name="T48" fmla="*/ 133 w 178"/>
                <a:gd name="T49" fmla="*/ 28 h 103"/>
                <a:gd name="T50" fmla="*/ 157 w 178"/>
                <a:gd name="T51" fmla="*/ 26 h 103"/>
                <a:gd name="T52" fmla="*/ 172 w 178"/>
                <a:gd name="T53" fmla="*/ 12 h 103"/>
                <a:gd name="T54" fmla="*/ 160 w 178"/>
                <a:gd name="T55" fmla="*/ 1 h 103"/>
                <a:gd name="T56" fmla="*/ 133 w 178"/>
                <a:gd name="T57" fmla="*/ 10 h 103"/>
                <a:gd name="T58" fmla="*/ 112 w 178"/>
                <a:gd name="T59" fmla="*/ 19 h 103"/>
                <a:gd name="T60" fmla="*/ 90 w 178"/>
                <a:gd name="T61" fmla="*/ 39 h 103"/>
                <a:gd name="T62" fmla="*/ 75 w 178"/>
                <a:gd name="T63" fmla="*/ 53 h 103"/>
                <a:gd name="T64" fmla="*/ 57 w 178"/>
                <a:gd name="T65" fmla="*/ 60 h 103"/>
                <a:gd name="T66" fmla="*/ 40 w 178"/>
                <a:gd name="T67" fmla="*/ 71 h 103"/>
                <a:gd name="T68" fmla="*/ 23 w 178"/>
                <a:gd name="T69" fmla="*/ 87 h 103"/>
                <a:gd name="T70" fmla="*/ 7 w 178"/>
                <a:gd name="T71" fmla="*/ 93 h 103"/>
                <a:gd name="T72" fmla="*/ 7 w 178"/>
                <a:gd name="T73" fmla="*/ 93 h 103"/>
                <a:gd name="T74" fmla="*/ 60 w 178"/>
                <a:gd name="T75" fmla="*/ 93 h 103"/>
                <a:gd name="T76" fmla="*/ 65 w 178"/>
                <a:gd name="T77" fmla="*/ 85 h 103"/>
                <a:gd name="T78" fmla="*/ 75 w 178"/>
                <a:gd name="T79" fmla="*/ 79 h 103"/>
                <a:gd name="T80" fmla="*/ 81 w 178"/>
                <a:gd name="T81" fmla="*/ 69 h 103"/>
                <a:gd name="T82" fmla="*/ 87 w 178"/>
                <a:gd name="T83" fmla="*/ 58 h 103"/>
                <a:gd name="T84" fmla="*/ 101 w 178"/>
                <a:gd name="T85" fmla="*/ 41 h 103"/>
                <a:gd name="T86" fmla="*/ 111 w 178"/>
                <a:gd name="T87" fmla="*/ 43 h 103"/>
                <a:gd name="T88" fmla="*/ 120 w 178"/>
                <a:gd name="T89" fmla="*/ 47 h 103"/>
                <a:gd name="T90" fmla="*/ 120 w 178"/>
                <a:gd name="T91" fmla="*/ 7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5" name="Freeform 2658">
              <a:extLst>
                <a:ext uri="{FF2B5EF4-FFF2-40B4-BE49-F238E27FC236}">
                  <a16:creationId xmlns:a16="http://schemas.microsoft.com/office/drawing/2014/main" id="{A51B9E68-A1C2-43C9-8441-0E9E4417AA38}"/>
                </a:ext>
              </a:extLst>
            </p:cNvPr>
            <p:cNvSpPr>
              <a:spLocks noChangeAspect="1"/>
            </p:cNvSpPr>
            <p:nvPr/>
          </p:nvSpPr>
          <p:spPr bwMode="auto">
            <a:xfrm>
              <a:off x="1352308" y="2529021"/>
              <a:ext cx="655041" cy="548181"/>
            </a:xfrm>
            <a:custGeom>
              <a:avLst/>
              <a:gdLst>
                <a:gd name="T0" fmla="*/ 460 w 394"/>
                <a:gd name="T1" fmla="*/ 395 h 329"/>
                <a:gd name="T2" fmla="*/ 456 w 394"/>
                <a:gd name="T3" fmla="*/ 369 h 329"/>
                <a:gd name="T4" fmla="*/ 447 w 394"/>
                <a:gd name="T5" fmla="*/ 366 h 329"/>
                <a:gd name="T6" fmla="*/ 432 w 394"/>
                <a:gd name="T7" fmla="*/ 343 h 329"/>
                <a:gd name="T8" fmla="*/ 419 w 394"/>
                <a:gd name="T9" fmla="*/ 311 h 329"/>
                <a:gd name="T10" fmla="*/ 420 w 394"/>
                <a:gd name="T11" fmla="*/ 324 h 329"/>
                <a:gd name="T12" fmla="*/ 416 w 394"/>
                <a:gd name="T13" fmla="*/ 347 h 329"/>
                <a:gd name="T14" fmla="*/ 404 w 394"/>
                <a:gd name="T15" fmla="*/ 309 h 329"/>
                <a:gd name="T16" fmla="*/ 393 w 394"/>
                <a:gd name="T17" fmla="*/ 322 h 329"/>
                <a:gd name="T18" fmla="*/ 357 w 394"/>
                <a:gd name="T19" fmla="*/ 298 h 329"/>
                <a:gd name="T20" fmla="*/ 340 w 394"/>
                <a:gd name="T21" fmla="*/ 285 h 329"/>
                <a:gd name="T22" fmla="*/ 295 w 394"/>
                <a:gd name="T23" fmla="*/ 270 h 329"/>
                <a:gd name="T24" fmla="*/ 274 w 394"/>
                <a:gd name="T25" fmla="*/ 257 h 329"/>
                <a:gd name="T26" fmla="*/ 248 w 394"/>
                <a:gd name="T27" fmla="*/ 256 h 329"/>
                <a:gd name="T28" fmla="*/ 230 w 394"/>
                <a:gd name="T29" fmla="*/ 280 h 329"/>
                <a:gd name="T30" fmla="*/ 188 w 394"/>
                <a:gd name="T31" fmla="*/ 297 h 329"/>
                <a:gd name="T32" fmla="*/ 200 w 394"/>
                <a:gd name="T33" fmla="*/ 271 h 329"/>
                <a:gd name="T34" fmla="*/ 241 w 394"/>
                <a:gd name="T35" fmla="*/ 253 h 329"/>
                <a:gd name="T36" fmla="*/ 219 w 394"/>
                <a:gd name="T37" fmla="*/ 246 h 329"/>
                <a:gd name="T38" fmla="*/ 184 w 394"/>
                <a:gd name="T39" fmla="*/ 281 h 329"/>
                <a:gd name="T40" fmla="*/ 164 w 394"/>
                <a:gd name="T41" fmla="*/ 307 h 329"/>
                <a:gd name="T42" fmla="*/ 129 w 394"/>
                <a:gd name="T43" fmla="*/ 334 h 329"/>
                <a:gd name="T44" fmla="*/ 85 w 394"/>
                <a:gd name="T45" fmla="*/ 357 h 329"/>
                <a:gd name="T46" fmla="*/ 58 w 394"/>
                <a:gd name="T47" fmla="*/ 373 h 329"/>
                <a:gd name="T48" fmla="*/ 16 w 394"/>
                <a:gd name="T49" fmla="*/ 389 h 329"/>
                <a:gd name="T50" fmla="*/ 28 w 394"/>
                <a:gd name="T51" fmla="*/ 371 h 329"/>
                <a:gd name="T52" fmla="*/ 85 w 394"/>
                <a:gd name="T53" fmla="*/ 342 h 329"/>
                <a:gd name="T54" fmla="*/ 115 w 394"/>
                <a:gd name="T55" fmla="*/ 304 h 329"/>
                <a:gd name="T56" fmla="*/ 85 w 394"/>
                <a:gd name="T57" fmla="*/ 319 h 329"/>
                <a:gd name="T58" fmla="*/ 69 w 394"/>
                <a:gd name="T59" fmla="*/ 303 h 329"/>
                <a:gd name="T60" fmla="*/ 47 w 394"/>
                <a:gd name="T61" fmla="*/ 305 h 329"/>
                <a:gd name="T62" fmla="*/ 52 w 394"/>
                <a:gd name="T63" fmla="*/ 275 h 329"/>
                <a:gd name="T64" fmla="*/ 29 w 394"/>
                <a:gd name="T65" fmla="*/ 285 h 329"/>
                <a:gd name="T66" fmla="*/ 30 w 394"/>
                <a:gd name="T67" fmla="*/ 259 h 329"/>
                <a:gd name="T68" fmla="*/ 17 w 394"/>
                <a:gd name="T69" fmla="*/ 250 h 329"/>
                <a:gd name="T70" fmla="*/ 42 w 394"/>
                <a:gd name="T71" fmla="*/ 211 h 329"/>
                <a:gd name="T72" fmla="*/ 91 w 394"/>
                <a:gd name="T73" fmla="*/ 198 h 329"/>
                <a:gd name="T74" fmla="*/ 105 w 394"/>
                <a:gd name="T75" fmla="*/ 173 h 329"/>
                <a:gd name="T76" fmla="*/ 75 w 394"/>
                <a:gd name="T77" fmla="*/ 175 h 329"/>
                <a:gd name="T78" fmla="*/ 41 w 394"/>
                <a:gd name="T79" fmla="*/ 152 h 329"/>
                <a:gd name="T80" fmla="*/ 60 w 394"/>
                <a:gd name="T81" fmla="*/ 133 h 329"/>
                <a:gd name="T82" fmla="*/ 80 w 394"/>
                <a:gd name="T83" fmla="*/ 133 h 329"/>
                <a:gd name="T84" fmla="*/ 110 w 394"/>
                <a:gd name="T85" fmla="*/ 116 h 329"/>
                <a:gd name="T86" fmla="*/ 115 w 394"/>
                <a:gd name="T87" fmla="*/ 116 h 329"/>
                <a:gd name="T88" fmla="*/ 86 w 394"/>
                <a:gd name="T89" fmla="*/ 95 h 329"/>
                <a:gd name="T90" fmla="*/ 111 w 394"/>
                <a:gd name="T91" fmla="*/ 60 h 329"/>
                <a:gd name="T92" fmla="*/ 165 w 394"/>
                <a:gd name="T93" fmla="*/ 24 h 329"/>
                <a:gd name="T94" fmla="*/ 217 w 394"/>
                <a:gd name="T95" fmla="*/ 12 h 329"/>
                <a:gd name="T96" fmla="*/ 236 w 394"/>
                <a:gd name="T97" fmla="*/ 17 h 329"/>
                <a:gd name="T98" fmla="*/ 255 w 394"/>
                <a:gd name="T99" fmla="*/ 19 h 329"/>
                <a:gd name="T100" fmla="*/ 282 w 394"/>
                <a:gd name="T101" fmla="*/ 20 h 329"/>
                <a:gd name="T102" fmla="*/ 321 w 394"/>
                <a:gd name="T103" fmla="*/ 23 h 329"/>
                <a:gd name="T104" fmla="*/ 374 w 394"/>
                <a:gd name="T105" fmla="*/ 38 h 329"/>
                <a:gd name="T106" fmla="*/ 423 w 394"/>
                <a:gd name="T107" fmla="*/ 46 h 329"/>
                <a:gd name="T108" fmla="*/ 367 w 394"/>
                <a:gd name="T109" fmla="*/ 269 h 329"/>
                <a:gd name="T110" fmla="*/ 388 w 394"/>
                <a:gd name="T111" fmla="*/ 304 h 329"/>
                <a:gd name="T112" fmla="*/ 409 w 394"/>
                <a:gd name="T113" fmla="*/ 289 h 329"/>
                <a:gd name="T114" fmla="*/ 431 w 394"/>
                <a:gd name="T115" fmla="*/ 304 h 329"/>
                <a:gd name="T116" fmla="*/ 453 w 394"/>
                <a:gd name="T117" fmla="*/ 355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6" name="Freeform 2659">
              <a:extLst>
                <a:ext uri="{FF2B5EF4-FFF2-40B4-BE49-F238E27FC236}">
                  <a16:creationId xmlns:a16="http://schemas.microsoft.com/office/drawing/2014/main" id="{1ABCA65D-D92F-466D-9802-52709D01C77B}"/>
                </a:ext>
              </a:extLst>
            </p:cNvPr>
            <p:cNvSpPr>
              <a:spLocks noChangeAspect="1"/>
            </p:cNvSpPr>
            <p:nvPr/>
          </p:nvSpPr>
          <p:spPr bwMode="auto">
            <a:xfrm>
              <a:off x="5406068" y="4224910"/>
              <a:ext cx="216497" cy="326133"/>
            </a:xfrm>
            <a:custGeom>
              <a:avLst/>
              <a:gdLst>
                <a:gd name="T0" fmla="*/ 11 w 130"/>
                <a:gd name="T1" fmla="*/ 139 h 196"/>
                <a:gd name="T2" fmla="*/ 7 w 130"/>
                <a:gd name="T3" fmla="*/ 150 h 196"/>
                <a:gd name="T4" fmla="*/ 0 w 130"/>
                <a:gd name="T5" fmla="*/ 158 h 196"/>
                <a:gd name="T6" fmla="*/ 0 w 130"/>
                <a:gd name="T7" fmla="*/ 223 h 196"/>
                <a:gd name="T8" fmla="*/ 10 w 130"/>
                <a:gd name="T9" fmla="*/ 235 h 196"/>
                <a:gd name="T10" fmla="*/ 16 w 130"/>
                <a:gd name="T11" fmla="*/ 221 h 196"/>
                <a:gd name="T12" fmla="*/ 31 w 130"/>
                <a:gd name="T13" fmla="*/ 205 h 196"/>
                <a:gd name="T14" fmla="*/ 46 w 130"/>
                <a:gd name="T15" fmla="*/ 189 h 196"/>
                <a:gd name="T16" fmla="*/ 52 w 130"/>
                <a:gd name="T17" fmla="*/ 186 h 196"/>
                <a:gd name="T18" fmla="*/ 56 w 130"/>
                <a:gd name="T19" fmla="*/ 179 h 196"/>
                <a:gd name="T20" fmla="*/ 70 w 130"/>
                <a:gd name="T21" fmla="*/ 171 h 196"/>
                <a:gd name="T22" fmla="*/ 79 w 130"/>
                <a:gd name="T23" fmla="*/ 167 h 196"/>
                <a:gd name="T24" fmla="*/ 90 w 130"/>
                <a:gd name="T25" fmla="*/ 153 h 196"/>
                <a:gd name="T26" fmla="*/ 101 w 130"/>
                <a:gd name="T27" fmla="*/ 139 h 196"/>
                <a:gd name="T28" fmla="*/ 110 w 130"/>
                <a:gd name="T29" fmla="*/ 122 h 196"/>
                <a:gd name="T30" fmla="*/ 125 w 130"/>
                <a:gd name="T31" fmla="*/ 101 h 196"/>
                <a:gd name="T32" fmla="*/ 124 w 130"/>
                <a:gd name="T33" fmla="*/ 96 h 196"/>
                <a:gd name="T34" fmla="*/ 136 w 130"/>
                <a:gd name="T35" fmla="*/ 76 h 196"/>
                <a:gd name="T36" fmla="*/ 134 w 130"/>
                <a:gd name="T37" fmla="*/ 71 h 196"/>
                <a:gd name="T38" fmla="*/ 140 w 130"/>
                <a:gd name="T39" fmla="*/ 66 h 196"/>
                <a:gd name="T40" fmla="*/ 145 w 130"/>
                <a:gd name="T41" fmla="*/ 54 h 196"/>
                <a:gd name="T42" fmla="*/ 150 w 130"/>
                <a:gd name="T43" fmla="*/ 43 h 196"/>
                <a:gd name="T44" fmla="*/ 150 w 130"/>
                <a:gd name="T45" fmla="*/ 30 h 196"/>
                <a:gd name="T46" fmla="*/ 154 w 130"/>
                <a:gd name="T47" fmla="*/ 23 h 196"/>
                <a:gd name="T48" fmla="*/ 152 w 130"/>
                <a:gd name="T49" fmla="*/ 12 h 196"/>
                <a:gd name="T50" fmla="*/ 155 w 130"/>
                <a:gd name="T51" fmla="*/ 2 h 196"/>
                <a:gd name="T52" fmla="*/ 148 w 130"/>
                <a:gd name="T53" fmla="*/ 0 h 196"/>
                <a:gd name="T54" fmla="*/ 144 w 130"/>
                <a:gd name="T55" fmla="*/ 1 h 196"/>
                <a:gd name="T56" fmla="*/ 139 w 130"/>
                <a:gd name="T57" fmla="*/ 6 h 196"/>
                <a:gd name="T58" fmla="*/ 127 w 130"/>
                <a:gd name="T59" fmla="*/ 10 h 196"/>
                <a:gd name="T60" fmla="*/ 120 w 130"/>
                <a:gd name="T61" fmla="*/ 13 h 196"/>
                <a:gd name="T62" fmla="*/ 113 w 130"/>
                <a:gd name="T63" fmla="*/ 11 h 196"/>
                <a:gd name="T64" fmla="*/ 107 w 130"/>
                <a:gd name="T65" fmla="*/ 14 h 196"/>
                <a:gd name="T66" fmla="*/ 96 w 130"/>
                <a:gd name="T67" fmla="*/ 14 h 196"/>
                <a:gd name="T68" fmla="*/ 88 w 130"/>
                <a:gd name="T69" fmla="*/ 19 h 196"/>
                <a:gd name="T70" fmla="*/ 77 w 130"/>
                <a:gd name="T71" fmla="*/ 23 h 196"/>
                <a:gd name="T72" fmla="*/ 71 w 130"/>
                <a:gd name="T73" fmla="*/ 22 h 196"/>
                <a:gd name="T74" fmla="*/ 59 w 130"/>
                <a:gd name="T75" fmla="*/ 26 h 196"/>
                <a:gd name="T76" fmla="*/ 47 w 130"/>
                <a:gd name="T77" fmla="*/ 25 h 196"/>
                <a:gd name="T78" fmla="*/ 41 w 130"/>
                <a:gd name="T79" fmla="*/ 19 h 196"/>
                <a:gd name="T80" fmla="*/ 41 w 130"/>
                <a:gd name="T81" fmla="*/ 14 h 196"/>
                <a:gd name="T82" fmla="*/ 35 w 130"/>
                <a:gd name="T83" fmla="*/ 12 h 196"/>
                <a:gd name="T84" fmla="*/ 31 w 130"/>
                <a:gd name="T85" fmla="*/ 14 h 196"/>
                <a:gd name="T86" fmla="*/ 28 w 130"/>
                <a:gd name="T87" fmla="*/ 17 h 196"/>
                <a:gd name="T88" fmla="*/ 22 w 130"/>
                <a:gd name="T89" fmla="*/ 28 h 196"/>
                <a:gd name="T90" fmla="*/ 31 w 130"/>
                <a:gd name="T91" fmla="*/ 37 h 196"/>
                <a:gd name="T92" fmla="*/ 34 w 130"/>
                <a:gd name="T93" fmla="*/ 43 h 196"/>
                <a:gd name="T94" fmla="*/ 41 w 130"/>
                <a:gd name="T95" fmla="*/ 50 h 196"/>
                <a:gd name="T96" fmla="*/ 90 w 130"/>
                <a:gd name="T97" fmla="*/ 70 h 196"/>
                <a:gd name="T98" fmla="*/ 104 w 130"/>
                <a:gd name="T99" fmla="*/ 67 h 196"/>
                <a:gd name="T100" fmla="*/ 60 w 130"/>
                <a:gd name="T101" fmla="*/ 121 h 196"/>
                <a:gd name="T102" fmla="*/ 43 w 130"/>
                <a:gd name="T103" fmla="*/ 122 h 196"/>
                <a:gd name="T104" fmla="*/ 26 w 130"/>
                <a:gd name="T105" fmla="*/ 129 h 196"/>
                <a:gd name="T106" fmla="*/ 11 w 130"/>
                <a:gd name="T107" fmla="*/ 139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7" name="Freeform 2660">
              <a:extLst>
                <a:ext uri="{FF2B5EF4-FFF2-40B4-BE49-F238E27FC236}">
                  <a16:creationId xmlns:a16="http://schemas.microsoft.com/office/drawing/2014/main" id="{923ECD2F-C340-4139-9842-E7609307A601}"/>
                </a:ext>
              </a:extLst>
            </p:cNvPr>
            <p:cNvSpPr>
              <a:spLocks noChangeAspect="1"/>
            </p:cNvSpPr>
            <p:nvPr/>
          </p:nvSpPr>
          <p:spPr bwMode="auto">
            <a:xfrm>
              <a:off x="5106303" y="5215800"/>
              <a:ext cx="49961" cy="54125"/>
            </a:xfrm>
            <a:custGeom>
              <a:avLst/>
              <a:gdLst>
                <a:gd name="T0" fmla="*/ 23 w 30"/>
                <a:gd name="T1" fmla="*/ 0 h 32"/>
                <a:gd name="T2" fmla="*/ 35 w 30"/>
                <a:gd name="T3" fmla="*/ 11 h 32"/>
                <a:gd name="T4" fmla="*/ 35 w 30"/>
                <a:gd name="T5" fmla="*/ 18 h 32"/>
                <a:gd name="T6" fmla="*/ 29 w 30"/>
                <a:gd name="T7" fmla="*/ 28 h 32"/>
                <a:gd name="T8" fmla="*/ 25 w 30"/>
                <a:gd name="T9" fmla="*/ 29 h 32"/>
                <a:gd name="T10" fmla="*/ 19 w 30"/>
                <a:gd name="T11" fmla="*/ 29 h 32"/>
                <a:gd name="T12" fmla="*/ 14 w 30"/>
                <a:gd name="T13" fmla="*/ 38 h 32"/>
                <a:gd name="T14" fmla="*/ 10 w 30"/>
                <a:gd name="T15" fmla="*/ 38 h 32"/>
                <a:gd name="T16" fmla="*/ 5 w 30"/>
                <a:gd name="T17" fmla="*/ 32 h 32"/>
                <a:gd name="T18" fmla="*/ 1 w 30"/>
                <a:gd name="T19" fmla="*/ 26 h 32"/>
                <a:gd name="T20" fmla="*/ 1 w 30"/>
                <a:gd name="T21" fmla="*/ 18 h 32"/>
                <a:gd name="T22" fmla="*/ 7 w 30"/>
                <a:gd name="T23" fmla="*/ 15 h 32"/>
                <a:gd name="T24" fmla="*/ 13 w 30"/>
                <a:gd name="T25" fmla="*/ 6 h 32"/>
                <a:gd name="T26" fmla="*/ 19 w 30"/>
                <a:gd name="T27" fmla="*/ 4 h 32"/>
                <a:gd name="T28" fmla="*/ 23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8" name="Freeform 2661">
              <a:extLst>
                <a:ext uri="{FF2B5EF4-FFF2-40B4-BE49-F238E27FC236}">
                  <a16:creationId xmlns:a16="http://schemas.microsoft.com/office/drawing/2014/main" id="{0F71277D-BB66-471A-9DC4-9517CC962C08}"/>
                </a:ext>
              </a:extLst>
            </p:cNvPr>
            <p:cNvSpPr>
              <a:spLocks noChangeAspect="1"/>
            </p:cNvSpPr>
            <p:nvPr/>
          </p:nvSpPr>
          <p:spPr bwMode="auto">
            <a:xfrm>
              <a:off x="4763517" y="3672567"/>
              <a:ext cx="8327" cy="6939"/>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59" name="Freeform 2662">
              <a:extLst>
                <a:ext uri="{FF2B5EF4-FFF2-40B4-BE49-F238E27FC236}">
                  <a16:creationId xmlns:a16="http://schemas.microsoft.com/office/drawing/2014/main" id="{F9D89A5F-4548-477E-A50D-5B6D655E9A81}"/>
                </a:ext>
              </a:extLst>
            </p:cNvPr>
            <p:cNvSpPr>
              <a:spLocks noChangeAspect="1"/>
            </p:cNvSpPr>
            <p:nvPr/>
          </p:nvSpPr>
          <p:spPr bwMode="auto">
            <a:xfrm>
              <a:off x="5658648" y="4205481"/>
              <a:ext cx="30532" cy="11102"/>
            </a:xfrm>
            <a:custGeom>
              <a:avLst/>
              <a:gdLst>
                <a:gd name="T0" fmla="*/ 6 w 18"/>
                <a:gd name="T1" fmla="*/ 1 h 7"/>
                <a:gd name="T2" fmla="*/ 11 w 18"/>
                <a:gd name="T3" fmla="*/ 3 h 7"/>
                <a:gd name="T4" fmla="*/ 17 w 18"/>
                <a:gd name="T5" fmla="*/ 0 h 7"/>
                <a:gd name="T6" fmla="*/ 21 w 18"/>
                <a:gd name="T7" fmla="*/ 3 h 7"/>
                <a:gd name="T8" fmla="*/ 13 w 18"/>
                <a:gd name="T9" fmla="*/ 8 h 7"/>
                <a:gd name="T10" fmla="*/ 1 w 18"/>
                <a:gd name="T11" fmla="*/ 5 h 7"/>
                <a:gd name="T12" fmla="*/ 6 w 18"/>
                <a:gd name="T13" fmla="*/ 1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0" name="Freeform 2663">
              <a:extLst>
                <a:ext uri="{FF2B5EF4-FFF2-40B4-BE49-F238E27FC236}">
                  <a16:creationId xmlns:a16="http://schemas.microsoft.com/office/drawing/2014/main" id="{3BD12E1A-F327-4FAD-BDD0-A0C3E893067E}"/>
                </a:ext>
              </a:extLst>
            </p:cNvPr>
            <p:cNvSpPr>
              <a:spLocks noChangeAspect="1"/>
            </p:cNvSpPr>
            <p:nvPr/>
          </p:nvSpPr>
          <p:spPr bwMode="auto">
            <a:xfrm>
              <a:off x="5369986" y="4645415"/>
              <a:ext cx="9715" cy="20817"/>
            </a:xfrm>
            <a:custGeom>
              <a:avLst/>
              <a:gdLst>
                <a:gd name="T0" fmla="*/ 2 w 6"/>
                <a:gd name="T1" fmla="*/ 1 h 13"/>
                <a:gd name="T2" fmla="*/ 7 w 6"/>
                <a:gd name="T3" fmla="*/ 13 h 13"/>
                <a:gd name="T4" fmla="*/ 1 w 6"/>
                <a:gd name="T5" fmla="*/ 9 h 13"/>
                <a:gd name="T6" fmla="*/ 2 w 6"/>
                <a:gd name="T7" fmla="*/ 1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1" name="Freeform 2664">
              <a:extLst>
                <a:ext uri="{FF2B5EF4-FFF2-40B4-BE49-F238E27FC236}">
                  <a16:creationId xmlns:a16="http://schemas.microsoft.com/office/drawing/2014/main" id="{19A1496F-4DB0-4427-9201-D89300AACDA8}"/>
                </a:ext>
              </a:extLst>
            </p:cNvPr>
            <p:cNvSpPr>
              <a:spLocks noChangeAspect="1"/>
            </p:cNvSpPr>
            <p:nvPr/>
          </p:nvSpPr>
          <p:spPr bwMode="auto">
            <a:xfrm>
              <a:off x="4716331" y="4420590"/>
              <a:ext cx="15266" cy="18042"/>
            </a:xfrm>
            <a:custGeom>
              <a:avLst/>
              <a:gdLst>
                <a:gd name="T0" fmla="*/ 10 w 9"/>
                <a:gd name="T1" fmla="*/ 2 h 11"/>
                <a:gd name="T2" fmla="*/ 7 w 9"/>
                <a:gd name="T3" fmla="*/ 12 h 11"/>
                <a:gd name="T4" fmla="*/ 1 w 9"/>
                <a:gd name="T5" fmla="*/ 9 h 11"/>
                <a:gd name="T6" fmla="*/ 6 w 9"/>
                <a:gd name="T7" fmla="*/ 4 h 11"/>
                <a:gd name="T8" fmla="*/ 1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2" name="Freeform 2665">
              <a:extLst>
                <a:ext uri="{FF2B5EF4-FFF2-40B4-BE49-F238E27FC236}">
                  <a16:creationId xmlns:a16="http://schemas.microsoft.com/office/drawing/2014/main" id="{D055CE18-D45E-42AC-8D52-43D410F89B60}"/>
                </a:ext>
              </a:extLst>
            </p:cNvPr>
            <p:cNvSpPr>
              <a:spLocks noChangeAspect="1"/>
            </p:cNvSpPr>
            <p:nvPr/>
          </p:nvSpPr>
          <p:spPr bwMode="auto">
            <a:xfrm>
              <a:off x="4683025" y="4498309"/>
              <a:ext cx="6939" cy="9715"/>
            </a:xfrm>
            <a:custGeom>
              <a:avLst/>
              <a:gdLst>
                <a:gd name="T0" fmla="*/ 3 w 4"/>
                <a:gd name="T1" fmla="*/ 0 h 6"/>
                <a:gd name="T2" fmla="*/ 5 w 4"/>
                <a:gd name="T3" fmla="*/ 2 h 6"/>
                <a:gd name="T4" fmla="*/ 3 w 4"/>
                <a:gd name="T5" fmla="*/ 7 h 6"/>
                <a:gd name="T6" fmla="*/ 0 w 4"/>
                <a:gd name="T7" fmla="*/ 6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3" name="Oval 2666">
              <a:extLst>
                <a:ext uri="{FF2B5EF4-FFF2-40B4-BE49-F238E27FC236}">
                  <a16:creationId xmlns:a16="http://schemas.microsoft.com/office/drawing/2014/main" id="{C2F64E27-DE73-4427-8C27-5F485A5C5D4C}"/>
                </a:ext>
              </a:extLst>
            </p:cNvPr>
            <p:cNvSpPr>
              <a:spLocks noChangeAspect="1" noChangeArrowheads="1"/>
            </p:cNvSpPr>
            <p:nvPr/>
          </p:nvSpPr>
          <p:spPr bwMode="auto">
            <a:xfrm>
              <a:off x="4027984" y="4148582"/>
              <a:ext cx="8327" cy="6939"/>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164" name="Freeform 2667">
              <a:extLst>
                <a:ext uri="{FF2B5EF4-FFF2-40B4-BE49-F238E27FC236}">
                  <a16:creationId xmlns:a16="http://schemas.microsoft.com/office/drawing/2014/main" id="{AC24B2A7-D639-434A-BF57-DE25CC39EE5C}"/>
                </a:ext>
              </a:extLst>
            </p:cNvPr>
            <p:cNvSpPr>
              <a:spLocks noChangeAspect="1"/>
            </p:cNvSpPr>
            <p:nvPr/>
          </p:nvSpPr>
          <p:spPr bwMode="auto">
            <a:xfrm>
              <a:off x="4047413" y="4143031"/>
              <a:ext cx="8327" cy="6939"/>
            </a:xfrm>
            <a:custGeom>
              <a:avLst/>
              <a:gdLst>
                <a:gd name="T0" fmla="*/ 2 w 5"/>
                <a:gd name="T1" fmla="*/ 0 h 4"/>
                <a:gd name="T2" fmla="*/ 6 w 5"/>
                <a:gd name="T3" fmla="*/ 3 h 4"/>
                <a:gd name="T4" fmla="*/ 2 w 5"/>
                <a:gd name="T5" fmla="*/ 5 h 4"/>
                <a:gd name="T6" fmla="*/ 0 w 5"/>
                <a:gd name="T7" fmla="*/ 3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5" name="Oval 2668">
              <a:extLst>
                <a:ext uri="{FF2B5EF4-FFF2-40B4-BE49-F238E27FC236}">
                  <a16:creationId xmlns:a16="http://schemas.microsoft.com/office/drawing/2014/main" id="{159AF688-21A5-46C8-87C1-C9AD598C970E}"/>
                </a:ext>
              </a:extLst>
            </p:cNvPr>
            <p:cNvSpPr>
              <a:spLocks noChangeAspect="1" noChangeArrowheads="1"/>
            </p:cNvSpPr>
            <p:nvPr/>
          </p:nvSpPr>
          <p:spPr bwMode="auto">
            <a:xfrm>
              <a:off x="4061291" y="4118050"/>
              <a:ext cx="8327"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166" name="Freeform 2669">
              <a:extLst>
                <a:ext uri="{FF2B5EF4-FFF2-40B4-BE49-F238E27FC236}">
                  <a16:creationId xmlns:a16="http://schemas.microsoft.com/office/drawing/2014/main" id="{087613EE-D7E0-4D66-9FE7-22BAEC915EE7}"/>
                </a:ext>
              </a:extLst>
            </p:cNvPr>
            <p:cNvSpPr>
              <a:spLocks noChangeAspect="1"/>
            </p:cNvSpPr>
            <p:nvPr/>
          </p:nvSpPr>
          <p:spPr bwMode="auto">
            <a:xfrm>
              <a:off x="4033535" y="4108335"/>
              <a:ext cx="9715" cy="6939"/>
            </a:xfrm>
            <a:custGeom>
              <a:avLst/>
              <a:gdLst>
                <a:gd name="T0" fmla="*/ 4 w 6"/>
                <a:gd name="T1" fmla="*/ 0 h 4"/>
                <a:gd name="T2" fmla="*/ 6 w 6"/>
                <a:gd name="T3" fmla="*/ 3 h 4"/>
                <a:gd name="T4" fmla="*/ 2 w 6"/>
                <a:gd name="T5" fmla="*/ 4 h 4"/>
                <a:gd name="T6" fmla="*/ 0 w 6"/>
                <a:gd name="T7" fmla="*/ 1 h 4"/>
                <a:gd name="T8" fmla="*/ 4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7" name="Freeform 2670">
              <a:extLst>
                <a:ext uri="{FF2B5EF4-FFF2-40B4-BE49-F238E27FC236}">
                  <a16:creationId xmlns:a16="http://schemas.microsoft.com/office/drawing/2014/main" id="{BA57130D-0D4A-408B-878D-8CDE6BAC61CF}"/>
                </a:ext>
              </a:extLst>
            </p:cNvPr>
            <p:cNvSpPr>
              <a:spLocks noChangeAspect="1"/>
            </p:cNvSpPr>
            <p:nvPr/>
          </p:nvSpPr>
          <p:spPr bwMode="auto">
            <a:xfrm>
              <a:off x="4061290" y="4105561"/>
              <a:ext cx="5551" cy="4164"/>
            </a:xfrm>
            <a:custGeom>
              <a:avLst/>
              <a:gdLst>
                <a:gd name="T0" fmla="*/ 1 w 3"/>
                <a:gd name="T1" fmla="*/ 0 h 3"/>
                <a:gd name="T2" fmla="*/ 4 w 3"/>
                <a:gd name="T3" fmla="*/ 1 h 3"/>
                <a:gd name="T4" fmla="*/ 3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8" name="Freeform 2671">
              <a:extLst>
                <a:ext uri="{FF2B5EF4-FFF2-40B4-BE49-F238E27FC236}">
                  <a16:creationId xmlns:a16="http://schemas.microsoft.com/office/drawing/2014/main" id="{A13619F8-2B2A-4147-BD66-4339008A535A}"/>
                </a:ext>
              </a:extLst>
            </p:cNvPr>
            <p:cNvSpPr>
              <a:spLocks noChangeAspect="1"/>
            </p:cNvSpPr>
            <p:nvPr/>
          </p:nvSpPr>
          <p:spPr bwMode="auto">
            <a:xfrm>
              <a:off x="4019657" y="4101397"/>
              <a:ext cx="5551" cy="5551"/>
            </a:xfrm>
            <a:custGeom>
              <a:avLst/>
              <a:gdLst>
                <a:gd name="T0" fmla="*/ 1 w 3"/>
                <a:gd name="T1" fmla="*/ 0 h 3"/>
                <a:gd name="T2" fmla="*/ 4 w 3"/>
                <a:gd name="T3" fmla="*/ 1 h 3"/>
                <a:gd name="T4" fmla="*/ 3 w 3"/>
                <a:gd name="T5" fmla="*/ 4 h 3"/>
                <a:gd name="T6" fmla="*/ 0 w 3"/>
                <a:gd name="T7" fmla="*/ 3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69" name="Freeform 2672">
              <a:extLst>
                <a:ext uri="{FF2B5EF4-FFF2-40B4-BE49-F238E27FC236}">
                  <a16:creationId xmlns:a16="http://schemas.microsoft.com/office/drawing/2014/main" id="{B9186285-0F35-4B09-9A3F-6A8D1B3FB5E9}"/>
                </a:ext>
              </a:extLst>
            </p:cNvPr>
            <p:cNvSpPr>
              <a:spLocks noChangeAspect="1"/>
            </p:cNvSpPr>
            <p:nvPr/>
          </p:nvSpPr>
          <p:spPr bwMode="auto">
            <a:xfrm>
              <a:off x="4052963" y="4141642"/>
              <a:ext cx="6939" cy="5551"/>
            </a:xfrm>
            <a:custGeom>
              <a:avLst/>
              <a:gdLst>
                <a:gd name="T0" fmla="*/ 3 w 4"/>
                <a:gd name="T1" fmla="*/ 0 h 3"/>
                <a:gd name="T2" fmla="*/ 5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0" name="Freeform 2673">
              <a:extLst>
                <a:ext uri="{FF2B5EF4-FFF2-40B4-BE49-F238E27FC236}">
                  <a16:creationId xmlns:a16="http://schemas.microsoft.com/office/drawing/2014/main" id="{162BD16C-AF37-4026-9EA7-A8165B686E09}"/>
                </a:ext>
              </a:extLst>
            </p:cNvPr>
            <p:cNvSpPr>
              <a:spLocks noChangeAspect="1"/>
            </p:cNvSpPr>
            <p:nvPr/>
          </p:nvSpPr>
          <p:spPr bwMode="auto">
            <a:xfrm>
              <a:off x="4019657" y="4149969"/>
              <a:ext cx="5551" cy="4164"/>
            </a:xfrm>
            <a:custGeom>
              <a:avLst/>
              <a:gdLst>
                <a:gd name="T0" fmla="*/ 1 w 3"/>
                <a:gd name="T1" fmla="*/ 0 h 2"/>
                <a:gd name="T2" fmla="*/ 4 w 3"/>
                <a:gd name="T3" fmla="*/ 2 h 2"/>
                <a:gd name="T4" fmla="*/ 3 w 3"/>
                <a:gd name="T5" fmla="*/ 3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1" name="Freeform 2674">
              <a:extLst>
                <a:ext uri="{FF2B5EF4-FFF2-40B4-BE49-F238E27FC236}">
                  <a16:creationId xmlns:a16="http://schemas.microsoft.com/office/drawing/2014/main" id="{8ACE46E0-1287-4EC6-8435-482F306A8AA3}"/>
                </a:ext>
              </a:extLst>
            </p:cNvPr>
            <p:cNvSpPr>
              <a:spLocks noChangeAspect="1"/>
            </p:cNvSpPr>
            <p:nvPr/>
          </p:nvSpPr>
          <p:spPr bwMode="auto">
            <a:xfrm>
              <a:off x="4014106" y="4093070"/>
              <a:ext cx="8327" cy="6939"/>
            </a:xfrm>
            <a:custGeom>
              <a:avLst/>
              <a:gdLst>
                <a:gd name="T0" fmla="*/ 1 w 5"/>
                <a:gd name="T1" fmla="*/ 1 h 4"/>
                <a:gd name="T2" fmla="*/ 5 w 5"/>
                <a:gd name="T3" fmla="*/ 1 h 4"/>
                <a:gd name="T4" fmla="*/ 4 w 5"/>
                <a:gd name="T5" fmla="*/ 5 h 4"/>
                <a:gd name="T6" fmla="*/ 0 w 5"/>
                <a:gd name="T7" fmla="*/ 4 h 4"/>
                <a:gd name="T8" fmla="*/ 1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2" name="Freeform 2675">
              <a:extLst>
                <a:ext uri="{FF2B5EF4-FFF2-40B4-BE49-F238E27FC236}">
                  <a16:creationId xmlns:a16="http://schemas.microsoft.com/office/drawing/2014/main" id="{703F194C-F655-4AC9-8799-473C1A06F822}"/>
                </a:ext>
              </a:extLst>
            </p:cNvPr>
            <p:cNvSpPr>
              <a:spLocks noChangeAspect="1"/>
            </p:cNvSpPr>
            <p:nvPr/>
          </p:nvSpPr>
          <p:spPr bwMode="auto">
            <a:xfrm>
              <a:off x="4238929" y="3805795"/>
              <a:ext cx="18042" cy="23593"/>
            </a:xfrm>
            <a:custGeom>
              <a:avLst/>
              <a:gdLst>
                <a:gd name="T0" fmla="*/ 13 w 11"/>
                <a:gd name="T1" fmla="*/ 1 h 14"/>
                <a:gd name="T2" fmla="*/ 11 w 11"/>
                <a:gd name="T3" fmla="*/ 11 h 14"/>
                <a:gd name="T4" fmla="*/ 2 w 11"/>
                <a:gd name="T5" fmla="*/ 15 h 14"/>
                <a:gd name="T6" fmla="*/ 8 w 11"/>
                <a:gd name="T7" fmla="*/ 6 h 14"/>
                <a:gd name="T8" fmla="*/ 11 w 11"/>
                <a:gd name="T9" fmla="*/ 0 h 14"/>
                <a:gd name="T10" fmla="*/ 13 w 11"/>
                <a:gd name="T11" fmla="*/ 1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3" name="Freeform 2676">
              <a:extLst>
                <a:ext uri="{FF2B5EF4-FFF2-40B4-BE49-F238E27FC236}">
                  <a16:creationId xmlns:a16="http://schemas.microsoft.com/office/drawing/2014/main" id="{B83B67C2-A60E-469A-AEC1-C96D9AD55A29}"/>
                </a:ext>
              </a:extLst>
            </p:cNvPr>
            <p:cNvSpPr>
              <a:spLocks noChangeAspect="1"/>
            </p:cNvSpPr>
            <p:nvPr/>
          </p:nvSpPr>
          <p:spPr bwMode="auto">
            <a:xfrm>
              <a:off x="4256970" y="3790532"/>
              <a:ext cx="12491" cy="15266"/>
            </a:xfrm>
            <a:custGeom>
              <a:avLst/>
              <a:gdLst>
                <a:gd name="T0" fmla="*/ 8 w 8"/>
                <a:gd name="T1" fmla="*/ 2 h 9"/>
                <a:gd name="T2" fmla="*/ 6 w 8"/>
                <a:gd name="T3" fmla="*/ 7 h 9"/>
                <a:gd name="T4" fmla="*/ 1 w 8"/>
                <a:gd name="T5" fmla="*/ 10 h 9"/>
                <a:gd name="T6" fmla="*/ 1 w 8"/>
                <a:gd name="T7" fmla="*/ 5 h 9"/>
                <a:gd name="T8" fmla="*/ 8 w 8"/>
                <a:gd name="T9" fmla="*/ 2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4" name="Freeform 2677">
              <a:extLst>
                <a:ext uri="{FF2B5EF4-FFF2-40B4-BE49-F238E27FC236}">
                  <a16:creationId xmlns:a16="http://schemas.microsoft.com/office/drawing/2014/main" id="{401DE98D-1A54-4FDA-8762-E07BC63BE9AA}"/>
                </a:ext>
              </a:extLst>
            </p:cNvPr>
            <p:cNvSpPr>
              <a:spLocks noChangeAspect="1"/>
            </p:cNvSpPr>
            <p:nvPr/>
          </p:nvSpPr>
          <p:spPr bwMode="auto">
            <a:xfrm>
              <a:off x="4215336" y="3816899"/>
              <a:ext cx="12491" cy="13878"/>
            </a:xfrm>
            <a:custGeom>
              <a:avLst/>
              <a:gdLst>
                <a:gd name="T0" fmla="*/ 8 w 8"/>
                <a:gd name="T1" fmla="*/ 1 h 8"/>
                <a:gd name="T2" fmla="*/ 8 w 8"/>
                <a:gd name="T3" fmla="*/ 6 h 8"/>
                <a:gd name="T4" fmla="*/ 5 w 8"/>
                <a:gd name="T5" fmla="*/ 10 h 8"/>
                <a:gd name="T6" fmla="*/ 0 w 8"/>
                <a:gd name="T7" fmla="*/ 7 h 8"/>
                <a:gd name="T8" fmla="*/ 2 w 8"/>
                <a:gd name="T9" fmla="*/ 1 h 8"/>
                <a:gd name="T10" fmla="*/ 8 w 8"/>
                <a:gd name="T11" fmla="*/ 1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5" name="Freeform 2678">
              <a:extLst>
                <a:ext uri="{FF2B5EF4-FFF2-40B4-BE49-F238E27FC236}">
                  <a16:creationId xmlns:a16="http://schemas.microsoft.com/office/drawing/2014/main" id="{2E603DFB-B286-48EE-821A-67DD036E5EEF}"/>
                </a:ext>
              </a:extLst>
            </p:cNvPr>
            <p:cNvSpPr>
              <a:spLocks noChangeAspect="1"/>
            </p:cNvSpPr>
            <p:nvPr/>
          </p:nvSpPr>
          <p:spPr bwMode="auto">
            <a:xfrm>
              <a:off x="4193132" y="3808571"/>
              <a:ext cx="18042" cy="16654"/>
            </a:xfrm>
            <a:custGeom>
              <a:avLst/>
              <a:gdLst>
                <a:gd name="T0" fmla="*/ 13 w 11"/>
                <a:gd name="T1" fmla="*/ 2 h 10"/>
                <a:gd name="T2" fmla="*/ 5 w 11"/>
                <a:gd name="T3" fmla="*/ 12 h 10"/>
                <a:gd name="T4" fmla="*/ 1 w 11"/>
                <a:gd name="T5" fmla="*/ 8 h 10"/>
                <a:gd name="T6" fmla="*/ 1 w 11"/>
                <a:gd name="T7" fmla="*/ 5 h 10"/>
                <a:gd name="T8" fmla="*/ 8 w 11"/>
                <a:gd name="T9" fmla="*/ 1 h 10"/>
                <a:gd name="T10" fmla="*/ 13 w 11"/>
                <a:gd name="T11" fmla="*/ 2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6" name="Freeform 2679">
              <a:extLst>
                <a:ext uri="{FF2B5EF4-FFF2-40B4-BE49-F238E27FC236}">
                  <a16:creationId xmlns:a16="http://schemas.microsoft.com/office/drawing/2014/main" id="{FF4FD770-6488-4E94-80CF-FC0FD975C4CF}"/>
                </a:ext>
              </a:extLst>
            </p:cNvPr>
            <p:cNvSpPr>
              <a:spLocks noChangeAspect="1"/>
            </p:cNvSpPr>
            <p:nvPr/>
          </p:nvSpPr>
          <p:spPr bwMode="auto">
            <a:xfrm>
              <a:off x="4183417" y="3818288"/>
              <a:ext cx="9715" cy="8327"/>
            </a:xfrm>
            <a:custGeom>
              <a:avLst/>
              <a:gdLst>
                <a:gd name="T0" fmla="*/ 1 w 6"/>
                <a:gd name="T1" fmla="*/ 1 h 5"/>
                <a:gd name="T2" fmla="*/ 7 w 6"/>
                <a:gd name="T3" fmla="*/ 4 h 5"/>
                <a:gd name="T4" fmla="*/ 4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7" name="Freeform 2680">
              <a:extLst>
                <a:ext uri="{FF2B5EF4-FFF2-40B4-BE49-F238E27FC236}">
                  <a16:creationId xmlns:a16="http://schemas.microsoft.com/office/drawing/2014/main" id="{01E6F1DA-6D2B-4C12-B385-A86337414008}"/>
                </a:ext>
              </a:extLst>
            </p:cNvPr>
            <p:cNvSpPr>
              <a:spLocks noChangeAspect="1"/>
            </p:cNvSpPr>
            <p:nvPr/>
          </p:nvSpPr>
          <p:spPr bwMode="auto">
            <a:xfrm>
              <a:off x="4169539" y="3829390"/>
              <a:ext cx="8327" cy="9715"/>
            </a:xfrm>
            <a:custGeom>
              <a:avLst/>
              <a:gdLst>
                <a:gd name="T0" fmla="*/ 5 w 5"/>
                <a:gd name="T1" fmla="*/ 0 h 6"/>
                <a:gd name="T2" fmla="*/ 4 w 5"/>
                <a:gd name="T3" fmla="*/ 6 h 6"/>
                <a:gd name="T4" fmla="*/ 1 w 5"/>
                <a:gd name="T5" fmla="*/ 2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8" name="Freeform 2681">
              <a:extLst>
                <a:ext uri="{FF2B5EF4-FFF2-40B4-BE49-F238E27FC236}">
                  <a16:creationId xmlns:a16="http://schemas.microsoft.com/office/drawing/2014/main" id="{3780911A-054E-42BC-BEE1-CD9EB8900E6E}"/>
                </a:ext>
              </a:extLst>
            </p:cNvPr>
            <p:cNvSpPr>
              <a:spLocks noChangeAspect="1"/>
            </p:cNvSpPr>
            <p:nvPr/>
          </p:nvSpPr>
          <p:spPr bwMode="auto">
            <a:xfrm>
              <a:off x="4172314" y="3800244"/>
              <a:ext cx="5551" cy="12491"/>
            </a:xfrm>
            <a:custGeom>
              <a:avLst/>
              <a:gdLst>
                <a:gd name="T0" fmla="*/ 4 w 4"/>
                <a:gd name="T1" fmla="*/ 3 h 7"/>
                <a:gd name="T2" fmla="*/ 3 w 4"/>
                <a:gd name="T3" fmla="*/ 9 h 7"/>
                <a:gd name="T4" fmla="*/ 1 w 4"/>
                <a:gd name="T5" fmla="*/ 5 h 7"/>
                <a:gd name="T6" fmla="*/ 1 w 4"/>
                <a:gd name="T7" fmla="*/ 1 h 7"/>
                <a:gd name="T8" fmla="*/ 4 w 4"/>
                <a:gd name="T9" fmla="*/ 3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79" name="Freeform 2682">
              <a:extLst>
                <a:ext uri="{FF2B5EF4-FFF2-40B4-BE49-F238E27FC236}">
                  <a16:creationId xmlns:a16="http://schemas.microsoft.com/office/drawing/2014/main" id="{4ADC8DBB-CFA9-4783-BE46-F707927EF632}"/>
                </a:ext>
              </a:extLst>
            </p:cNvPr>
            <p:cNvSpPr>
              <a:spLocks noChangeAspect="1"/>
            </p:cNvSpPr>
            <p:nvPr/>
          </p:nvSpPr>
          <p:spPr bwMode="auto">
            <a:xfrm>
              <a:off x="4190356" y="3698935"/>
              <a:ext cx="12491" cy="6939"/>
            </a:xfrm>
            <a:custGeom>
              <a:avLst/>
              <a:gdLst>
                <a:gd name="T0" fmla="*/ 3 w 8"/>
                <a:gd name="T1" fmla="*/ 0 h 4"/>
                <a:gd name="T2" fmla="*/ 9 w 8"/>
                <a:gd name="T3" fmla="*/ 3 h 4"/>
                <a:gd name="T4" fmla="*/ 5 w 8"/>
                <a:gd name="T5" fmla="*/ 5 h 4"/>
                <a:gd name="T6" fmla="*/ 0 w 8"/>
                <a:gd name="T7" fmla="*/ 3 h 4"/>
                <a:gd name="T8" fmla="*/ 3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0" name="Freeform 2683">
              <a:extLst>
                <a:ext uri="{FF2B5EF4-FFF2-40B4-BE49-F238E27FC236}">
                  <a16:creationId xmlns:a16="http://schemas.microsoft.com/office/drawing/2014/main" id="{0C30898B-2E8D-4E24-A550-E7EBC04FD7C9}"/>
                </a:ext>
              </a:extLst>
            </p:cNvPr>
            <p:cNvSpPr>
              <a:spLocks noChangeAspect="1"/>
            </p:cNvSpPr>
            <p:nvPr/>
          </p:nvSpPr>
          <p:spPr bwMode="auto">
            <a:xfrm>
              <a:off x="5637830" y="4217974"/>
              <a:ext cx="8327" cy="4164"/>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1" name="Freeform 2684">
              <a:extLst>
                <a:ext uri="{FF2B5EF4-FFF2-40B4-BE49-F238E27FC236}">
                  <a16:creationId xmlns:a16="http://schemas.microsoft.com/office/drawing/2014/main" id="{C5B64785-286A-439A-960F-04D2F5997280}"/>
                </a:ext>
              </a:extLst>
            </p:cNvPr>
            <p:cNvSpPr>
              <a:spLocks noChangeAspect="1"/>
            </p:cNvSpPr>
            <p:nvPr/>
          </p:nvSpPr>
          <p:spPr bwMode="auto">
            <a:xfrm>
              <a:off x="6643984" y="4351200"/>
              <a:ext cx="1388" cy="6939"/>
            </a:xfrm>
            <a:custGeom>
              <a:avLst/>
              <a:gdLst>
                <a:gd name="T0" fmla="*/ 1 w 1"/>
                <a:gd name="T1" fmla="*/ 4 h 4"/>
                <a:gd name="T2" fmla="*/ 0 w 1"/>
                <a:gd name="T3" fmla="*/ 5 h 4"/>
                <a:gd name="T4" fmla="*/ 0 w 1"/>
                <a:gd name="T5" fmla="*/ 3 h 4"/>
                <a:gd name="T6" fmla="*/ 0 w 1"/>
                <a:gd name="T7" fmla="*/ 0 h 4"/>
                <a:gd name="T8" fmla="*/ 1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2" name="Freeform 2685">
              <a:extLst>
                <a:ext uri="{FF2B5EF4-FFF2-40B4-BE49-F238E27FC236}">
                  <a16:creationId xmlns:a16="http://schemas.microsoft.com/office/drawing/2014/main" id="{F30E5EBB-CAED-4A28-8588-3AFB9AD9EBBC}"/>
                </a:ext>
              </a:extLst>
            </p:cNvPr>
            <p:cNvSpPr>
              <a:spLocks noChangeAspect="1"/>
            </p:cNvSpPr>
            <p:nvPr/>
          </p:nvSpPr>
          <p:spPr bwMode="auto">
            <a:xfrm>
              <a:off x="6605126" y="4195767"/>
              <a:ext cx="1388" cy="5551"/>
            </a:xfrm>
            <a:custGeom>
              <a:avLst/>
              <a:gdLst>
                <a:gd name="T0" fmla="*/ 1 w 1"/>
                <a:gd name="T1" fmla="*/ 3 h 4"/>
                <a:gd name="T2" fmla="*/ 1 w 1"/>
                <a:gd name="T3" fmla="*/ 4 h 4"/>
                <a:gd name="T4" fmla="*/ 0 w 1"/>
                <a:gd name="T5" fmla="*/ 2 h 4"/>
                <a:gd name="T6" fmla="*/ 0 w 1"/>
                <a:gd name="T7" fmla="*/ 0 h 4"/>
                <a:gd name="T8" fmla="*/ 1 w 1"/>
                <a:gd name="T9" fmla="*/ 3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3" name="Freeform 2686">
              <a:extLst>
                <a:ext uri="{FF2B5EF4-FFF2-40B4-BE49-F238E27FC236}">
                  <a16:creationId xmlns:a16="http://schemas.microsoft.com/office/drawing/2014/main" id="{B33D0215-C39E-40F9-87FF-821327AC7C85}"/>
                </a:ext>
              </a:extLst>
            </p:cNvPr>
            <p:cNvSpPr>
              <a:spLocks noChangeAspect="1"/>
            </p:cNvSpPr>
            <p:nvPr/>
          </p:nvSpPr>
          <p:spPr bwMode="auto">
            <a:xfrm>
              <a:off x="6602351" y="4229076"/>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4" name="Freeform 2687">
              <a:extLst>
                <a:ext uri="{FF2B5EF4-FFF2-40B4-BE49-F238E27FC236}">
                  <a16:creationId xmlns:a16="http://schemas.microsoft.com/office/drawing/2014/main" id="{69B55C59-53F2-4B3A-BFE0-E03BA19FC397}"/>
                </a:ext>
              </a:extLst>
            </p:cNvPr>
            <p:cNvSpPr>
              <a:spLocks noChangeAspect="1"/>
            </p:cNvSpPr>
            <p:nvPr/>
          </p:nvSpPr>
          <p:spPr bwMode="auto">
            <a:xfrm>
              <a:off x="6605126" y="4249892"/>
              <a:ext cx="4164" cy="8327"/>
            </a:xfrm>
            <a:custGeom>
              <a:avLst/>
              <a:gdLst>
                <a:gd name="T0" fmla="*/ 3 w 2"/>
                <a:gd name="T1" fmla="*/ 4 h 5"/>
                <a:gd name="T2" fmla="*/ 3 w 2"/>
                <a:gd name="T3" fmla="*/ 6 h 5"/>
                <a:gd name="T4" fmla="*/ 2 w 2"/>
                <a:gd name="T5" fmla="*/ 4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5" name="Freeform 2688">
              <a:extLst>
                <a:ext uri="{FF2B5EF4-FFF2-40B4-BE49-F238E27FC236}">
                  <a16:creationId xmlns:a16="http://schemas.microsoft.com/office/drawing/2014/main" id="{156AE9A3-498E-47C7-9396-C023C33C3800}"/>
                </a:ext>
              </a:extLst>
            </p:cNvPr>
            <p:cNvSpPr>
              <a:spLocks noChangeAspect="1"/>
            </p:cNvSpPr>
            <p:nvPr/>
          </p:nvSpPr>
          <p:spPr bwMode="auto">
            <a:xfrm>
              <a:off x="6606513" y="4270710"/>
              <a:ext cx="5551" cy="8327"/>
            </a:xfrm>
            <a:custGeom>
              <a:avLst/>
              <a:gdLst>
                <a:gd name="T0" fmla="*/ 3 w 3"/>
                <a:gd name="T1" fmla="*/ 4 h 5"/>
                <a:gd name="T2" fmla="*/ 0 w 3"/>
                <a:gd name="T3" fmla="*/ 6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6" name="Freeform 2689">
              <a:extLst>
                <a:ext uri="{FF2B5EF4-FFF2-40B4-BE49-F238E27FC236}">
                  <a16:creationId xmlns:a16="http://schemas.microsoft.com/office/drawing/2014/main" id="{DCC9FE2F-292B-4224-9235-E5BE09B3413B}"/>
                </a:ext>
              </a:extLst>
            </p:cNvPr>
            <p:cNvSpPr>
              <a:spLocks noChangeAspect="1"/>
            </p:cNvSpPr>
            <p:nvPr/>
          </p:nvSpPr>
          <p:spPr bwMode="auto">
            <a:xfrm>
              <a:off x="6606514" y="4206869"/>
              <a:ext cx="4164" cy="8327"/>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7" name="Freeform 2690">
              <a:extLst>
                <a:ext uri="{FF2B5EF4-FFF2-40B4-BE49-F238E27FC236}">
                  <a16:creationId xmlns:a16="http://schemas.microsoft.com/office/drawing/2014/main" id="{FB10FACA-7650-4121-AD18-16FEE73ACACB}"/>
                </a:ext>
              </a:extLst>
            </p:cNvPr>
            <p:cNvSpPr>
              <a:spLocks noChangeAspect="1"/>
            </p:cNvSpPr>
            <p:nvPr/>
          </p:nvSpPr>
          <p:spPr bwMode="auto">
            <a:xfrm>
              <a:off x="6488550" y="4184665"/>
              <a:ext cx="6939" cy="16654"/>
            </a:xfrm>
            <a:custGeom>
              <a:avLst/>
              <a:gdLst>
                <a:gd name="T0" fmla="*/ 4 w 4"/>
                <a:gd name="T1" fmla="*/ 7 h 10"/>
                <a:gd name="T2" fmla="*/ 1 w 4"/>
                <a:gd name="T3" fmla="*/ 11 h 10"/>
                <a:gd name="T4" fmla="*/ 1 w 4"/>
                <a:gd name="T5" fmla="*/ 6 h 10"/>
                <a:gd name="T6" fmla="*/ 4 w 4"/>
                <a:gd name="T7" fmla="*/ 1 h 10"/>
                <a:gd name="T8" fmla="*/ 4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8" name="Freeform 2691">
              <a:extLst>
                <a:ext uri="{FF2B5EF4-FFF2-40B4-BE49-F238E27FC236}">
                  <a16:creationId xmlns:a16="http://schemas.microsoft.com/office/drawing/2014/main" id="{24D54024-E22A-484D-BA09-79858755B15C}"/>
                </a:ext>
              </a:extLst>
            </p:cNvPr>
            <p:cNvSpPr>
              <a:spLocks noChangeAspect="1"/>
            </p:cNvSpPr>
            <p:nvPr/>
          </p:nvSpPr>
          <p:spPr bwMode="auto">
            <a:xfrm>
              <a:off x="6487162" y="4201318"/>
              <a:ext cx="6939" cy="19429"/>
            </a:xfrm>
            <a:custGeom>
              <a:avLst/>
              <a:gdLst>
                <a:gd name="T0" fmla="*/ 4 w 4"/>
                <a:gd name="T1" fmla="*/ 9 h 11"/>
                <a:gd name="T2" fmla="*/ 1 w 4"/>
                <a:gd name="T3" fmla="*/ 13 h 11"/>
                <a:gd name="T4" fmla="*/ 1 w 4"/>
                <a:gd name="T5" fmla="*/ 8 h 11"/>
                <a:gd name="T6" fmla="*/ 4 w 4"/>
                <a:gd name="T7" fmla="*/ 1 h 11"/>
                <a:gd name="T8" fmla="*/ 4 w 4"/>
                <a:gd name="T9" fmla="*/ 9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89" name="Freeform 2692">
              <a:extLst>
                <a:ext uri="{FF2B5EF4-FFF2-40B4-BE49-F238E27FC236}">
                  <a16:creationId xmlns:a16="http://schemas.microsoft.com/office/drawing/2014/main" id="{BEA1EFCE-472E-46D8-91FB-75F8FA2D730B}"/>
                </a:ext>
              </a:extLst>
            </p:cNvPr>
            <p:cNvSpPr>
              <a:spLocks noChangeAspect="1"/>
            </p:cNvSpPr>
            <p:nvPr/>
          </p:nvSpPr>
          <p:spPr bwMode="auto">
            <a:xfrm>
              <a:off x="6487162" y="4223523"/>
              <a:ext cx="2776" cy="16654"/>
            </a:xfrm>
            <a:custGeom>
              <a:avLst/>
              <a:gdLst>
                <a:gd name="T0" fmla="*/ 2 w 2"/>
                <a:gd name="T1" fmla="*/ 8 h 10"/>
                <a:gd name="T2" fmla="*/ 1 w 2"/>
                <a:gd name="T3" fmla="*/ 12 h 10"/>
                <a:gd name="T4" fmla="*/ 0 w 2"/>
                <a:gd name="T5" fmla="*/ 6 h 10"/>
                <a:gd name="T6" fmla="*/ 1 w 2"/>
                <a:gd name="T7" fmla="*/ 1 h 10"/>
                <a:gd name="T8" fmla="*/ 2 w 2"/>
                <a:gd name="T9" fmla="*/ 8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0" name="Freeform 2693">
              <a:extLst>
                <a:ext uri="{FF2B5EF4-FFF2-40B4-BE49-F238E27FC236}">
                  <a16:creationId xmlns:a16="http://schemas.microsoft.com/office/drawing/2014/main" id="{4FD5D06B-8BE3-416B-984D-C42C844FAAE6}"/>
                </a:ext>
              </a:extLst>
            </p:cNvPr>
            <p:cNvSpPr>
              <a:spLocks noChangeAspect="1"/>
            </p:cNvSpPr>
            <p:nvPr/>
          </p:nvSpPr>
          <p:spPr bwMode="auto">
            <a:xfrm>
              <a:off x="5428272" y="4137481"/>
              <a:ext cx="5551" cy="2776"/>
            </a:xfrm>
            <a:custGeom>
              <a:avLst/>
              <a:gdLst>
                <a:gd name="T0" fmla="*/ 2 w 4"/>
                <a:gd name="T1" fmla="*/ 0 h 2"/>
                <a:gd name="T2" fmla="*/ 3 w 4"/>
                <a:gd name="T3" fmla="*/ 1 h 2"/>
                <a:gd name="T4" fmla="*/ 2 w 4"/>
                <a:gd name="T5" fmla="*/ 2 h 2"/>
                <a:gd name="T6" fmla="*/ 0 w 4"/>
                <a:gd name="T7" fmla="*/ 1 h 2"/>
                <a:gd name="T8" fmla="*/ 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1" name="Freeform 2694">
              <a:extLst>
                <a:ext uri="{FF2B5EF4-FFF2-40B4-BE49-F238E27FC236}">
                  <a16:creationId xmlns:a16="http://schemas.microsoft.com/office/drawing/2014/main" id="{7804958B-C157-4EC7-8398-D3F7C70C2031}"/>
                </a:ext>
              </a:extLst>
            </p:cNvPr>
            <p:cNvSpPr>
              <a:spLocks noChangeAspect="1"/>
            </p:cNvSpPr>
            <p:nvPr/>
          </p:nvSpPr>
          <p:spPr bwMode="auto">
            <a:xfrm>
              <a:off x="6452469" y="3965393"/>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2" name="Freeform 2695">
              <a:extLst>
                <a:ext uri="{FF2B5EF4-FFF2-40B4-BE49-F238E27FC236}">
                  <a16:creationId xmlns:a16="http://schemas.microsoft.com/office/drawing/2014/main" id="{15589872-82EA-4D88-A720-C6912DB3A0E0}"/>
                </a:ext>
              </a:extLst>
            </p:cNvPr>
            <p:cNvSpPr>
              <a:spLocks noChangeAspect="1"/>
            </p:cNvSpPr>
            <p:nvPr/>
          </p:nvSpPr>
          <p:spPr bwMode="auto">
            <a:xfrm>
              <a:off x="6442753" y="3959841"/>
              <a:ext cx="2776" cy="5551"/>
            </a:xfrm>
            <a:custGeom>
              <a:avLst/>
              <a:gdLst>
                <a:gd name="T0" fmla="*/ 2 w 2"/>
                <a:gd name="T1" fmla="*/ 3 h 3"/>
                <a:gd name="T2" fmla="*/ 1 w 2"/>
                <a:gd name="T3" fmla="*/ 4 h 3"/>
                <a:gd name="T4" fmla="*/ 0 w 2"/>
                <a:gd name="T5" fmla="*/ 3 h 3"/>
                <a:gd name="T6" fmla="*/ 0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3" name="Freeform 2696">
              <a:extLst>
                <a:ext uri="{FF2B5EF4-FFF2-40B4-BE49-F238E27FC236}">
                  <a16:creationId xmlns:a16="http://schemas.microsoft.com/office/drawing/2014/main" id="{65EB9BF0-DD8D-48F3-91FD-C5E84177EF5F}"/>
                </a:ext>
              </a:extLst>
            </p:cNvPr>
            <p:cNvSpPr>
              <a:spLocks noChangeAspect="1"/>
            </p:cNvSpPr>
            <p:nvPr/>
          </p:nvSpPr>
          <p:spPr bwMode="auto">
            <a:xfrm>
              <a:off x="6444141" y="3968168"/>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4" name="Freeform 2697">
              <a:extLst>
                <a:ext uri="{FF2B5EF4-FFF2-40B4-BE49-F238E27FC236}">
                  <a16:creationId xmlns:a16="http://schemas.microsoft.com/office/drawing/2014/main" id="{B3E71021-AB2D-4665-91EC-44D6712B7BA5}"/>
                </a:ext>
              </a:extLst>
            </p:cNvPr>
            <p:cNvSpPr>
              <a:spLocks noChangeAspect="1"/>
            </p:cNvSpPr>
            <p:nvPr/>
          </p:nvSpPr>
          <p:spPr bwMode="auto">
            <a:xfrm>
              <a:off x="6434426" y="3959841"/>
              <a:ext cx="5551" cy="13878"/>
            </a:xfrm>
            <a:custGeom>
              <a:avLst/>
              <a:gdLst>
                <a:gd name="T0" fmla="*/ 3 w 4"/>
                <a:gd name="T1" fmla="*/ 5 h 8"/>
                <a:gd name="T2" fmla="*/ 3 w 4"/>
                <a:gd name="T3" fmla="*/ 10 h 8"/>
                <a:gd name="T4" fmla="*/ 1 w 4"/>
                <a:gd name="T5" fmla="*/ 6 h 8"/>
                <a:gd name="T6" fmla="*/ 1 w 4"/>
                <a:gd name="T7" fmla="*/ 0 h 8"/>
                <a:gd name="T8" fmla="*/ 3 w 4"/>
                <a:gd name="T9" fmla="*/ 5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5" name="Oval 2698">
              <a:extLst>
                <a:ext uri="{FF2B5EF4-FFF2-40B4-BE49-F238E27FC236}">
                  <a16:creationId xmlns:a16="http://schemas.microsoft.com/office/drawing/2014/main" id="{4ED08708-95EE-4736-8B1A-BDBEECCDC061}"/>
                </a:ext>
              </a:extLst>
            </p:cNvPr>
            <p:cNvSpPr>
              <a:spLocks noChangeAspect="1" noChangeArrowheads="1"/>
            </p:cNvSpPr>
            <p:nvPr/>
          </p:nvSpPr>
          <p:spPr bwMode="auto">
            <a:xfrm>
              <a:off x="5655872" y="4220749"/>
              <a:ext cx="5551"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196" name="Oval 2699">
              <a:extLst>
                <a:ext uri="{FF2B5EF4-FFF2-40B4-BE49-F238E27FC236}">
                  <a16:creationId xmlns:a16="http://schemas.microsoft.com/office/drawing/2014/main" id="{3D4A397A-8198-4859-8947-8335F5C2A077}"/>
                </a:ext>
              </a:extLst>
            </p:cNvPr>
            <p:cNvSpPr>
              <a:spLocks noChangeAspect="1" noChangeArrowheads="1"/>
            </p:cNvSpPr>
            <p:nvPr/>
          </p:nvSpPr>
          <p:spPr bwMode="auto">
            <a:xfrm>
              <a:off x="6610677" y="4320669"/>
              <a:ext cx="2776"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197" name="Freeform 2700">
              <a:extLst>
                <a:ext uri="{FF2B5EF4-FFF2-40B4-BE49-F238E27FC236}">
                  <a16:creationId xmlns:a16="http://schemas.microsoft.com/office/drawing/2014/main" id="{39489F2C-BBAD-4C06-ADFE-DD3F6D44F33C}"/>
                </a:ext>
              </a:extLst>
            </p:cNvPr>
            <p:cNvSpPr>
              <a:spLocks noChangeAspect="1"/>
            </p:cNvSpPr>
            <p:nvPr/>
          </p:nvSpPr>
          <p:spPr bwMode="auto">
            <a:xfrm>
              <a:off x="6598187" y="4215198"/>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8" name="Freeform 2701">
              <a:extLst>
                <a:ext uri="{FF2B5EF4-FFF2-40B4-BE49-F238E27FC236}">
                  <a16:creationId xmlns:a16="http://schemas.microsoft.com/office/drawing/2014/main" id="{A09197CB-67D1-49FE-AC3D-0B498C3D84E5}"/>
                </a:ext>
              </a:extLst>
            </p:cNvPr>
            <p:cNvSpPr>
              <a:spLocks noChangeAspect="1"/>
            </p:cNvSpPr>
            <p:nvPr/>
          </p:nvSpPr>
          <p:spPr bwMode="auto">
            <a:xfrm>
              <a:off x="6606514" y="4230463"/>
              <a:ext cx="4164" cy="4164"/>
            </a:xfrm>
            <a:custGeom>
              <a:avLst/>
              <a:gdLst>
                <a:gd name="T0" fmla="*/ 3 w 2"/>
                <a:gd name="T1" fmla="*/ 2 h 3"/>
                <a:gd name="T2" fmla="*/ 2 w 2"/>
                <a:gd name="T3" fmla="*/ 2 h 3"/>
                <a:gd name="T4" fmla="*/ 0 w 2"/>
                <a:gd name="T5" fmla="*/ 1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99" name="Freeform 2702">
              <a:extLst>
                <a:ext uri="{FF2B5EF4-FFF2-40B4-BE49-F238E27FC236}">
                  <a16:creationId xmlns:a16="http://schemas.microsoft.com/office/drawing/2014/main" id="{B3C2FA20-4927-42F6-901A-BA448BD8AF84}"/>
                </a:ext>
              </a:extLst>
            </p:cNvPr>
            <p:cNvSpPr>
              <a:spLocks noChangeAspect="1"/>
            </p:cNvSpPr>
            <p:nvPr/>
          </p:nvSpPr>
          <p:spPr bwMode="auto">
            <a:xfrm>
              <a:off x="6610677" y="4242952"/>
              <a:ext cx="2776" cy="5551"/>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0" name="Freeform 2703">
              <a:extLst>
                <a:ext uri="{FF2B5EF4-FFF2-40B4-BE49-F238E27FC236}">
                  <a16:creationId xmlns:a16="http://schemas.microsoft.com/office/drawing/2014/main" id="{ACB94F2D-2338-472E-90A6-5EC337592984}"/>
                </a:ext>
              </a:extLst>
            </p:cNvPr>
            <p:cNvSpPr>
              <a:spLocks noChangeAspect="1"/>
            </p:cNvSpPr>
            <p:nvPr/>
          </p:nvSpPr>
          <p:spPr bwMode="auto">
            <a:xfrm>
              <a:off x="6602351" y="4220749"/>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1" name="Freeform 2704">
              <a:extLst>
                <a:ext uri="{FF2B5EF4-FFF2-40B4-BE49-F238E27FC236}">
                  <a16:creationId xmlns:a16="http://schemas.microsoft.com/office/drawing/2014/main" id="{9D8E29F4-EDA5-4AE1-9BB4-0278AD533C01}"/>
                </a:ext>
              </a:extLst>
            </p:cNvPr>
            <p:cNvSpPr>
              <a:spLocks noChangeAspect="1"/>
            </p:cNvSpPr>
            <p:nvPr/>
          </p:nvSpPr>
          <p:spPr bwMode="auto">
            <a:xfrm>
              <a:off x="6605126" y="4266546"/>
              <a:ext cx="4164" cy="4164"/>
            </a:xfrm>
            <a:custGeom>
              <a:avLst/>
              <a:gdLst>
                <a:gd name="T0" fmla="*/ 2 w 2"/>
                <a:gd name="T1" fmla="*/ 2 h 2"/>
                <a:gd name="T2" fmla="*/ 2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2" name="Freeform 2705">
              <a:extLst>
                <a:ext uri="{FF2B5EF4-FFF2-40B4-BE49-F238E27FC236}">
                  <a16:creationId xmlns:a16="http://schemas.microsoft.com/office/drawing/2014/main" id="{AAD9B785-5E75-4C31-959A-6470245187E9}"/>
                </a:ext>
              </a:extLst>
            </p:cNvPr>
            <p:cNvSpPr>
              <a:spLocks noChangeAspect="1"/>
            </p:cNvSpPr>
            <p:nvPr/>
          </p:nvSpPr>
          <p:spPr bwMode="auto">
            <a:xfrm>
              <a:off x="6509368" y="4320669"/>
              <a:ext cx="4164" cy="4164"/>
            </a:xfrm>
            <a:custGeom>
              <a:avLst/>
              <a:gdLst>
                <a:gd name="T0" fmla="*/ 2 w 3"/>
                <a:gd name="T1" fmla="*/ 2 h 3"/>
                <a:gd name="T2" fmla="*/ 2 w 3"/>
                <a:gd name="T3" fmla="*/ 3 h 3"/>
                <a:gd name="T4" fmla="*/ 1 w 3"/>
                <a:gd name="T5" fmla="*/ 2 h 3"/>
                <a:gd name="T6" fmla="*/ 1 w 3"/>
                <a:gd name="T7" fmla="*/ 0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3" name="Freeform 2706">
              <a:extLst>
                <a:ext uri="{FF2B5EF4-FFF2-40B4-BE49-F238E27FC236}">
                  <a16:creationId xmlns:a16="http://schemas.microsoft.com/office/drawing/2014/main" id="{C7AF055E-0A17-48AA-BA35-B103A18B07B5}"/>
                </a:ext>
              </a:extLst>
            </p:cNvPr>
            <p:cNvSpPr>
              <a:spLocks noChangeAspect="1"/>
            </p:cNvSpPr>
            <p:nvPr/>
          </p:nvSpPr>
          <p:spPr bwMode="auto">
            <a:xfrm>
              <a:off x="6502428" y="4313731"/>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4" name="Freeform 2707">
              <a:extLst>
                <a:ext uri="{FF2B5EF4-FFF2-40B4-BE49-F238E27FC236}">
                  <a16:creationId xmlns:a16="http://schemas.microsoft.com/office/drawing/2014/main" id="{996D0987-F832-42EF-9A08-F10CEE904D3F}"/>
                </a:ext>
              </a:extLst>
            </p:cNvPr>
            <p:cNvSpPr>
              <a:spLocks noChangeAspect="1"/>
            </p:cNvSpPr>
            <p:nvPr/>
          </p:nvSpPr>
          <p:spPr bwMode="auto">
            <a:xfrm>
              <a:off x="6512143" y="4334547"/>
              <a:ext cx="2776" cy="5551"/>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5" name="Freeform 2708">
              <a:extLst>
                <a:ext uri="{FF2B5EF4-FFF2-40B4-BE49-F238E27FC236}">
                  <a16:creationId xmlns:a16="http://schemas.microsoft.com/office/drawing/2014/main" id="{3BDA48E8-7967-45AB-A8B5-2FD18D99BBFB}"/>
                </a:ext>
              </a:extLst>
            </p:cNvPr>
            <p:cNvSpPr>
              <a:spLocks noChangeAspect="1"/>
            </p:cNvSpPr>
            <p:nvPr/>
          </p:nvSpPr>
          <p:spPr bwMode="auto">
            <a:xfrm>
              <a:off x="6492713" y="4290139"/>
              <a:ext cx="1388" cy="2776"/>
            </a:xfrm>
            <a:custGeom>
              <a:avLst/>
              <a:gdLst>
                <a:gd name="T0" fmla="*/ 1 w 1"/>
                <a:gd name="T1" fmla="*/ 1 h 2"/>
                <a:gd name="T2" fmla="*/ 1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6" name="Freeform 2709">
              <a:extLst>
                <a:ext uri="{FF2B5EF4-FFF2-40B4-BE49-F238E27FC236}">
                  <a16:creationId xmlns:a16="http://schemas.microsoft.com/office/drawing/2014/main" id="{81C31117-B70B-439E-B15E-5AF70DBDF4AA}"/>
                </a:ext>
              </a:extLst>
            </p:cNvPr>
            <p:cNvSpPr>
              <a:spLocks noChangeAspect="1"/>
            </p:cNvSpPr>
            <p:nvPr/>
          </p:nvSpPr>
          <p:spPr bwMode="auto">
            <a:xfrm>
              <a:off x="6513531" y="4313730"/>
              <a:ext cx="5551" cy="9715"/>
            </a:xfrm>
            <a:custGeom>
              <a:avLst/>
              <a:gdLst>
                <a:gd name="T0" fmla="*/ 3 w 3"/>
                <a:gd name="T1" fmla="*/ 4 h 6"/>
                <a:gd name="T2" fmla="*/ 3 w 3"/>
                <a:gd name="T3" fmla="*/ 6 h 6"/>
                <a:gd name="T4" fmla="*/ 1 w 3"/>
                <a:gd name="T5" fmla="*/ 5 h 6"/>
                <a:gd name="T6" fmla="*/ 1 w 3"/>
                <a:gd name="T7" fmla="*/ 1 h 6"/>
                <a:gd name="T8" fmla="*/ 3 w 3"/>
                <a:gd name="T9" fmla="*/ 4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7" name="Freeform 2710">
              <a:extLst>
                <a:ext uri="{FF2B5EF4-FFF2-40B4-BE49-F238E27FC236}">
                  <a16:creationId xmlns:a16="http://schemas.microsoft.com/office/drawing/2014/main" id="{BE6917CC-F5FF-496F-838E-B1A778736268}"/>
                </a:ext>
              </a:extLst>
            </p:cNvPr>
            <p:cNvSpPr>
              <a:spLocks noChangeAspect="1"/>
            </p:cNvSpPr>
            <p:nvPr/>
          </p:nvSpPr>
          <p:spPr bwMode="auto">
            <a:xfrm>
              <a:off x="6487162" y="4251279"/>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8" name="Freeform 2711">
              <a:extLst>
                <a:ext uri="{FF2B5EF4-FFF2-40B4-BE49-F238E27FC236}">
                  <a16:creationId xmlns:a16="http://schemas.microsoft.com/office/drawing/2014/main" id="{DA8C511A-4B0F-4983-AC8D-007674ABE7A5}"/>
                </a:ext>
              </a:extLst>
            </p:cNvPr>
            <p:cNvSpPr>
              <a:spLocks noChangeAspect="1"/>
            </p:cNvSpPr>
            <p:nvPr/>
          </p:nvSpPr>
          <p:spPr bwMode="auto">
            <a:xfrm>
              <a:off x="6495490" y="4222135"/>
              <a:ext cx="6939" cy="6939"/>
            </a:xfrm>
            <a:custGeom>
              <a:avLst/>
              <a:gdLst>
                <a:gd name="T0" fmla="*/ 4 w 4"/>
                <a:gd name="T1" fmla="*/ 3 h 4"/>
                <a:gd name="T2" fmla="*/ 4 w 4"/>
                <a:gd name="T3" fmla="*/ 4 h 4"/>
                <a:gd name="T4" fmla="*/ 1 w 4"/>
                <a:gd name="T5" fmla="*/ 4 h 4"/>
                <a:gd name="T6" fmla="*/ 1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09" name="Freeform 2712">
              <a:extLst>
                <a:ext uri="{FF2B5EF4-FFF2-40B4-BE49-F238E27FC236}">
                  <a16:creationId xmlns:a16="http://schemas.microsoft.com/office/drawing/2014/main" id="{CB0148BD-5073-49EF-B227-404D2EF000BB}"/>
                </a:ext>
              </a:extLst>
            </p:cNvPr>
            <p:cNvSpPr>
              <a:spLocks noChangeAspect="1"/>
            </p:cNvSpPr>
            <p:nvPr/>
          </p:nvSpPr>
          <p:spPr bwMode="auto">
            <a:xfrm>
              <a:off x="5619789" y="4258218"/>
              <a:ext cx="5551" cy="5551"/>
            </a:xfrm>
            <a:custGeom>
              <a:avLst/>
              <a:gdLst>
                <a:gd name="T0" fmla="*/ 3 w 4"/>
                <a:gd name="T1" fmla="*/ 0 h 3"/>
                <a:gd name="T2" fmla="*/ 4 w 4"/>
                <a:gd name="T3" fmla="*/ 1 h 3"/>
                <a:gd name="T4" fmla="*/ 2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0" name="Freeform 2713">
              <a:extLst>
                <a:ext uri="{FF2B5EF4-FFF2-40B4-BE49-F238E27FC236}">
                  <a16:creationId xmlns:a16="http://schemas.microsoft.com/office/drawing/2014/main" id="{2E7BA014-E79D-4875-B9DF-AB95D2C811AE}"/>
                </a:ext>
              </a:extLst>
            </p:cNvPr>
            <p:cNvSpPr>
              <a:spLocks noChangeAspect="1"/>
            </p:cNvSpPr>
            <p:nvPr/>
          </p:nvSpPr>
          <p:spPr bwMode="auto">
            <a:xfrm>
              <a:off x="5447702" y="4802235"/>
              <a:ext cx="158209" cy="338623"/>
            </a:xfrm>
            <a:custGeom>
              <a:avLst/>
              <a:gdLst>
                <a:gd name="T0" fmla="*/ 102 w 95"/>
                <a:gd name="T1" fmla="*/ 16 h 204"/>
                <a:gd name="T2" fmla="*/ 112 w 95"/>
                <a:gd name="T3" fmla="*/ 50 h 204"/>
                <a:gd name="T4" fmla="*/ 110 w 95"/>
                <a:gd name="T5" fmla="*/ 72 h 204"/>
                <a:gd name="T6" fmla="*/ 100 w 95"/>
                <a:gd name="T7" fmla="*/ 67 h 204"/>
                <a:gd name="T8" fmla="*/ 97 w 95"/>
                <a:gd name="T9" fmla="*/ 99 h 204"/>
                <a:gd name="T10" fmla="*/ 91 w 95"/>
                <a:gd name="T11" fmla="*/ 128 h 204"/>
                <a:gd name="T12" fmla="*/ 78 w 95"/>
                <a:gd name="T13" fmla="*/ 163 h 204"/>
                <a:gd name="T14" fmla="*/ 65 w 95"/>
                <a:gd name="T15" fmla="*/ 209 h 204"/>
                <a:gd name="T16" fmla="*/ 50 w 95"/>
                <a:gd name="T17" fmla="*/ 236 h 204"/>
                <a:gd name="T18" fmla="*/ 36 w 95"/>
                <a:gd name="T19" fmla="*/ 243 h 204"/>
                <a:gd name="T20" fmla="*/ 5 w 95"/>
                <a:gd name="T21" fmla="*/ 222 h 204"/>
                <a:gd name="T22" fmla="*/ 7 w 95"/>
                <a:gd name="T23" fmla="*/ 205 h 204"/>
                <a:gd name="T24" fmla="*/ 0 w 95"/>
                <a:gd name="T25" fmla="*/ 179 h 204"/>
                <a:gd name="T26" fmla="*/ 10 w 95"/>
                <a:gd name="T27" fmla="*/ 164 h 204"/>
                <a:gd name="T28" fmla="*/ 18 w 95"/>
                <a:gd name="T29" fmla="*/ 146 h 204"/>
                <a:gd name="T30" fmla="*/ 16 w 95"/>
                <a:gd name="T31" fmla="*/ 126 h 204"/>
                <a:gd name="T32" fmla="*/ 13 w 95"/>
                <a:gd name="T33" fmla="*/ 108 h 204"/>
                <a:gd name="T34" fmla="*/ 13 w 95"/>
                <a:gd name="T35" fmla="*/ 98 h 204"/>
                <a:gd name="T36" fmla="*/ 23 w 95"/>
                <a:gd name="T37" fmla="*/ 74 h 204"/>
                <a:gd name="T38" fmla="*/ 36 w 95"/>
                <a:gd name="T39" fmla="*/ 72 h 204"/>
                <a:gd name="T40" fmla="*/ 48 w 95"/>
                <a:gd name="T41" fmla="*/ 69 h 204"/>
                <a:gd name="T42" fmla="*/ 52 w 95"/>
                <a:gd name="T43" fmla="*/ 63 h 204"/>
                <a:gd name="T44" fmla="*/ 62 w 95"/>
                <a:gd name="T45" fmla="*/ 60 h 204"/>
                <a:gd name="T46" fmla="*/ 67 w 95"/>
                <a:gd name="T47" fmla="*/ 57 h 204"/>
                <a:gd name="T48" fmla="*/ 76 w 95"/>
                <a:gd name="T49" fmla="*/ 53 h 204"/>
                <a:gd name="T50" fmla="*/ 72 w 95"/>
                <a:gd name="T51" fmla="*/ 44 h 204"/>
                <a:gd name="T52" fmla="*/ 77 w 95"/>
                <a:gd name="T53" fmla="*/ 41 h 204"/>
                <a:gd name="T54" fmla="*/ 74 w 95"/>
                <a:gd name="T55" fmla="*/ 28 h 204"/>
                <a:gd name="T56" fmla="*/ 82 w 95"/>
                <a:gd name="T57" fmla="*/ 29 h 204"/>
                <a:gd name="T58" fmla="*/ 89 w 95"/>
                <a:gd name="T59" fmla="*/ 20 h 204"/>
                <a:gd name="T60" fmla="*/ 86 w 95"/>
                <a:gd name="T61" fmla="*/ 10 h 204"/>
                <a:gd name="T62" fmla="*/ 97 w 95"/>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1" name="Freeform 2714">
              <a:extLst>
                <a:ext uri="{FF2B5EF4-FFF2-40B4-BE49-F238E27FC236}">
                  <a16:creationId xmlns:a16="http://schemas.microsoft.com/office/drawing/2014/main" id="{771B1AC7-1C04-4A17-9839-36DB154DC26E}"/>
                </a:ext>
              </a:extLst>
            </p:cNvPr>
            <p:cNvSpPr>
              <a:spLocks noChangeAspect="1"/>
            </p:cNvSpPr>
            <p:nvPr/>
          </p:nvSpPr>
          <p:spPr bwMode="auto">
            <a:xfrm>
              <a:off x="5453253" y="4789747"/>
              <a:ext cx="4164" cy="9715"/>
            </a:xfrm>
            <a:custGeom>
              <a:avLst/>
              <a:gdLst>
                <a:gd name="T0" fmla="*/ 1 w 3"/>
                <a:gd name="T1" fmla="*/ 0 h 6"/>
                <a:gd name="T2" fmla="*/ 0 w 3"/>
                <a:gd name="T3" fmla="*/ 4 h 6"/>
                <a:gd name="T4" fmla="*/ 1 w 3"/>
                <a:gd name="T5" fmla="*/ 7 h 6"/>
                <a:gd name="T6" fmla="*/ 2 w 3"/>
                <a:gd name="T7" fmla="*/ 4 h 6"/>
                <a:gd name="T8" fmla="*/ 1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2" name="Freeform 2715">
              <a:extLst>
                <a:ext uri="{FF2B5EF4-FFF2-40B4-BE49-F238E27FC236}">
                  <a16:creationId xmlns:a16="http://schemas.microsoft.com/office/drawing/2014/main" id="{778AE5B9-50D9-4E67-9B29-E4FB936C3983}"/>
                </a:ext>
              </a:extLst>
            </p:cNvPr>
            <p:cNvSpPr>
              <a:spLocks noChangeAspect="1"/>
            </p:cNvSpPr>
            <p:nvPr/>
          </p:nvSpPr>
          <p:spPr bwMode="auto">
            <a:xfrm>
              <a:off x="5474070" y="4803624"/>
              <a:ext cx="8327" cy="9715"/>
            </a:xfrm>
            <a:custGeom>
              <a:avLst/>
              <a:gdLst>
                <a:gd name="T0" fmla="*/ 1 w 5"/>
                <a:gd name="T1" fmla="*/ 1 h 6"/>
                <a:gd name="T2" fmla="*/ 1 w 5"/>
                <a:gd name="T3" fmla="*/ 4 h 6"/>
                <a:gd name="T4" fmla="*/ 4 w 5"/>
                <a:gd name="T5" fmla="*/ 7 h 6"/>
                <a:gd name="T6" fmla="*/ 4 w 5"/>
                <a:gd name="T7" fmla="*/ 2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3" name="Freeform 2716">
              <a:extLst>
                <a:ext uri="{FF2B5EF4-FFF2-40B4-BE49-F238E27FC236}">
                  <a16:creationId xmlns:a16="http://schemas.microsoft.com/office/drawing/2014/main" id="{33CB0D16-6AA9-4F2A-88FE-CC41F072E513}"/>
                </a:ext>
              </a:extLst>
            </p:cNvPr>
            <p:cNvSpPr>
              <a:spLocks noChangeAspect="1"/>
            </p:cNvSpPr>
            <p:nvPr/>
          </p:nvSpPr>
          <p:spPr bwMode="auto">
            <a:xfrm>
              <a:off x="5490724" y="4818890"/>
              <a:ext cx="8327" cy="9715"/>
            </a:xfrm>
            <a:custGeom>
              <a:avLst/>
              <a:gdLst>
                <a:gd name="T0" fmla="*/ 1 w 5"/>
                <a:gd name="T1" fmla="*/ 0 h 6"/>
                <a:gd name="T2" fmla="*/ 1 w 5"/>
                <a:gd name="T3" fmla="*/ 4 h 6"/>
                <a:gd name="T4" fmla="*/ 4 w 5"/>
                <a:gd name="T5" fmla="*/ 7 h 6"/>
                <a:gd name="T6" fmla="*/ 4 w 5"/>
                <a:gd name="T7" fmla="*/ 2 h 6"/>
                <a:gd name="T8" fmla="*/ 1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4" name="Freeform 2717">
              <a:extLst>
                <a:ext uri="{FF2B5EF4-FFF2-40B4-BE49-F238E27FC236}">
                  <a16:creationId xmlns:a16="http://schemas.microsoft.com/office/drawing/2014/main" id="{26731585-4F48-4C72-99F0-138756DFECF3}"/>
                </a:ext>
              </a:extLst>
            </p:cNvPr>
            <p:cNvSpPr>
              <a:spLocks noChangeAspect="1"/>
            </p:cNvSpPr>
            <p:nvPr/>
          </p:nvSpPr>
          <p:spPr bwMode="auto">
            <a:xfrm>
              <a:off x="5555950" y="4828603"/>
              <a:ext cx="6939" cy="11102"/>
            </a:xfrm>
            <a:custGeom>
              <a:avLst/>
              <a:gdLst>
                <a:gd name="T0" fmla="*/ 0 w 4"/>
                <a:gd name="T1" fmla="*/ 1 h 7"/>
                <a:gd name="T2" fmla="*/ 0 w 4"/>
                <a:gd name="T3" fmla="*/ 3 h 7"/>
                <a:gd name="T4" fmla="*/ 4 w 4"/>
                <a:gd name="T5" fmla="*/ 7 h 7"/>
                <a:gd name="T6" fmla="*/ 4 w 4"/>
                <a:gd name="T7" fmla="*/ 2 h 7"/>
                <a:gd name="T8" fmla="*/ 0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5" name="Freeform 2718">
              <a:extLst>
                <a:ext uri="{FF2B5EF4-FFF2-40B4-BE49-F238E27FC236}">
                  <a16:creationId xmlns:a16="http://schemas.microsoft.com/office/drawing/2014/main" id="{A1DA3ED7-2836-4AC9-BE8A-D2FC6596901C}"/>
                </a:ext>
              </a:extLst>
            </p:cNvPr>
            <p:cNvSpPr>
              <a:spLocks noChangeAspect="1"/>
            </p:cNvSpPr>
            <p:nvPr/>
          </p:nvSpPr>
          <p:spPr bwMode="auto">
            <a:xfrm>
              <a:off x="5743303" y="4996528"/>
              <a:ext cx="9715" cy="19429"/>
            </a:xfrm>
            <a:custGeom>
              <a:avLst/>
              <a:gdLst>
                <a:gd name="T0" fmla="*/ 4 w 6"/>
                <a:gd name="T1" fmla="*/ 1 h 12"/>
                <a:gd name="T2" fmla="*/ 7 w 6"/>
                <a:gd name="T3" fmla="*/ 8 h 12"/>
                <a:gd name="T4" fmla="*/ 4 w 6"/>
                <a:gd name="T5" fmla="*/ 13 h 12"/>
                <a:gd name="T6" fmla="*/ 0 w 6"/>
                <a:gd name="T7" fmla="*/ 7 h 12"/>
                <a:gd name="T8" fmla="*/ 4 w 6"/>
                <a:gd name="T9" fmla="*/ 1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6" name="Freeform 2719">
              <a:extLst>
                <a:ext uri="{FF2B5EF4-FFF2-40B4-BE49-F238E27FC236}">
                  <a16:creationId xmlns:a16="http://schemas.microsoft.com/office/drawing/2014/main" id="{37FC360E-765D-412C-B726-3A83E9330F7B}"/>
                </a:ext>
              </a:extLst>
            </p:cNvPr>
            <p:cNvSpPr>
              <a:spLocks noChangeAspect="1"/>
            </p:cNvSpPr>
            <p:nvPr/>
          </p:nvSpPr>
          <p:spPr bwMode="auto">
            <a:xfrm>
              <a:off x="5698893" y="5021508"/>
              <a:ext cx="12491" cy="13878"/>
            </a:xfrm>
            <a:custGeom>
              <a:avLst/>
              <a:gdLst>
                <a:gd name="T0" fmla="*/ 3 w 7"/>
                <a:gd name="T1" fmla="*/ 0 h 8"/>
                <a:gd name="T2" fmla="*/ 9 w 7"/>
                <a:gd name="T3" fmla="*/ 6 h 8"/>
                <a:gd name="T4" fmla="*/ 8 w 7"/>
                <a:gd name="T5" fmla="*/ 10 h 8"/>
                <a:gd name="T6" fmla="*/ 1 w 7"/>
                <a:gd name="T7" fmla="*/ 7 h 8"/>
                <a:gd name="T8" fmla="*/ 3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7" name="Freeform 2720">
              <a:extLst>
                <a:ext uri="{FF2B5EF4-FFF2-40B4-BE49-F238E27FC236}">
                  <a16:creationId xmlns:a16="http://schemas.microsoft.com/office/drawing/2014/main" id="{0D97F8CD-6E29-45E2-B443-62D582AEA3A4}"/>
                </a:ext>
              </a:extLst>
            </p:cNvPr>
            <p:cNvSpPr>
              <a:spLocks noChangeAspect="1"/>
            </p:cNvSpPr>
            <p:nvPr/>
          </p:nvSpPr>
          <p:spPr bwMode="auto">
            <a:xfrm>
              <a:off x="5704445" y="4616271"/>
              <a:ext cx="9715" cy="9715"/>
            </a:xfrm>
            <a:custGeom>
              <a:avLst/>
              <a:gdLst>
                <a:gd name="T0" fmla="*/ 1 w 6"/>
                <a:gd name="T1" fmla="*/ 1 h 6"/>
                <a:gd name="T2" fmla="*/ 6 w 6"/>
                <a:gd name="T3" fmla="*/ 4 h 6"/>
                <a:gd name="T4" fmla="*/ 6 w 6"/>
                <a:gd name="T5" fmla="*/ 7 h 6"/>
                <a:gd name="T6" fmla="*/ 1 w 6"/>
                <a:gd name="T7" fmla="*/ 5 h 6"/>
                <a:gd name="T8" fmla="*/ 1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8" name="Freeform 2721">
              <a:extLst>
                <a:ext uri="{FF2B5EF4-FFF2-40B4-BE49-F238E27FC236}">
                  <a16:creationId xmlns:a16="http://schemas.microsoft.com/office/drawing/2014/main" id="{FD15AD42-68FD-4C74-AC9F-49A5421E8C13}"/>
                </a:ext>
              </a:extLst>
            </p:cNvPr>
            <p:cNvSpPr>
              <a:spLocks noChangeAspect="1"/>
            </p:cNvSpPr>
            <p:nvPr/>
          </p:nvSpPr>
          <p:spPr bwMode="auto">
            <a:xfrm>
              <a:off x="4351341" y="3403334"/>
              <a:ext cx="256743" cy="210945"/>
            </a:xfrm>
            <a:custGeom>
              <a:avLst/>
              <a:gdLst>
                <a:gd name="T0" fmla="*/ 26 w 154"/>
                <a:gd name="T1" fmla="*/ 123 h 126"/>
                <a:gd name="T2" fmla="*/ 35 w 154"/>
                <a:gd name="T3" fmla="*/ 113 h 126"/>
                <a:gd name="T4" fmla="*/ 30 w 154"/>
                <a:gd name="T5" fmla="*/ 103 h 126"/>
                <a:gd name="T6" fmla="*/ 35 w 154"/>
                <a:gd name="T7" fmla="*/ 94 h 126"/>
                <a:gd name="T8" fmla="*/ 29 w 154"/>
                <a:gd name="T9" fmla="*/ 84 h 126"/>
                <a:gd name="T10" fmla="*/ 36 w 154"/>
                <a:gd name="T11" fmla="*/ 76 h 126"/>
                <a:gd name="T12" fmla="*/ 37 w 154"/>
                <a:gd name="T13" fmla="*/ 69 h 126"/>
                <a:gd name="T14" fmla="*/ 42 w 154"/>
                <a:gd name="T15" fmla="*/ 51 h 126"/>
                <a:gd name="T16" fmla="*/ 41 w 154"/>
                <a:gd name="T17" fmla="*/ 42 h 126"/>
                <a:gd name="T18" fmla="*/ 34 w 154"/>
                <a:gd name="T19" fmla="*/ 36 h 126"/>
                <a:gd name="T20" fmla="*/ 25 w 154"/>
                <a:gd name="T21" fmla="*/ 39 h 126"/>
                <a:gd name="T22" fmla="*/ 20 w 154"/>
                <a:gd name="T23" fmla="*/ 35 h 126"/>
                <a:gd name="T24" fmla="*/ 7 w 154"/>
                <a:gd name="T25" fmla="*/ 37 h 126"/>
                <a:gd name="T26" fmla="*/ 8 w 154"/>
                <a:gd name="T27" fmla="*/ 28 h 126"/>
                <a:gd name="T28" fmla="*/ 6 w 154"/>
                <a:gd name="T29" fmla="*/ 23 h 126"/>
                <a:gd name="T30" fmla="*/ 1 w 154"/>
                <a:gd name="T31" fmla="*/ 14 h 126"/>
                <a:gd name="T32" fmla="*/ 17 w 154"/>
                <a:gd name="T33" fmla="*/ 8 h 126"/>
                <a:gd name="T34" fmla="*/ 20 w 154"/>
                <a:gd name="T35" fmla="*/ 1 h 126"/>
                <a:gd name="T36" fmla="*/ 35 w 154"/>
                <a:gd name="T37" fmla="*/ 4 h 126"/>
                <a:gd name="T38" fmla="*/ 59 w 154"/>
                <a:gd name="T39" fmla="*/ 2 h 126"/>
                <a:gd name="T40" fmla="*/ 79 w 154"/>
                <a:gd name="T41" fmla="*/ 6 h 126"/>
                <a:gd name="T42" fmla="*/ 93 w 154"/>
                <a:gd name="T43" fmla="*/ 8 h 126"/>
                <a:gd name="T44" fmla="*/ 103 w 154"/>
                <a:gd name="T45" fmla="*/ 10 h 126"/>
                <a:gd name="T46" fmla="*/ 117 w 154"/>
                <a:gd name="T47" fmla="*/ 10 h 126"/>
                <a:gd name="T48" fmla="*/ 126 w 154"/>
                <a:gd name="T49" fmla="*/ 16 h 126"/>
                <a:gd name="T50" fmla="*/ 141 w 154"/>
                <a:gd name="T51" fmla="*/ 21 h 126"/>
                <a:gd name="T52" fmla="*/ 148 w 154"/>
                <a:gd name="T53" fmla="*/ 17 h 126"/>
                <a:gd name="T54" fmla="*/ 163 w 154"/>
                <a:gd name="T55" fmla="*/ 25 h 126"/>
                <a:gd name="T56" fmla="*/ 178 w 154"/>
                <a:gd name="T57" fmla="*/ 27 h 126"/>
                <a:gd name="T58" fmla="*/ 184 w 154"/>
                <a:gd name="T59" fmla="*/ 31 h 126"/>
                <a:gd name="T60" fmla="*/ 172 w 154"/>
                <a:gd name="T61" fmla="*/ 45 h 126"/>
                <a:gd name="T62" fmla="*/ 151 w 154"/>
                <a:gd name="T63" fmla="*/ 53 h 126"/>
                <a:gd name="T64" fmla="*/ 149 w 154"/>
                <a:gd name="T65" fmla="*/ 63 h 126"/>
                <a:gd name="T66" fmla="*/ 133 w 154"/>
                <a:gd name="T67" fmla="*/ 83 h 126"/>
                <a:gd name="T68" fmla="*/ 137 w 154"/>
                <a:gd name="T69" fmla="*/ 97 h 126"/>
                <a:gd name="T70" fmla="*/ 133 w 154"/>
                <a:gd name="T71" fmla="*/ 105 h 126"/>
                <a:gd name="T72" fmla="*/ 125 w 154"/>
                <a:gd name="T73" fmla="*/ 121 h 126"/>
                <a:gd name="T74" fmla="*/ 117 w 154"/>
                <a:gd name="T75" fmla="*/ 124 h 126"/>
                <a:gd name="T76" fmla="*/ 108 w 154"/>
                <a:gd name="T77" fmla="*/ 138 h 126"/>
                <a:gd name="T78" fmla="*/ 101 w 154"/>
                <a:gd name="T79" fmla="*/ 138 h 126"/>
                <a:gd name="T80" fmla="*/ 86 w 154"/>
                <a:gd name="T81" fmla="*/ 140 h 126"/>
                <a:gd name="T82" fmla="*/ 70 w 154"/>
                <a:gd name="T83" fmla="*/ 142 h 126"/>
                <a:gd name="T84" fmla="*/ 58 w 154"/>
                <a:gd name="T85" fmla="*/ 151 h 126"/>
                <a:gd name="T86" fmla="*/ 44 w 154"/>
                <a:gd name="T87" fmla="*/ 142 h 126"/>
                <a:gd name="T88" fmla="*/ 36 w 154"/>
                <a:gd name="T89" fmla="*/ 130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19" name="Freeform 2722">
              <a:extLst>
                <a:ext uri="{FF2B5EF4-FFF2-40B4-BE49-F238E27FC236}">
                  <a16:creationId xmlns:a16="http://schemas.microsoft.com/office/drawing/2014/main" id="{3E214636-3E60-484F-95D9-07964C30B76C}"/>
                </a:ext>
              </a:extLst>
            </p:cNvPr>
            <p:cNvSpPr>
              <a:spLocks noChangeAspect="1"/>
            </p:cNvSpPr>
            <p:nvPr/>
          </p:nvSpPr>
          <p:spPr bwMode="auto">
            <a:xfrm>
              <a:off x="4430446" y="3612893"/>
              <a:ext cx="5551" cy="4164"/>
            </a:xfrm>
            <a:custGeom>
              <a:avLst/>
              <a:gdLst>
                <a:gd name="T0" fmla="*/ 0 w 4"/>
                <a:gd name="T1" fmla="*/ 2 h 3"/>
                <a:gd name="T2" fmla="*/ 2 w 4"/>
                <a:gd name="T3" fmla="*/ 1 h 3"/>
                <a:gd name="T4" fmla="*/ 3 w 4"/>
                <a:gd name="T5" fmla="*/ 0 h 3"/>
                <a:gd name="T6" fmla="*/ 4 w 4"/>
                <a:gd name="T7" fmla="*/ 2 h 3"/>
                <a:gd name="T8" fmla="*/ 2 w 4"/>
                <a:gd name="T9" fmla="*/ 3 h 3"/>
                <a:gd name="T10" fmla="*/ 0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0" name="Freeform 2723">
              <a:extLst>
                <a:ext uri="{FF2B5EF4-FFF2-40B4-BE49-F238E27FC236}">
                  <a16:creationId xmlns:a16="http://schemas.microsoft.com/office/drawing/2014/main" id="{54B42AC7-18CD-42E2-A28C-1D358085E802}"/>
                </a:ext>
              </a:extLst>
            </p:cNvPr>
            <p:cNvSpPr>
              <a:spLocks noChangeAspect="1"/>
            </p:cNvSpPr>
            <p:nvPr/>
          </p:nvSpPr>
          <p:spPr bwMode="auto">
            <a:xfrm>
              <a:off x="4588654" y="3508808"/>
              <a:ext cx="24980" cy="19429"/>
            </a:xfrm>
            <a:custGeom>
              <a:avLst/>
              <a:gdLst>
                <a:gd name="T0" fmla="*/ 12 w 15"/>
                <a:gd name="T1" fmla="*/ 0 h 12"/>
                <a:gd name="T2" fmla="*/ 12 w 15"/>
                <a:gd name="T3" fmla="*/ 5 h 12"/>
                <a:gd name="T4" fmla="*/ 18 w 15"/>
                <a:gd name="T5" fmla="*/ 5 h 12"/>
                <a:gd name="T6" fmla="*/ 12 w 15"/>
                <a:gd name="T7" fmla="*/ 14 h 12"/>
                <a:gd name="T8" fmla="*/ 10 w 15"/>
                <a:gd name="T9" fmla="*/ 13 h 12"/>
                <a:gd name="T10" fmla="*/ 6 w 15"/>
                <a:gd name="T11" fmla="*/ 9 h 12"/>
                <a:gd name="T12" fmla="*/ 0 w 15"/>
                <a:gd name="T13" fmla="*/ 7 h 12"/>
                <a:gd name="T14" fmla="*/ 7 w 15"/>
                <a:gd name="T15" fmla="*/ 4 h 12"/>
                <a:gd name="T16" fmla="*/ 12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1" name="Freeform 2724">
              <a:extLst>
                <a:ext uri="{FF2B5EF4-FFF2-40B4-BE49-F238E27FC236}">
                  <a16:creationId xmlns:a16="http://schemas.microsoft.com/office/drawing/2014/main" id="{F27B1923-C97E-4CEC-947E-73E02B78BEA1}"/>
                </a:ext>
              </a:extLst>
            </p:cNvPr>
            <p:cNvSpPr>
              <a:spLocks noChangeAspect="1"/>
            </p:cNvSpPr>
            <p:nvPr/>
          </p:nvSpPr>
          <p:spPr bwMode="auto">
            <a:xfrm>
              <a:off x="4620574" y="3506033"/>
              <a:ext cx="12491" cy="9715"/>
            </a:xfrm>
            <a:custGeom>
              <a:avLst/>
              <a:gdLst>
                <a:gd name="T0" fmla="*/ 3 w 8"/>
                <a:gd name="T1" fmla="*/ 0 h 6"/>
                <a:gd name="T2" fmla="*/ 8 w 8"/>
                <a:gd name="T3" fmla="*/ 6 h 6"/>
                <a:gd name="T4" fmla="*/ 0 w 8"/>
                <a:gd name="T5" fmla="*/ 4 h 6"/>
                <a:gd name="T6" fmla="*/ 0 w 8"/>
                <a:gd name="T7" fmla="*/ 1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2" name="Freeform 2725">
              <a:extLst>
                <a:ext uri="{FF2B5EF4-FFF2-40B4-BE49-F238E27FC236}">
                  <a16:creationId xmlns:a16="http://schemas.microsoft.com/office/drawing/2014/main" id="{DF8CEAC5-D12A-4F92-AE13-3A681A8A4368}"/>
                </a:ext>
              </a:extLst>
            </p:cNvPr>
            <p:cNvSpPr>
              <a:spLocks noChangeAspect="1"/>
            </p:cNvSpPr>
            <p:nvPr/>
          </p:nvSpPr>
          <p:spPr bwMode="auto">
            <a:xfrm>
              <a:off x="4565062" y="3531013"/>
              <a:ext cx="11102" cy="9715"/>
            </a:xfrm>
            <a:custGeom>
              <a:avLst/>
              <a:gdLst>
                <a:gd name="T0" fmla="*/ 7 w 7"/>
                <a:gd name="T1" fmla="*/ 1 h 6"/>
                <a:gd name="T2" fmla="*/ 5 w 7"/>
                <a:gd name="T3" fmla="*/ 5 h 6"/>
                <a:gd name="T4" fmla="*/ 0 w 7"/>
                <a:gd name="T5" fmla="*/ 6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3" name="Freeform 2726">
              <a:extLst>
                <a:ext uri="{FF2B5EF4-FFF2-40B4-BE49-F238E27FC236}">
                  <a16:creationId xmlns:a16="http://schemas.microsoft.com/office/drawing/2014/main" id="{08030035-2440-48D6-BA3C-2EF2CD7EF025}"/>
                </a:ext>
              </a:extLst>
            </p:cNvPr>
            <p:cNvSpPr>
              <a:spLocks noChangeAspect="1"/>
            </p:cNvSpPr>
            <p:nvPr/>
          </p:nvSpPr>
          <p:spPr bwMode="auto">
            <a:xfrm>
              <a:off x="4569225" y="3542114"/>
              <a:ext cx="9715" cy="5551"/>
            </a:xfrm>
            <a:custGeom>
              <a:avLst/>
              <a:gdLst>
                <a:gd name="T0" fmla="*/ 3 w 5"/>
                <a:gd name="T1" fmla="*/ 0 h 3"/>
                <a:gd name="T2" fmla="*/ 6 w 5"/>
                <a:gd name="T3" fmla="*/ 3 h 3"/>
                <a:gd name="T4" fmla="*/ 1 w 5"/>
                <a:gd name="T5" fmla="*/ 3 h 3"/>
                <a:gd name="T6" fmla="*/ 3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4" name="Freeform 2727">
              <a:extLst>
                <a:ext uri="{FF2B5EF4-FFF2-40B4-BE49-F238E27FC236}">
                  <a16:creationId xmlns:a16="http://schemas.microsoft.com/office/drawing/2014/main" id="{2F274112-BBF4-4F1E-ABAA-0331E6B27397}"/>
                </a:ext>
              </a:extLst>
            </p:cNvPr>
            <p:cNvSpPr>
              <a:spLocks noChangeAspect="1"/>
            </p:cNvSpPr>
            <p:nvPr/>
          </p:nvSpPr>
          <p:spPr bwMode="auto">
            <a:xfrm>
              <a:off x="4957808" y="3540728"/>
              <a:ext cx="6939" cy="4164"/>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5" name="Freeform 2728">
              <a:extLst>
                <a:ext uri="{FF2B5EF4-FFF2-40B4-BE49-F238E27FC236}">
                  <a16:creationId xmlns:a16="http://schemas.microsoft.com/office/drawing/2014/main" id="{46BD92BE-3E3D-4106-9C1D-23C887A02E87}"/>
                </a:ext>
              </a:extLst>
            </p:cNvPr>
            <p:cNvSpPr>
              <a:spLocks noChangeAspect="1"/>
            </p:cNvSpPr>
            <p:nvPr/>
          </p:nvSpPr>
          <p:spPr bwMode="auto">
            <a:xfrm>
              <a:off x="4961973" y="3564318"/>
              <a:ext cx="5551" cy="6939"/>
            </a:xfrm>
            <a:custGeom>
              <a:avLst/>
              <a:gdLst>
                <a:gd name="T0" fmla="*/ 2 w 4"/>
                <a:gd name="T1" fmla="*/ 0 h 4"/>
                <a:gd name="T2" fmla="*/ 4 w 4"/>
                <a:gd name="T3" fmla="*/ 4 h 4"/>
                <a:gd name="T4" fmla="*/ 0 w 4"/>
                <a:gd name="T5" fmla="*/ 4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6" name="Freeform 2729">
              <a:extLst>
                <a:ext uri="{FF2B5EF4-FFF2-40B4-BE49-F238E27FC236}">
                  <a16:creationId xmlns:a16="http://schemas.microsoft.com/office/drawing/2014/main" id="{9381A6C6-6BC2-4E6E-AD9F-13DD2BA8FF34}"/>
                </a:ext>
              </a:extLst>
            </p:cNvPr>
            <p:cNvSpPr>
              <a:spLocks noChangeAspect="1"/>
            </p:cNvSpPr>
            <p:nvPr/>
          </p:nvSpPr>
          <p:spPr bwMode="auto">
            <a:xfrm>
              <a:off x="5038301" y="3486602"/>
              <a:ext cx="8327" cy="6939"/>
            </a:xfrm>
            <a:custGeom>
              <a:avLst/>
              <a:gdLst>
                <a:gd name="T0" fmla="*/ 2 w 5"/>
                <a:gd name="T1" fmla="*/ 0 h 4"/>
                <a:gd name="T2" fmla="*/ 5 w 5"/>
                <a:gd name="T3" fmla="*/ 4 h 4"/>
                <a:gd name="T4" fmla="*/ 1 w 5"/>
                <a:gd name="T5" fmla="*/ 4 h 4"/>
                <a:gd name="T6" fmla="*/ 2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7" name="Freeform 2730">
              <a:extLst>
                <a:ext uri="{FF2B5EF4-FFF2-40B4-BE49-F238E27FC236}">
                  <a16:creationId xmlns:a16="http://schemas.microsoft.com/office/drawing/2014/main" id="{704C38EA-6678-432F-9FAA-7CB40B356E24}"/>
                </a:ext>
              </a:extLst>
            </p:cNvPr>
            <p:cNvSpPr>
              <a:spLocks noChangeAspect="1"/>
            </p:cNvSpPr>
            <p:nvPr/>
          </p:nvSpPr>
          <p:spPr bwMode="auto">
            <a:xfrm>
              <a:off x="5057731" y="3492153"/>
              <a:ext cx="6939" cy="5551"/>
            </a:xfrm>
            <a:custGeom>
              <a:avLst/>
              <a:gdLst>
                <a:gd name="T0" fmla="*/ 3 w 4"/>
                <a:gd name="T1" fmla="*/ 0 h 3"/>
                <a:gd name="T2" fmla="*/ 5 w 4"/>
                <a:gd name="T3" fmla="*/ 3 h 3"/>
                <a:gd name="T4" fmla="*/ 1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8" name="Freeform 2731">
              <a:extLst>
                <a:ext uri="{FF2B5EF4-FFF2-40B4-BE49-F238E27FC236}">
                  <a16:creationId xmlns:a16="http://schemas.microsoft.com/office/drawing/2014/main" id="{DD2F71EF-B6D9-4267-AD02-EC912DDC5DC3}"/>
                </a:ext>
              </a:extLst>
            </p:cNvPr>
            <p:cNvSpPr>
              <a:spLocks noChangeAspect="1"/>
            </p:cNvSpPr>
            <p:nvPr/>
          </p:nvSpPr>
          <p:spPr bwMode="auto">
            <a:xfrm>
              <a:off x="5050792" y="3507421"/>
              <a:ext cx="6939" cy="4164"/>
            </a:xfrm>
            <a:custGeom>
              <a:avLst/>
              <a:gdLst>
                <a:gd name="T0" fmla="*/ 3 w 4"/>
                <a:gd name="T1" fmla="*/ 0 h 3"/>
                <a:gd name="T2" fmla="*/ 5 w 4"/>
                <a:gd name="T3" fmla="*/ 2 h 3"/>
                <a:gd name="T4" fmla="*/ 1 w 4"/>
                <a:gd name="T5" fmla="*/ 2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29" name="Freeform 2732">
              <a:extLst>
                <a:ext uri="{FF2B5EF4-FFF2-40B4-BE49-F238E27FC236}">
                  <a16:creationId xmlns:a16="http://schemas.microsoft.com/office/drawing/2014/main" id="{CDBBABA5-93DA-4E94-8233-C9728777C506}"/>
                </a:ext>
              </a:extLst>
            </p:cNvPr>
            <p:cNvSpPr>
              <a:spLocks noChangeAspect="1"/>
            </p:cNvSpPr>
            <p:nvPr/>
          </p:nvSpPr>
          <p:spPr bwMode="auto">
            <a:xfrm>
              <a:off x="5039690" y="3535175"/>
              <a:ext cx="6939" cy="5551"/>
            </a:xfrm>
            <a:custGeom>
              <a:avLst/>
              <a:gdLst>
                <a:gd name="T0" fmla="*/ 1 w 4"/>
                <a:gd name="T1" fmla="*/ 0 h 3"/>
                <a:gd name="T2" fmla="*/ 4 w 4"/>
                <a:gd name="T3" fmla="*/ 4 h 3"/>
                <a:gd name="T4" fmla="*/ 0 w 4"/>
                <a:gd name="T5" fmla="*/ 4 h 3"/>
                <a:gd name="T6" fmla="*/ 1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0" name="Freeform 2733">
              <a:extLst>
                <a:ext uri="{FF2B5EF4-FFF2-40B4-BE49-F238E27FC236}">
                  <a16:creationId xmlns:a16="http://schemas.microsoft.com/office/drawing/2014/main" id="{643E8848-106E-4E18-BC6E-23DA6D1EB98D}"/>
                </a:ext>
              </a:extLst>
            </p:cNvPr>
            <p:cNvSpPr>
              <a:spLocks noChangeAspect="1"/>
            </p:cNvSpPr>
            <p:nvPr/>
          </p:nvSpPr>
          <p:spPr bwMode="auto">
            <a:xfrm>
              <a:off x="5045241" y="3562931"/>
              <a:ext cx="8327" cy="5551"/>
            </a:xfrm>
            <a:custGeom>
              <a:avLst/>
              <a:gdLst>
                <a:gd name="T0" fmla="*/ 4 w 5"/>
                <a:gd name="T1" fmla="*/ 1 h 4"/>
                <a:gd name="T2" fmla="*/ 5 w 5"/>
                <a:gd name="T3" fmla="*/ 4 h 4"/>
                <a:gd name="T4" fmla="*/ 0 w 5"/>
                <a:gd name="T5" fmla="*/ 1 h 4"/>
                <a:gd name="T6" fmla="*/ 4 w 5"/>
                <a:gd name="T7" fmla="*/ 1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1" name="Freeform 2734">
              <a:extLst>
                <a:ext uri="{FF2B5EF4-FFF2-40B4-BE49-F238E27FC236}">
                  <a16:creationId xmlns:a16="http://schemas.microsoft.com/office/drawing/2014/main" id="{8C92990C-D1AD-4D48-A70F-45BB91AA25BF}"/>
                </a:ext>
              </a:extLst>
            </p:cNvPr>
            <p:cNvSpPr>
              <a:spLocks noChangeAspect="1"/>
            </p:cNvSpPr>
            <p:nvPr/>
          </p:nvSpPr>
          <p:spPr bwMode="auto">
            <a:xfrm>
              <a:off x="5084099" y="3567094"/>
              <a:ext cx="8327" cy="5551"/>
            </a:xfrm>
            <a:custGeom>
              <a:avLst/>
              <a:gdLst>
                <a:gd name="T0" fmla="*/ 4 w 5"/>
                <a:gd name="T1" fmla="*/ 1 h 3"/>
                <a:gd name="T2" fmla="*/ 5 w 5"/>
                <a:gd name="T3" fmla="*/ 4 h 3"/>
                <a:gd name="T4" fmla="*/ 0 w 5"/>
                <a:gd name="T5" fmla="*/ 1 h 3"/>
                <a:gd name="T6" fmla="*/ 4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2" name="Freeform 2735">
              <a:extLst>
                <a:ext uri="{FF2B5EF4-FFF2-40B4-BE49-F238E27FC236}">
                  <a16:creationId xmlns:a16="http://schemas.microsoft.com/office/drawing/2014/main" id="{0A2952E3-1416-4AE2-BA33-A5466B012FCB}"/>
                </a:ext>
              </a:extLst>
            </p:cNvPr>
            <p:cNvSpPr>
              <a:spLocks noChangeAspect="1"/>
            </p:cNvSpPr>
            <p:nvPr/>
          </p:nvSpPr>
          <p:spPr bwMode="auto">
            <a:xfrm>
              <a:off x="5039689" y="3593463"/>
              <a:ext cx="5551" cy="6939"/>
            </a:xfrm>
            <a:custGeom>
              <a:avLst/>
              <a:gdLst>
                <a:gd name="T0" fmla="*/ 1 w 3"/>
                <a:gd name="T1" fmla="*/ 3 h 4"/>
                <a:gd name="T2" fmla="*/ 4 w 3"/>
                <a:gd name="T3" fmla="*/ 1 h 4"/>
                <a:gd name="T4" fmla="*/ 1 w 3"/>
                <a:gd name="T5" fmla="*/ 5 h 4"/>
                <a:gd name="T6" fmla="*/ 1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3" name="Freeform 2736">
              <a:extLst>
                <a:ext uri="{FF2B5EF4-FFF2-40B4-BE49-F238E27FC236}">
                  <a16:creationId xmlns:a16="http://schemas.microsoft.com/office/drawing/2014/main" id="{DAE6F81D-28F8-4329-8397-6A84E65C1ED1}"/>
                </a:ext>
              </a:extLst>
            </p:cNvPr>
            <p:cNvSpPr>
              <a:spLocks noChangeAspect="1"/>
            </p:cNvSpPr>
            <p:nvPr/>
          </p:nvSpPr>
          <p:spPr bwMode="auto">
            <a:xfrm>
              <a:off x="5071609" y="3571260"/>
              <a:ext cx="6939" cy="4164"/>
            </a:xfrm>
            <a:custGeom>
              <a:avLst/>
              <a:gdLst>
                <a:gd name="T0" fmla="*/ 1 w 4"/>
                <a:gd name="T1" fmla="*/ 1 h 3"/>
                <a:gd name="T2" fmla="*/ 5 w 4"/>
                <a:gd name="T3" fmla="*/ 1 h 3"/>
                <a:gd name="T4" fmla="*/ 1 w 4"/>
                <a:gd name="T5" fmla="*/ 3 h 3"/>
                <a:gd name="T6" fmla="*/ 1 w 4"/>
                <a:gd name="T7" fmla="*/ 1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4" name="Freeform 2737">
              <a:extLst>
                <a:ext uri="{FF2B5EF4-FFF2-40B4-BE49-F238E27FC236}">
                  <a16:creationId xmlns:a16="http://schemas.microsoft.com/office/drawing/2014/main" id="{C44BC6F8-EA2D-40F9-9BF8-D1E0A62F6807}"/>
                </a:ext>
              </a:extLst>
            </p:cNvPr>
            <p:cNvSpPr>
              <a:spLocks noChangeAspect="1"/>
            </p:cNvSpPr>
            <p:nvPr/>
          </p:nvSpPr>
          <p:spPr bwMode="auto">
            <a:xfrm>
              <a:off x="5070220" y="3590687"/>
              <a:ext cx="4164" cy="5551"/>
            </a:xfrm>
            <a:custGeom>
              <a:avLst/>
              <a:gdLst>
                <a:gd name="T0" fmla="*/ 1 w 3"/>
                <a:gd name="T1" fmla="*/ 1 h 3"/>
                <a:gd name="T2" fmla="*/ 3 w 3"/>
                <a:gd name="T3" fmla="*/ 0 h 3"/>
                <a:gd name="T4" fmla="*/ 1 w 3"/>
                <a:gd name="T5" fmla="*/ 4 h 3"/>
                <a:gd name="T6" fmla="*/ 1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5" name="Freeform 2738">
              <a:extLst>
                <a:ext uri="{FF2B5EF4-FFF2-40B4-BE49-F238E27FC236}">
                  <a16:creationId xmlns:a16="http://schemas.microsoft.com/office/drawing/2014/main" id="{AB15A8D9-D2B8-4017-BD7A-E0E02574293C}"/>
                </a:ext>
              </a:extLst>
            </p:cNvPr>
            <p:cNvSpPr>
              <a:spLocks noChangeAspect="1"/>
            </p:cNvSpPr>
            <p:nvPr/>
          </p:nvSpPr>
          <p:spPr bwMode="auto">
            <a:xfrm>
              <a:off x="5025812" y="3524073"/>
              <a:ext cx="6939" cy="6939"/>
            </a:xfrm>
            <a:custGeom>
              <a:avLst/>
              <a:gdLst>
                <a:gd name="T0" fmla="*/ 1 w 4"/>
                <a:gd name="T1" fmla="*/ 3 h 4"/>
                <a:gd name="T2" fmla="*/ 4 w 4"/>
                <a:gd name="T3" fmla="*/ 1 h 4"/>
                <a:gd name="T4" fmla="*/ 1 w 4"/>
                <a:gd name="T5" fmla="*/ 5 h 4"/>
                <a:gd name="T6" fmla="*/ 1 w 4"/>
                <a:gd name="T7" fmla="*/ 3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6" name="Freeform 2739">
              <a:extLst>
                <a:ext uri="{FF2B5EF4-FFF2-40B4-BE49-F238E27FC236}">
                  <a16:creationId xmlns:a16="http://schemas.microsoft.com/office/drawing/2014/main" id="{CF2A4432-778E-4F85-8AC9-C2AA8864309C}"/>
                </a:ext>
              </a:extLst>
            </p:cNvPr>
            <p:cNvSpPr>
              <a:spLocks noChangeAspect="1"/>
            </p:cNvSpPr>
            <p:nvPr/>
          </p:nvSpPr>
          <p:spPr bwMode="auto">
            <a:xfrm>
              <a:off x="5020260" y="3528236"/>
              <a:ext cx="4164" cy="5551"/>
            </a:xfrm>
            <a:custGeom>
              <a:avLst/>
              <a:gdLst>
                <a:gd name="T0" fmla="*/ 2 w 3"/>
                <a:gd name="T1" fmla="*/ 1 h 3"/>
                <a:gd name="T2" fmla="*/ 3 w 3"/>
                <a:gd name="T3" fmla="*/ 4 h 3"/>
                <a:gd name="T4" fmla="*/ 0 w 3"/>
                <a:gd name="T5" fmla="*/ 1 h 3"/>
                <a:gd name="T6" fmla="*/ 2 w 3"/>
                <a:gd name="T7" fmla="*/ 1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7" name="Freeform 2740">
              <a:extLst>
                <a:ext uri="{FF2B5EF4-FFF2-40B4-BE49-F238E27FC236}">
                  <a16:creationId xmlns:a16="http://schemas.microsoft.com/office/drawing/2014/main" id="{5F74FDCF-A1F5-4FB2-8224-3080084288FC}"/>
                </a:ext>
              </a:extLst>
            </p:cNvPr>
            <p:cNvSpPr>
              <a:spLocks noChangeAspect="1"/>
            </p:cNvSpPr>
            <p:nvPr/>
          </p:nvSpPr>
          <p:spPr bwMode="auto">
            <a:xfrm>
              <a:off x="4474855" y="3299251"/>
              <a:ext cx="5551" cy="4164"/>
            </a:xfrm>
            <a:custGeom>
              <a:avLst/>
              <a:gdLst>
                <a:gd name="T0" fmla="*/ 3 w 3"/>
                <a:gd name="T1" fmla="*/ 2 h 3"/>
                <a:gd name="T2" fmla="*/ 3 w 3"/>
                <a:gd name="T3" fmla="*/ 3 h 3"/>
                <a:gd name="T4" fmla="*/ 0 w 3"/>
                <a:gd name="T5" fmla="*/ 2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8" name="Freeform 2741">
              <a:extLst>
                <a:ext uri="{FF2B5EF4-FFF2-40B4-BE49-F238E27FC236}">
                  <a16:creationId xmlns:a16="http://schemas.microsoft.com/office/drawing/2014/main" id="{A7DE6CFE-0B43-4640-9401-D185B2D42B41}"/>
                </a:ext>
              </a:extLst>
            </p:cNvPr>
            <p:cNvSpPr>
              <a:spLocks noChangeAspect="1"/>
            </p:cNvSpPr>
            <p:nvPr/>
          </p:nvSpPr>
          <p:spPr bwMode="auto">
            <a:xfrm>
              <a:off x="4492896" y="3308963"/>
              <a:ext cx="5551" cy="5551"/>
            </a:xfrm>
            <a:custGeom>
              <a:avLst/>
              <a:gdLst>
                <a:gd name="T0" fmla="*/ 3 w 3"/>
                <a:gd name="T1" fmla="*/ 1 h 3"/>
                <a:gd name="T2" fmla="*/ 4 w 3"/>
                <a:gd name="T3" fmla="*/ 3 h 3"/>
                <a:gd name="T4" fmla="*/ 1 w 3"/>
                <a:gd name="T5" fmla="*/ 3 h 3"/>
                <a:gd name="T6" fmla="*/ 1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39" name="Freeform 2742">
              <a:extLst>
                <a:ext uri="{FF2B5EF4-FFF2-40B4-BE49-F238E27FC236}">
                  <a16:creationId xmlns:a16="http://schemas.microsoft.com/office/drawing/2014/main" id="{81513F6D-549C-43C0-B880-D7EAA81BBC91}"/>
                </a:ext>
              </a:extLst>
            </p:cNvPr>
            <p:cNvSpPr>
              <a:spLocks noChangeAspect="1"/>
            </p:cNvSpPr>
            <p:nvPr/>
          </p:nvSpPr>
          <p:spPr bwMode="auto">
            <a:xfrm>
              <a:off x="4510938" y="3336719"/>
              <a:ext cx="5551" cy="5551"/>
            </a:xfrm>
            <a:custGeom>
              <a:avLst/>
              <a:gdLst>
                <a:gd name="T0" fmla="*/ 3 w 3"/>
                <a:gd name="T1" fmla="*/ 3 h 3"/>
                <a:gd name="T2" fmla="*/ 4 w 3"/>
                <a:gd name="T3" fmla="*/ 4 h 3"/>
                <a:gd name="T4" fmla="*/ 0 w 3"/>
                <a:gd name="T5" fmla="*/ 4 h 3"/>
                <a:gd name="T6" fmla="*/ 0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0" name="Freeform 2743">
              <a:extLst>
                <a:ext uri="{FF2B5EF4-FFF2-40B4-BE49-F238E27FC236}">
                  <a16:creationId xmlns:a16="http://schemas.microsoft.com/office/drawing/2014/main" id="{3CE5AAA6-5D4B-4669-833B-12D6A5011BD7}"/>
                </a:ext>
              </a:extLst>
            </p:cNvPr>
            <p:cNvSpPr>
              <a:spLocks noChangeAspect="1"/>
            </p:cNvSpPr>
            <p:nvPr/>
          </p:nvSpPr>
          <p:spPr bwMode="auto">
            <a:xfrm>
              <a:off x="4832907" y="3365865"/>
              <a:ext cx="5551" cy="4164"/>
            </a:xfrm>
            <a:custGeom>
              <a:avLst/>
              <a:gdLst>
                <a:gd name="T0" fmla="*/ 3 w 3"/>
                <a:gd name="T1" fmla="*/ 1 h 3"/>
                <a:gd name="T2" fmla="*/ 3 w 3"/>
                <a:gd name="T3" fmla="*/ 2 h 3"/>
                <a:gd name="T4" fmla="*/ 1 w 3"/>
                <a:gd name="T5" fmla="*/ 2 h 3"/>
                <a:gd name="T6" fmla="*/ 1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1" name="Freeform 2744">
              <a:extLst>
                <a:ext uri="{FF2B5EF4-FFF2-40B4-BE49-F238E27FC236}">
                  <a16:creationId xmlns:a16="http://schemas.microsoft.com/office/drawing/2014/main" id="{47E52371-395F-4E53-91A0-D58175E5E689}"/>
                </a:ext>
              </a:extLst>
            </p:cNvPr>
            <p:cNvSpPr>
              <a:spLocks noChangeAspect="1"/>
            </p:cNvSpPr>
            <p:nvPr/>
          </p:nvSpPr>
          <p:spPr bwMode="auto">
            <a:xfrm>
              <a:off x="4612248" y="3175735"/>
              <a:ext cx="9715" cy="5551"/>
            </a:xfrm>
            <a:custGeom>
              <a:avLst/>
              <a:gdLst>
                <a:gd name="T0" fmla="*/ 0 w 6"/>
                <a:gd name="T1" fmla="*/ 1 h 3"/>
                <a:gd name="T2" fmla="*/ 4 w 6"/>
                <a:gd name="T3" fmla="*/ 1 h 3"/>
                <a:gd name="T4" fmla="*/ 7 w 6"/>
                <a:gd name="T5" fmla="*/ 3 h 3"/>
                <a:gd name="T6" fmla="*/ 4 w 6"/>
                <a:gd name="T7" fmla="*/ 3 h 3"/>
                <a:gd name="T8" fmla="*/ 0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2" name="Freeform 2745">
              <a:extLst>
                <a:ext uri="{FF2B5EF4-FFF2-40B4-BE49-F238E27FC236}">
                  <a16:creationId xmlns:a16="http://schemas.microsoft.com/office/drawing/2014/main" id="{F4685EFF-16D5-4293-A58A-29F95B07FB3E}"/>
                </a:ext>
              </a:extLst>
            </p:cNvPr>
            <p:cNvSpPr>
              <a:spLocks noChangeAspect="1"/>
            </p:cNvSpPr>
            <p:nvPr/>
          </p:nvSpPr>
          <p:spPr bwMode="auto">
            <a:xfrm>
              <a:off x="4631676" y="3127164"/>
              <a:ext cx="6939" cy="9715"/>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3" name="Freeform 2746">
              <a:extLst>
                <a:ext uri="{FF2B5EF4-FFF2-40B4-BE49-F238E27FC236}">
                  <a16:creationId xmlns:a16="http://schemas.microsoft.com/office/drawing/2014/main" id="{C96C1F85-0D52-420F-9E71-336A83DA97B4}"/>
                </a:ext>
              </a:extLst>
            </p:cNvPr>
            <p:cNvSpPr>
              <a:spLocks noChangeAspect="1"/>
            </p:cNvSpPr>
            <p:nvPr/>
          </p:nvSpPr>
          <p:spPr bwMode="auto">
            <a:xfrm>
              <a:off x="4640004" y="3120223"/>
              <a:ext cx="5551" cy="6939"/>
            </a:xfrm>
            <a:custGeom>
              <a:avLst/>
              <a:gdLst>
                <a:gd name="T0" fmla="*/ 0 w 3"/>
                <a:gd name="T1" fmla="*/ 5 h 4"/>
                <a:gd name="T2" fmla="*/ 3 w 3"/>
                <a:gd name="T3" fmla="*/ 3 h 4"/>
                <a:gd name="T4" fmla="*/ 4 w 3"/>
                <a:gd name="T5" fmla="*/ 1 h 4"/>
                <a:gd name="T6" fmla="*/ 3 w 3"/>
                <a:gd name="T7" fmla="*/ 4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4" name="Freeform 2747">
              <a:extLst>
                <a:ext uri="{FF2B5EF4-FFF2-40B4-BE49-F238E27FC236}">
                  <a16:creationId xmlns:a16="http://schemas.microsoft.com/office/drawing/2014/main" id="{E286A4FA-FA28-4DE4-89A1-E54E3D75A9D1}"/>
                </a:ext>
              </a:extLst>
            </p:cNvPr>
            <p:cNvSpPr>
              <a:spLocks noChangeAspect="1"/>
            </p:cNvSpPr>
            <p:nvPr/>
          </p:nvSpPr>
          <p:spPr bwMode="auto">
            <a:xfrm>
              <a:off x="4613635" y="3172961"/>
              <a:ext cx="8327" cy="4164"/>
            </a:xfrm>
            <a:custGeom>
              <a:avLst/>
              <a:gdLst>
                <a:gd name="T0" fmla="*/ 2 w 5"/>
                <a:gd name="T1" fmla="*/ 1 h 3"/>
                <a:gd name="T2" fmla="*/ 6 w 5"/>
                <a:gd name="T3" fmla="*/ 2 h 3"/>
                <a:gd name="T4" fmla="*/ 2 w 5"/>
                <a:gd name="T5" fmla="*/ 2 h 3"/>
                <a:gd name="T6" fmla="*/ 0 w 5"/>
                <a:gd name="T7" fmla="*/ 1 h 3"/>
                <a:gd name="T8" fmla="*/ 2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5" name="Freeform 2748">
              <a:extLst>
                <a:ext uri="{FF2B5EF4-FFF2-40B4-BE49-F238E27FC236}">
                  <a16:creationId xmlns:a16="http://schemas.microsoft.com/office/drawing/2014/main" id="{F44BE11F-B1D4-400A-820C-CB4C800B0E61}"/>
                </a:ext>
              </a:extLst>
            </p:cNvPr>
            <p:cNvSpPr>
              <a:spLocks noChangeAspect="1"/>
            </p:cNvSpPr>
            <p:nvPr/>
          </p:nvSpPr>
          <p:spPr bwMode="auto">
            <a:xfrm>
              <a:off x="4616410" y="3168798"/>
              <a:ext cx="6939" cy="4164"/>
            </a:xfrm>
            <a:custGeom>
              <a:avLst/>
              <a:gdLst>
                <a:gd name="T0" fmla="*/ 1 w 4"/>
                <a:gd name="T1" fmla="*/ 2 h 2"/>
                <a:gd name="T2" fmla="*/ 5 w 4"/>
                <a:gd name="T3" fmla="*/ 3 h 2"/>
                <a:gd name="T4" fmla="*/ 1 w 4"/>
                <a:gd name="T5" fmla="*/ 3 h 2"/>
                <a:gd name="T6" fmla="*/ 0 w 4"/>
                <a:gd name="T7" fmla="*/ 2 h 2"/>
                <a:gd name="T8" fmla="*/ 1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6" name="Freeform 2749">
              <a:extLst>
                <a:ext uri="{FF2B5EF4-FFF2-40B4-BE49-F238E27FC236}">
                  <a16:creationId xmlns:a16="http://schemas.microsoft.com/office/drawing/2014/main" id="{AF256879-CFB6-4E44-84DD-307D2D60E532}"/>
                </a:ext>
              </a:extLst>
            </p:cNvPr>
            <p:cNvSpPr>
              <a:spLocks noChangeAspect="1"/>
            </p:cNvSpPr>
            <p:nvPr/>
          </p:nvSpPr>
          <p:spPr bwMode="auto">
            <a:xfrm>
              <a:off x="4485957" y="3235411"/>
              <a:ext cx="4164" cy="5551"/>
            </a:xfrm>
            <a:custGeom>
              <a:avLst/>
              <a:gdLst>
                <a:gd name="T0" fmla="*/ 2 w 2"/>
                <a:gd name="T1" fmla="*/ 0 h 3"/>
                <a:gd name="T2" fmla="*/ 0 w 2"/>
                <a:gd name="T3" fmla="*/ 3 h 3"/>
                <a:gd name="T4" fmla="*/ 2 w 2"/>
                <a:gd name="T5" fmla="*/ 4 h 3"/>
                <a:gd name="T6" fmla="*/ 3 w 2"/>
                <a:gd name="T7" fmla="*/ 4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7" name="Freeform 2750">
              <a:extLst>
                <a:ext uri="{FF2B5EF4-FFF2-40B4-BE49-F238E27FC236}">
                  <a16:creationId xmlns:a16="http://schemas.microsoft.com/office/drawing/2014/main" id="{5601E602-90B0-4E3C-B0F7-63036C028B4B}"/>
                </a:ext>
              </a:extLst>
            </p:cNvPr>
            <p:cNvSpPr>
              <a:spLocks noChangeAspect="1"/>
            </p:cNvSpPr>
            <p:nvPr/>
          </p:nvSpPr>
          <p:spPr bwMode="auto">
            <a:xfrm>
              <a:off x="4713556" y="3422765"/>
              <a:ext cx="20817" cy="47185"/>
            </a:xfrm>
            <a:custGeom>
              <a:avLst/>
              <a:gdLst>
                <a:gd name="T0" fmla="*/ 10 w 13"/>
                <a:gd name="T1" fmla="*/ 34 h 29"/>
                <a:gd name="T2" fmla="*/ 3 w 13"/>
                <a:gd name="T3" fmla="*/ 30 h 29"/>
                <a:gd name="T4" fmla="*/ 6 w 13"/>
                <a:gd name="T5" fmla="*/ 28 h 29"/>
                <a:gd name="T6" fmla="*/ 5 w 13"/>
                <a:gd name="T7" fmla="*/ 25 h 29"/>
                <a:gd name="T8" fmla="*/ 2 w 13"/>
                <a:gd name="T9" fmla="*/ 22 h 29"/>
                <a:gd name="T10" fmla="*/ 3 w 13"/>
                <a:gd name="T11" fmla="*/ 20 h 29"/>
                <a:gd name="T12" fmla="*/ 0 w 13"/>
                <a:gd name="T13" fmla="*/ 18 h 29"/>
                <a:gd name="T14" fmla="*/ 2 w 13"/>
                <a:gd name="T15" fmla="*/ 15 h 29"/>
                <a:gd name="T16" fmla="*/ 2 w 13"/>
                <a:gd name="T17" fmla="*/ 11 h 29"/>
                <a:gd name="T18" fmla="*/ 8 w 13"/>
                <a:gd name="T19" fmla="*/ 7 h 29"/>
                <a:gd name="T20" fmla="*/ 10 w 13"/>
                <a:gd name="T21" fmla="*/ 8 h 29"/>
                <a:gd name="T22" fmla="*/ 12 w 13"/>
                <a:gd name="T23" fmla="*/ 1 h 29"/>
                <a:gd name="T24" fmla="*/ 14 w 13"/>
                <a:gd name="T25" fmla="*/ 4 h 29"/>
                <a:gd name="T26" fmla="*/ 15 w 13"/>
                <a:gd name="T27" fmla="*/ 11 h 29"/>
                <a:gd name="T28" fmla="*/ 15 w 13"/>
                <a:gd name="T29" fmla="*/ 20 h 29"/>
                <a:gd name="T30" fmla="*/ 13 w 13"/>
                <a:gd name="T31" fmla="*/ 25 h 29"/>
                <a:gd name="T32" fmla="*/ 10 w 13"/>
                <a:gd name="T33" fmla="*/ 30 h 29"/>
                <a:gd name="T34" fmla="*/ 10 w 13"/>
                <a:gd name="T35" fmla="*/ 34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8" name="Freeform 2751">
              <a:extLst>
                <a:ext uri="{FF2B5EF4-FFF2-40B4-BE49-F238E27FC236}">
                  <a16:creationId xmlns:a16="http://schemas.microsoft.com/office/drawing/2014/main" id="{106D3A68-51DD-4215-A96A-88113A6231A8}"/>
                </a:ext>
              </a:extLst>
            </p:cNvPr>
            <p:cNvSpPr>
              <a:spLocks noChangeAspect="1"/>
            </p:cNvSpPr>
            <p:nvPr/>
          </p:nvSpPr>
          <p:spPr bwMode="auto">
            <a:xfrm>
              <a:off x="4705229" y="3474114"/>
              <a:ext cx="36083" cy="65227"/>
            </a:xfrm>
            <a:custGeom>
              <a:avLst/>
              <a:gdLst>
                <a:gd name="T0" fmla="*/ 22 w 22"/>
                <a:gd name="T1" fmla="*/ 4 h 39"/>
                <a:gd name="T2" fmla="*/ 26 w 22"/>
                <a:gd name="T3" fmla="*/ 14 h 39"/>
                <a:gd name="T4" fmla="*/ 22 w 22"/>
                <a:gd name="T5" fmla="*/ 20 h 39"/>
                <a:gd name="T6" fmla="*/ 24 w 22"/>
                <a:gd name="T7" fmla="*/ 25 h 39"/>
                <a:gd name="T8" fmla="*/ 22 w 22"/>
                <a:gd name="T9" fmla="*/ 42 h 39"/>
                <a:gd name="T10" fmla="*/ 15 w 22"/>
                <a:gd name="T11" fmla="*/ 40 h 39"/>
                <a:gd name="T12" fmla="*/ 13 w 22"/>
                <a:gd name="T13" fmla="*/ 46 h 39"/>
                <a:gd name="T14" fmla="*/ 7 w 22"/>
                <a:gd name="T15" fmla="*/ 45 h 39"/>
                <a:gd name="T16" fmla="*/ 4 w 22"/>
                <a:gd name="T17" fmla="*/ 41 h 39"/>
                <a:gd name="T18" fmla="*/ 5 w 22"/>
                <a:gd name="T19" fmla="*/ 35 h 39"/>
                <a:gd name="T20" fmla="*/ 8 w 22"/>
                <a:gd name="T21" fmla="*/ 28 h 39"/>
                <a:gd name="T22" fmla="*/ 5 w 22"/>
                <a:gd name="T23" fmla="*/ 24 h 39"/>
                <a:gd name="T24" fmla="*/ 6 w 22"/>
                <a:gd name="T25" fmla="*/ 20 h 39"/>
                <a:gd name="T26" fmla="*/ 4 w 22"/>
                <a:gd name="T27" fmla="*/ 14 h 39"/>
                <a:gd name="T28" fmla="*/ 0 w 22"/>
                <a:gd name="T29" fmla="*/ 11 h 39"/>
                <a:gd name="T30" fmla="*/ 2 w 22"/>
                <a:gd name="T31" fmla="*/ 2 h 39"/>
                <a:gd name="T32" fmla="*/ 7 w 22"/>
                <a:gd name="T33" fmla="*/ 8 h 39"/>
                <a:gd name="T34" fmla="*/ 11 w 22"/>
                <a:gd name="T35" fmla="*/ 5 h 39"/>
                <a:gd name="T36" fmla="*/ 17 w 22"/>
                <a:gd name="T37" fmla="*/ 1 h 39"/>
                <a:gd name="T38" fmla="*/ 22 w 22"/>
                <a:gd name="T39" fmla="*/ 4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49" name="Freeform 2753">
              <a:extLst>
                <a:ext uri="{FF2B5EF4-FFF2-40B4-BE49-F238E27FC236}">
                  <a16:creationId xmlns:a16="http://schemas.microsoft.com/office/drawing/2014/main" id="{DACA2768-4AA6-466C-9A02-FFAE6D9EE4DA}"/>
                </a:ext>
              </a:extLst>
            </p:cNvPr>
            <p:cNvSpPr>
              <a:spLocks noChangeAspect="1"/>
            </p:cNvSpPr>
            <p:nvPr/>
          </p:nvSpPr>
          <p:spPr bwMode="auto">
            <a:xfrm>
              <a:off x="4701067" y="2992547"/>
              <a:ext cx="45798" cy="31920"/>
            </a:xfrm>
            <a:custGeom>
              <a:avLst/>
              <a:gdLst>
                <a:gd name="T0" fmla="*/ 32 w 27"/>
                <a:gd name="T1" fmla="*/ 1 h 19"/>
                <a:gd name="T2" fmla="*/ 29 w 27"/>
                <a:gd name="T3" fmla="*/ 1 h 19"/>
                <a:gd name="T4" fmla="*/ 23 w 27"/>
                <a:gd name="T5" fmla="*/ 5 h 19"/>
                <a:gd name="T6" fmla="*/ 17 w 27"/>
                <a:gd name="T7" fmla="*/ 12 h 19"/>
                <a:gd name="T8" fmla="*/ 6 w 27"/>
                <a:gd name="T9" fmla="*/ 15 h 19"/>
                <a:gd name="T10" fmla="*/ 0 w 27"/>
                <a:gd name="T11" fmla="*/ 22 h 19"/>
                <a:gd name="T12" fmla="*/ 4 w 27"/>
                <a:gd name="T13" fmla="*/ 21 h 19"/>
                <a:gd name="T14" fmla="*/ 7 w 27"/>
                <a:gd name="T15" fmla="*/ 17 h 19"/>
                <a:gd name="T16" fmla="*/ 11 w 27"/>
                <a:gd name="T17" fmla="*/ 16 h 19"/>
                <a:gd name="T18" fmla="*/ 23 w 27"/>
                <a:gd name="T19" fmla="*/ 15 h 19"/>
                <a:gd name="T20" fmla="*/ 26 w 27"/>
                <a:gd name="T21" fmla="*/ 15 h 19"/>
                <a:gd name="T22" fmla="*/ 29 w 27"/>
                <a:gd name="T23" fmla="*/ 17 h 19"/>
                <a:gd name="T24" fmla="*/ 33 w 27"/>
                <a:gd name="T25" fmla="*/ 10 h 19"/>
                <a:gd name="T26" fmla="*/ 31 w 27"/>
                <a:gd name="T27" fmla="*/ 5 h 19"/>
                <a:gd name="T28" fmla="*/ 32 w 27"/>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0" name="Freeform 2755">
              <a:extLst>
                <a:ext uri="{FF2B5EF4-FFF2-40B4-BE49-F238E27FC236}">
                  <a16:creationId xmlns:a16="http://schemas.microsoft.com/office/drawing/2014/main" id="{6619BF8E-D3C4-40E9-9F55-C5526F89BD8A}"/>
                </a:ext>
              </a:extLst>
            </p:cNvPr>
            <p:cNvSpPr>
              <a:spLocks noChangeAspect="1"/>
            </p:cNvSpPr>
            <p:nvPr/>
          </p:nvSpPr>
          <p:spPr bwMode="auto">
            <a:xfrm>
              <a:off x="4510938" y="3199330"/>
              <a:ext cx="8327" cy="4164"/>
            </a:xfrm>
            <a:custGeom>
              <a:avLst/>
              <a:gdLst>
                <a:gd name="T0" fmla="*/ 5 w 5"/>
                <a:gd name="T1" fmla="*/ 2 h 3"/>
                <a:gd name="T2" fmla="*/ 2 w 5"/>
                <a:gd name="T3" fmla="*/ 0 h 3"/>
                <a:gd name="T4" fmla="*/ 0 w 5"/>
                <a:gd name="T5" fmla="*/ 2 h 3"/>
                <a:gd name="T6" fmla="*/ 2 w 5"/>
                <a:gd name="T7" fmla="*/ 3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1" name="Freeform 2756">
              <a:extLst>
                <a:ext uri="{FF2B5EF4-FFF2-40B4-BE49-F238E27FC236}">
                  <a16:creationId xmlns:a16="http://schemas.microsoft.com/office/drawing/2014/main" id="{BD4F4765-9A6B-4395-AECA-0BD321898A54}"/>
                </a:ext>
              </a:extLst>
            </p:cNvPr>
            <p:cNvSpPr>
              <a:spLocks noChangeAspect="1"/>
            </p:cNvSpPr>
            <p:nvPr/>
          </p:nvSpPr>
          <p:spPr bwMode="auto">
            <a:xfrm>
              <a:off x="4447099" y="3092469"/>
              <a:ext cx="9715" cy="8327"/>
            </a:xfrm>
            <a:custGeom>
              <a:avLst/>
              <a:gdLst>
                <a:gd name="T0" fmla="*/ 6 w 6"/>
                <a:gd name="T1" fmla="*/ 1 h 5"/>
                <a:gd name="T2" fmla="*/ 4 w 6"/>
                <a:gd name="T3" fmla="*/ 1 h 5"/>
                <a:gd name="T4" fmla="*/ 1 w 6"/>
                <a:gd name="T5" fmla="*/ 5 h 5"/>
                <a:gd name="T6" fmla="*/ 5 w 6"/>
                <a:gd name="T7" fmla="*/ 5 h 5"/>
                <a:gd name="T8" fmla="*/ 6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2" name="Freeform 2757">
              <a:extLst>
                <a:ext uri="{FF2B5EF4-FFF2-40B4-BE49-F238E27FC236}">
                  <a16:creationId xmlns:a16="http://schemas.microsoft.com/office/drawing/2014/main" id="{52E8C23F-CBEF-4210-98FF-3D5DC43D39DC}"/>
                </a:ext>
              </a:extLst>
            </p:cNvPr>
            <p:cNvSpPr>
              <a:spLocks noChangeAspect="1"/>
            </p:cNvSpPr>
            <p:nvPr/>
          </p:nvSpPr>
          <p:spPr bwMode="auto">
            <a:xfrm>
              <a:off x="4435997" y="3052221"/>
              <a:ext cx="5551" cy="6939"/>
            </a:xfrm>
            <a:custGeom>
              <a:avLst/>
              <a:gdLst>
                <a:gd name="T0" fmla="*/ 3 w 3"/>
                <a:gd name="T1" fmla="*/ 5 h 4"/>
                <a:gd name="T2" fmla="*/ 4 w 3"/>
                <a:gd name="T3" fmla="*/ 3 h 4"/>
                <a:gd name="T4" fmla="*/ 1 w 3"/>
                <a:gd name="T5" fmla="*/ 0 h 4"/>
                <a:gd name="T6" fmla="*/ 0 w 3"/>
                <a:gd name="T7" fmla="*/ 3 h 4"/>
                <a:gd name="T8" fmla="*/ 3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3" name="Freeform 2758">
              <a:extLst>
                <a:ext uri="{FF2B5EF4-FFF2-40B4-BE49-F238E27FC236}">
                  <a16:creationId xmlns:a16="http://schemas.microsoft.com/office/drawing/2014/main" id="{EE7D6F60-F671-4F1B-B766-A195053C9CED}"/>
                </a:ext>
              </a:extLst>
            </p:cNvPr>
            <p:cNvSpPr>
              <a:spLocks noChangeAspect="1"/>
            </p:cNvSpPr>
            <p:nvPr/>
          </p:nvSpPr>
          <p:spPr bwMode="auto">
            <a:xfrm>
              <a:off x="4430446" y="3084140"/>
              <a:ext cx="4164" cy="6939"/>
            </a:xfrm>
            <a:custGeom>
              <a:avLst/>
              <a:gdLst>
                <a:gd name="T0" fmla="*/ 2 w 3"/>
                <a:gd name="T1" fmla="*/ 5 h 4"/>
                <a:gd name="T2" fmla="*/ 3 w 3"/>
                <a:gd name="T3" fmla="*/ 3 h 4"/>
                <a:gd name="T4" fmla="*/ 1 w 3"/>
                <a:gd name="T5" fmla="*/ 0 h 4"/>
                <a:gd name="T6" fmla="*/ 0 w 3"/>
                <a:gd name="T7" fmla="*/ 3 h 4"/>
                <a:gd name="T8" fmla="*/ 2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4" name="Freeform 2759">
              <a:extLst>
                <a:ext uri="{FF2B5EF4-FFF2-40B4-BE49-F238E27FC236}">
                  <a16:creationId xmlns:a16="http://schemas.microsoft.com/office/drawing/2014/main" id="{CE9D9F85-DB70-4855-BDAF-D20FBCD910D5}"/>
                </a:ext>
              </a:extLst>
            </p:cNvPr>
            <p:cNvSpPr>
              <a:spLocks noChangeAspect="1"/>
            </p:cNvSpPr>
            <p:nvPr/>
          </p:nvSpPr>
          <p:spPr bwMode="auto">
            <a:xfrm>
              <a:off x="4449875" y="3123000"/>
              <a:ext cx="8327" cy="4164"/>
            </a:xfrm>
            <a:custGeom>
              <a:avLst/>
              <a:gdLst>
                <a:gd name="T0" fmla="*/ 6 w 5"/>
                <a:gd name="T1" fmla="*/ 1 h 3"/>
                <a:gd name="T2" fmla="*/ 4 w 5"/>
                <a:gd name="T3" fmla="*/ 0 h 3"/>
                <a:gd name="T4" fmla="*/ 0 w 5"/>
                <a:gd name="T5" fmla="*/ 1 h 3"/>
                <a:gd name="T6" fmla="*/ 2 w 5"/>
                <a:gd name="T7" fmla="*/ 3 h 3"/>
                <a:gd name="T8" fmla="*/ 6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5" name="Freeform 2760">
              <a:extLst>
                <a:ext uri="{FF2B5EF4-FFF2-40B4-BE49-F238E27FC236}">
                  <a16:creationId xmlns:a16="http://schemas.microsoft.com/office/drawing/2014/main" id="{87223E67-A384-4210-87DF-EDF2DDA18FB4}"/>
                </a:ext>
              </a:extLst>
            </p:cNvPr>
            <p:cNvSpPr>
              <a:spLocks noChangeAspect="1"/>
            </p:cNvSpPr>
            <p:nvPr/>
          </p:nvSpPr>
          <p:spPr bwMode="auto">
            <a:xfrm>
              <a:off x="4751027" y="3006425"/>
              <a:ext cx="5551" cy="4164"/>
            </a:xfrm>
            <a:custGeom>
              <a:avLst/>
              <a:gdLst>
                <a:gd name="T0" fmla="*/ 4 w 3"/>
                <a:gd name="T1" fmla="*/ 0 h 3"/>
                <a:gd name="T2" fmla="*/ 1 w 3"/>
                <a:gd name="T3" fmla="*/ 0 h 3"/>
                <a:gd name="T4" fmla="*/ 0 w 3"/>
                <a:gd name="T5" fmla="*/ 2 h 3"/>
                <a:gd name="T6" fmla="*/ 3 w 3"/>
                <a:gd name="T7" fmla="*/ 2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6" name="Freeform 2761">
              <a:extLst>
                <a:ext uri="{FF2B5EF4-FFF2-40B4-BE49-F238E27FC236}">
                  <a16:creationId xmlns:a16="http://schemas.microsoft.com/office/drawing/2014/main" id="{1CB633EA-F0D0-45AF-A6D5-F3F272CF803B}"/>
                </a:ext>
              </a:extLst>
            </p:cNvPr>
            <p:cNvSpPr>
              <a:spLocks noChangeAspect="1"/>
            </p:cNvSpPr>
            <p:nvPr/>
          </p:nvSpPr>
          <p:spPr bwMode="auto">
            <a:xfrm>
              <a:off x="4731598" y="3075813"/>
              <a:ext cx="5551" cy="5551"/>
            </a:xfrm>
            <a:custGeom>
              <a:avLst/>
              <a:gdLst>
                <a:gd name="T0" fmla="*/ 4 w 3"/>
                <a:gd name="T1" fmla="*/ 4 h 3"/>
                <a:gd name="T2" fmla="*/ 3 w 3"/>
                <a:gd name="T3" fmla="*/ 1 h 3"/>
                <a:gd name="T4" fmla="*/ 0 w 3"/>
                <a:gd name="T5" fmla="*/ 1 h 3"/>
                <a:gd name="T6" fmla="*/ 1 w 3"/>
                <a:gd name="T7" fmla="*/ 3 h 3"/>
                <a:gd name="T8" fmla="*/ 4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7" name="Freeform 2762">
              <a:extLst>
                <a:ext uri="{FF2B5EF4-FFF2-40B4-BE49-F238E27FC236}">
                  <a16:creationId xmlns:a16="http://schemas.microsoft.com/office/drawing/2014/main" id="{031C287B-23E0-493E-A1C4-69B1599E0BE5}"/>
                </a:ext>
              </a:extLst>
            </p:cNvPr>
            <p:cNvSpPr>
              <a:spLocks noChangeAspect="1"/>
            </p:cNvSpPr>
            <p:nvPr/>
          </p:nvSpPr>
          <p:spPr bwMode="auto">
            <a:xfrm>
              <a:off x="4741312" y="3078589"/>
              <a:ext cx="5551" cy="5551"/>
            </a:xfrm>
            <a:custGeom>
              <a:avLst/>
              <a:gdLst>
                <a:gd name="T0" fmla="*/ 4 w 3"/>
                <a:gd name="T1" fmla="*/ 3 h 3"/>
                <a:gd name="T2" fmla="*/ 3 w 3"/>
                <a:gd name="T3" fmla="*/ 1 h 3"/>
                <a:gd name="T4" fmla="*/ 0 w 3"/>
                <a:gd name="T5" fmla="*/ 0 h 3"/>
                <a:gd name="T6" fmla="*/ 1 w 3"/>
                <a:gd name="T7" fmla="*/ 3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8" name="Freeform 2763">
              <a:extLst>
                <a:ext uri="{FF2B5EF4-FFF2-40B4-BE49-F238E27FC236}">
                  <a16:creationId xmlns:a16="http://schemas.microsoft.com/office/drawing/2014/main" id="{88DB63A9-B563-4DB2-8210-602E637A8A2A}"/>
                </a:ext>
              </a:extLst>
            </p:cNvPr>
            <p:cNvSpPr>
              <a:spLocks noChangeAspect="1"/>
            </p:cNvSpPr>
            <p:nvPr/>
          </p:nvSpPr>
          <p:spPr bwMode="auto">
            <a:xfrm>
              <a:off x="4703841" y="3075813"/>
              <a:ext cx="1388" cy="6939"/>
            </a:xfrm>
            <a:custGeom>
              <a:avLst/>
              <a:gdLst>
                <a:gd name="T0" fmla="*/ 1 w 1"/>
                <a:gd name="T1" fmla="*/ 5 h 4"/>
                <a:gd name="T2" fmla="*/ 1 w 1"/>
                <a:gd name="T3" fmla="*/ 3 h 4"/>
                <a:gd name="T4" fmla="*/ 1 w 1"/>
                <a:gd name="T5" fmla="*/ 0 h 4"/>
                <a:gd name="T6" fmla="*/ 0 w 1"/>
                <a:gd name="T7" fmla="*/ 3 h 4"/>
                <a:gd name="T8" fmla="*/ 1 w 1"/>
                <a:gd name="T9" fmla="*/ 5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59" name="Freeform 2764">
              <a:extLst>
                <a:ext uri="{FF2B5EF4-FFF2-40B4-BE49-F238E27FC236}">
                  <a16:creationId xmlns:a16="http://schemas.microsoft.com/office/drawing/2014/main" id="{B098FA7C-3E6D-4184-A291-91ED5A5E0C5E}"/>
                </a:ext>
              </a:extLst>
            </p:cNvPr>
            <p:cNvSpPr>
              <a:spLocks noChangeAspect="1"/>
            </p:cNvSpPr>
            <p:nvPr/>
          </p:nvSpPr>
          <p:spPr bwMode="auto">
            <a:xfrm>
              <a:off x="4703842" y="3064713"/>
              <a:ext cx="2776" cy="2776"/>
            </a:xfrm>
            <a:custGeom>
              <a:avLst/>
              <a:gdLst>
                <a:gd name="T0" fmla="*/ 2 w 2"/>
                <a:gd name="T1" fmla="*/ 2 h 2"/>
                <a:gd name="T2" fmla="*/ 2 w 2"/>
                <a:gd name="T3" fmla="*/ 0 h 2"/>
                <a:gd name="T4" fmla="*/ 0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0" name="Freeform 2765">
              <a:extLst>
                <a:ext uri="{FF2B5EF4-FFF2-40B4-BE49-F238E27FC236}">
                  <a16:creationId xmlns:a16="http://schemas.microsoft.com/office/drawing/2014/main" id="{EA9A1C9C-973E-456D-816F-3C56DB5B11C7}"/>
                </a:ext>
              </a:extLst>
            </p:cNvPr>
            <p:cNvSpPr>
              <a:spLocks noChangeAspect="1"/>
            </p:cNvSpPr>
            <p:nvPr/>
          </p:nvSpPr>
          <p:spPr bwMode="auto">
            <a:xfrm>
              <a:off x="4705229" y="3084142"/>
              <a:ext cx="2776" cy="2776"/>
            </a:xfrm>
            <a:custGeom>
              <a:avLst/>
              <a:gdLst>
                <a:gd name="T0" fmla="*/ 2 w 2"/>
                <a:gd name="T1" fmla="*/ 2 h 2"/>
                <a:gd name="T2" fmla="*/ 2 w 2"/>
                <a:gd name="T3" fmla="*/ 1 h 2"/>
                <a:gd name="T4" fmla="*/ 1 w 2"/>
                <a:gd name="T5" fmla="*/ 0 h 2"/>
                <a:gd name="T6" fmla="*/ 1 w 2"/>
                <a:gd name="T7" fmla="*/ 1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1" name="Freeform 2766">
              <a:extLst>
                <a:ext uri="{FF2B5EF4-FFF2-40B4-BE49-F238E27FC236}">
                  <a16:creationId xmlns:a16="http://schemas.microsoft.com/office/drawing/2014/main" id="{F9B7C7E7-F3D6-44CF-8AB8-8C3139953A64}"/>
                </a:ext>
              </a:extLst>
            </p:cNvPr>
            <p:cNvSpPr>
              <a:spLocks noChangeAspect="1"/>
            </p:cNvSpPr>
            <p:nvPr/>
          </p:nvSpPr>
          <p:spPr bwMode="auto">
            <a:xfrm>
              <a:off x="4706617" y="3091080"/>
              <a:ext cx="5551" cy="1388"/>
            </a:xfrm>
            <a:custGeom>
              <a:avLst/>
              <a:gdLst>
                <a:gd name="T0" fmla="*/ 4 w 3"/>
                <a:gd name="T1" fmla="*/ 1 h 1"/>
                <a:gd name="T2" fmla="*/ 3 w 3"/>
                <a:gd name="T3" fmla="*/ 0 h 1"/>
                <a:gd name="T4" fmla="*/ 0 w 3"/>
                <a:gd name="T5" fmla="*/ 1 h 1"/>
                <a:gd name="T6" fmla="*/ 3 w 3"/>
                <a:gd name="T7" fmla="*/ 1 h 1"/>
                <a:gd name="T8" fmla="*/ 4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2" name="Freeform 2767">
              <a:extLst>
                <a:ext uri="{FF2B5EF4-FFF2-40B4-BE49-F238E27FC236}">
                  <a16:creationId xmlns:a16="http://schemas.microsoft.com/office/drawing/2014/main" id="{B8416E52-4963-413C-ABD0-B9834A97269C}"/>
                </a:ext>
              </a:extLst>
            </p:cNvPr>
            <p:cNvSpPr>
              <a:spLocks noChangeAspect="1"/>
            </p:cNvSpPr>
            <p:nvPr/>
          </p:nvSpPr>
          <p:spPr bwMode="auto">
            <a:xfrm>
              <a:off x="4780170" y="3077203"/>
              <a:ext cx="4164" cy="4164"/>
            </a:xfrm>
            <a:custGeom>
              <a:avLst/>
              <a:gdLst>
                <a:gd name="T0" fmla="*/ 3 w 3"/>
                <a:gd name="T1" fmla="*/ 2 h 2"/>
                <a:gd name="T2" fmla="*/ 2 w 3"/>
                <a:gd name="T3" fmla="*/ 0 h 2"/>
                <a:gd name="T4" fmla="*/ 0 w 3"/>
                <a:gd name="T5" fmla="*/ 2 h 2"/>
                <a:gd name="T6" fmla="*/ 2 w 3"/>
                <a:gd name="T7" fmla="*/ 3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3" name="Oval 2768">
              <a:extLst>
                <a:ext uri="{FF2B5EF4-FFF2-40B4-BE49-F238E27FC236}">
                  <a16:creationId xmlns:a16="http://schemas.microsoft.com/office/drawing/2014/main" id="{44331E4B-DC12-45D2-B2C7-AE1E40725818}"/>
                </a:ext>
              </a:extLst>
            </p:cNvPr>
            <p:cNvSpPr>
              <a:spLocks noChangeAspect="1" noChangeArrowheads="1"/>
            </p:cNvSpPr>
            <p:nvPr/>
          </p:nvSpPr>
          <p:spPr bwMode="auto">
            <a:xfrm>
              <a:off x="4746864" y="3048057"/>
              <a:ext cx="2776"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264" name="Freeform 2769">
              <a:extLst>
                <a:ext uri="{FF2B5EF4-FFF2-40B4-BE49-F238E27FC236}">
                  <a16:creationId xmlns:a16="http://schemas.microsoft.com/office/drawing/2014/main" id="{E620E91E-44DD-405F-832F-74B3779B391B}"/>
                </a:ext>
              </a:extLst>
            </p:cNvPr>
            <p:cNvSpPr>
              <a:spLocks noChangeAspect="1"/>
            </p:cNvSpPr>
            <p:nvPr/>
          </p:nvSpPr>
          <p:spPr bwMode="auto">
            <a:xfrm>
              <a:off x="4831520" y="3070262"/>
              <a:ext cx="6939" cy="6939"/>
            </a:xfrm>
            <a:custGeom>
              <a:avLst/>
              <a:gdLst>
                <a:gd name="T0" fmla="*/ 0 w 4"/>
                <a:gd name="T1" fmla="*/ 1 h 4"/>
                <a:gd name="T2" fmla="*/ 1 w 4"/>
                <a:gd name="T3" fmla="*/ 4 h 4"/>
                <a:gd name="T4" fmla="*/ 4 w 4"/>
                <a:gd name="T5" fmla="*/ 5 h 4"/>
                <a:gd name="T6" fmla="*/ 4 w 4"/>
                <a:gd name="T7" fmla="*/ 3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5" name="Freeform 2770">
              <a:extLst>
                <a:ext uri="{FF2B5EF4-FFF2-40B4-BE49-F238E27FC236}">
                  <a16:creationId xmlns:a16="http://schemas.microsoft.com/office/drawing/2014/main" id="{C88E420E-57DA-4AF4-A586-6787B37D8340}"/>
                </a:ext>
              </a:extLst>
            </p:cNvPr>
            <p:cNvSpPr>
              <a:spLocks noChangeAspect="1"/>
            </p:cNvSpPr>
            <p:nvPr/>
          </p:nvSpPr>
          <p:spPr bwMode="auto">
            <a:xfrm>
              <a:off x="4708004" y="3018914"/>
              <a:ext cx="5551" cy="6939"/>
            </a:xfrm>
            <a:custGeom>
              <a:avLst/>
              <a:gdLst>
                <a:gd name="T0" fmla="*/ 3 w 3"/>
                <a:gd name="T1" fmla="*/ 0 h 4"/>
                <a:gd name="T2" fmla="*/ 1 w 3"/>
                <a:gd name="T3" fmla="*/ 1 h 4"/>
                <a:gd name="T4" fmla="*/ 0 w 3"/>
                <a:gd name="T5" fmla="*/ 4 h 4"/>
                <a:gd name="T6" fmla="*/ 3 w 3"/>
                <a:gd name="T7" fmla="*/ 3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6" name="Freeform 2771">
              <a:extLst>
                <a:ext uri="{FF2B5EF4-FFF2-40B4-BE49-F238E27FC236}">
                  <a16:creationId xmlns:a16="http://schemas.microsoft.com/office/drawing/2014/main" id="{D40D9196-190A-4DA2-A579-F325714D4B69}"/>
                </a:ext>
              </a:extLst>
            </p:cNvPr>
            <p:cNvSpPr>
              <a:spLocks noChangeAspect="1"/>
            </p:cNvSpPr>
            <p:nvPr/>
          </p:nvSpPr>
          <p:spPr bwMode="auto">
            <a:xfrm>
              <a:off x="4732985" y="3059160"/>
              <a:ext cx="18042" cy="18042"/>
            </a:xfrm>
            <a:custGeom>
              <a:avLst/>
              <a:gdLst>
                <a:gd name="T0" fmla="*/ 6 w 11"/>
                <a:gd name="T1" fmla="*/ 0 h 11"/>
                <a:gd name="T2" fmla="*/ 11 w 11"/>
                <a:gd name="T3" fmla="*/ 2 h 11"/>
                <a:gd name="T4" fmla="*/ 13 w 11"/>
                <a:gd name="T5" fmla="*/ 8 h 11"/>
                <a:gd name="T6" fmla="*/ 11 w 11"/>
                <a:gd name="T7" fmla="*/ 13 h 11"/>
                <a:gd name="T8" fmla="*/ 4 w 11"/>
                <a:gd name="T9" fmla="*/ 9 h 11"/>
                <a:gd name="T10" fmla="*/ 0 w 11"/>
                <a:gd name="T11" fmla="*/ 6 h 11"/>
                <a:gd name="T12" fmla="*/ 2 w 11"/>
                <a:gd name="T13" fmla="*/ 1 h 11"/>
                <a:gd name="T14" fmla="*/ 6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7" name="Freeform 2772">
              <a:extLst>
                <a:ext uri="{FF2B5EF4-FFF2-40B4-BE49-F238E27FC236}">
                  <a16:creationId xmlns:a16="http://schemas.microsoft.com/office/drawing/2014/main" id="{0A7B197C-691D-4932-B927-84112999A521}"/>
                </a:ext>
              </a:extLst>
            </p:cNvPr>
            <p:cNvSpPr>
              <a:spLocks noChangeAspect="1"/>
            </p:cNvSpPr>
            <p:nvPr/>
          </p:nvSpPr>
          <p:spPr bwMode="auto">
            <a:xfrm>
              <a:off x="4753802" y="3042506"/>
              <a:ext cx="33307" cy="38858"/>
            </a:xfrm>
            <a:custGeom>
              <a:avLst/>
              <a:gdLst>
                <a:gd name="T0" fmla="*/ 14 w 20"/>
                <a:gd name="T1" fmla="*/ 4 h 23"/>
                <a:gd name="T2" fmla="*/ 20 w 20"/>
                <a:gd name="T3" fmla="*/ 0 h 23"/>
                <a:gd name="T4" fmla="*/ 24 w 20"/>
                <a:gd name="T5" fmla="*/ 4 h 23"/>
                <a:gd name="T6" fmla="*/ 22 w 20"/>
                <a:gd name="T7" fmla="*/ 13 h 23"/>
                <a:gd name="T8" fmla="*/ 19 w 20"/>
                <a:gd name="T9" fmla="*/ 16 h 23"/>
                <a:gd name="T10" fmla="*/ 22 w 20"/>
                <a:gd name="T11" fmla="*/ 19 h 23"/>
                <a:gd name="T12" fmla="*/ 18 w 20"/>
                <a:gd name="T13" fmla="*/ 21 h 23"/>
                <a:gd name="T14" fmla="*/ 18 w 20"/>
                <a:gd name="T15" fmla="*/ 27 h 23"/>
                <a:gd name="T16" fmla="*/ 12 w 20"/>
                <a:gd name="T17" fmla="*/ 23 h 23"/>
                <a:gd name="T18" fmla="*/ 8 w 20"/>
                <a:gd name="T19" fmla="*/ 22 h 23"/>
                <a:gd name="T20" fmla="*/ 4 w 20"/>
                <a:gd name="T21" fmla="*/ 18 h 23"/>
                <a:gd name="T22" fmla="*/ 4 w 20"/>
                <a:gd name="T23" fmla="*/ 13 h 23"/>
                <a:gd name="T24" fmla="*/ 1 w 20"/>
                <a:gd name="T25" fmla="*/ 10 h 23"/>
                <a:gd name="T26" fmla="*/ 7 w 20"/>
                <a:gd name="T27" fmla="*/ 9 h 23"/>
                <a:gd name="T28" fmla="*/ 8 w 20"/>
                <a:gd name="T29" fmla="*/ 5 h 23"/>
                <a:gd name="T30" fmla="*/ 12 w 20"/>
                <a:gd name="T31" fmla="*/ 7 h 23"/>
                <a:gd name="T32" fmla="*/ 12 w 20"/>
                <a:gd name="T33" fmla="*/ 10 h 23"/>
                <a:gd name="T34" fmla="*/ 17 w 20"/>
                <a:gd name="T35" fmla="*/ 11 h 23"/>
                <a:gd name="T36" fmla="*/ 17 w 20"/>
                <a:gd name="T37" fmla="*/ 6 h 23"/>
                <a:gd name="T38" fmla="*/ 14 w 20"/>
                <a:gd name="T39" fmla="*/ 4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8" name="Freeform 2773">
              <a:extLst>
                <a:ext uri="{FF2B5EF4-FFF2-40B4-BE49-F238E27FC236}">
                  <a16:creationId xmlns:a16="http://schemas.microsoft.com/office/drawing/2014/main" id="{2D3D7FEA-99B9-49C6-B139-A24810F29936}"/>
                </a:ext>
              </a:extLst>
            </p:cNvPr>
            <p:cNvSpPr>
              <a:spLocks noChangeAspect="1"/>
            </p:cNvSpPr>
            <p:nvPr/>
          </p:nvSpPr>
          <p:spPr bwMode="auto">
            <a:xfrm>
              <a:off x="4770457" y="3081366"/>
              <a:ext cx="8327" cy="9715"/>
            </a:xfrm>
            <a:custGeom>
              <a:avLst/>
              <a:gdLst>
                <a:gd name="T0" fmla="*/ 6 w 5"/>
                <a:gd name="T1" fmla="*/ 1 h 6"/>
                <a:gd name="T2" fmla="*/ 1 w 5"/>
                <a:gd name="T3" fmla="*/ 0 h 6"/>
                <a:gd name="T4" fmla="*/ 2 w 5"/>
                <a:gd name="T5" fmla="*/ 4 h 6"/>
                <a:gd name="T6" fmla="*/ 4 w 5"/>
                <a:gd name="T7" fmla="*/ 7 h 6"/>
                <a:gd name="T8" fmla="*/ 6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69" name="Freeform 2774">
              <a:extLst>
                <a:ext uri="{FF2B5EF4-FFF2-40B4-BE49-F238E27FC236}">
                  <a16:creationId xmlns:a16="http://schemas.microsoft.com/office/drawing/2014/main" id="{54D2349C-ED93-482B-864C-F8F08240AB08}"/>
                </a:ext>
              </a:extLst>
            </p:cNvPr>
            <p:cNvSpPr>
              <a:spLocks noChangeAspect="1"/>
            </p:cNvSpPr>
            <p:nvPr/>
          </p:nvSpPr>
          <p:spPr bwMode="auto">
            <a:xfrm>
              <a:off x="4756579" y="3078589"/>
              <a:ext cx="15266" cy="11102"/>
            </a:xfrm>
            <a:custGeom>
              <a:avLst/>
              <a:gdLst>
                <a:gd name="T0" fmla="*/ 2 w 9"/>
                <a:gd name="T1" fmla="*/ 0 h 6"/>
                <a:gd name="T2" fmla="*/ 9 w 9"/>
                <a:gd name="T3" fmla="*/ 4 h 6"/>
                <a:gd name="T4" fmla="*/ 11 w 9"/>
                <a:gd name="T5" fmla="*/ 8 h 6"/>
                <a:gd name="T6" fmla="*/ 4 w 9"/>
                <a:gd name="T7" fmla="*/ 7 h 6"/>
                <a:gd name="T8" fmla="*/ 0 w 9"/>
                <a:gd name="T9" fmla="*/ 4 h 6"/>
                <a:gd name="T10" fmla="*/ 0 w 9"/>
                <a:gd name="T11" fmla="*/ 1 h 6"/>
                <a:gd name="T12" fmla="*/ 2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0" name="Freeform 2775">
              <a:extLst>
                <a:ext uri="{FF2B5EF4-FFF2-40B4-BE49-F238E27FC236}">
                  <a16:creationId xmlns:a16="http://schemas.microsoft.com/office/drawing/2014/main" id="{F83CBDD9-0CCE-4F04-969B-FC1ED6943AC5}"/>
                </a:ext>
              </a:extLst>
            </p:cNvPr>
            <p:cNvSpPr>
              <a:spLocks noChangeAspect="1"/>
            </p:cNvSpPr>
            <p:nvPr/>
          </p:nvSpPr>
          <p:spPr bwMode="auto">
            <a:xfrm>
              <a:off x="4749639" y="3075813"/>
              <a:ext cx="4164" cy="11102"/>
            </a:xfrm>
            <a:custGeom>
              <a:avLst/>
              <a:gdLst>
                <a:gd name="T0" fmla="*/ 3 w 2"/>
                <a:gd name="T1" fmla="*/ 0 h 7"/>
                <a:gd name="T2" fmla="*/ 0 w 2"/>
                <a:gd name="T3" fmla="*/ 8 h 7"/>
                <a:gd name="T4" fmla="*/ 0 w 2"/>
                <a:gd name="T5" fmla="*/ 3 h 7"/>
                <a:gd name="T6" fmla="*/ 3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1" name="Freeform 2776">
              <a:extLst>
                <a:ext uri="{FF2B5EF4-FFF2-40B4-BE49-F238E27FC236}">
                  <a16:creationId xmlns:a16="http://schemas.microsoft.com/office/drawing/2014/main" id="{A50FF1E6-FD90-4851-93DB-B73A2F24CD8C}"/>
                </a:ext>
              </a:extLst>
            </p:cNvPr>
            <p:cNvSpPr>
              <a:spLocks noChangeAspect="1"/>
            </p:cNvSpPr>
            <p:nvPr/>
          </p:nvSpPr>
          <p:spPr bwMode="auto">
            <a:xfrm>
              <a:off x="4798212" y="3086917"/>
              <a:ext cx="11102" cy="13878"/>
            </a:xfrm>
            <a:custGeom>
              <a:avLst/>
              <a:gdLst>
                <a:gd name="T0" fmla="*/ 3 w 7"/>
                <a:gd name="T1" fmla="*/ 1 h 8"/>
                <a:gd name="T2" fmla="*/ 7 w 7"/>
                <a:gd name="T3" fmla="*/ 4 h 8"/>
                <a:gd name="T4" fmla="*/ 6 w 7"/>
                <a:gd name="T5" fmla="*/ 9 h 8"/>
                <a:gd name="T6" fmla="*/ 1 w 7"/>
                <a:gd name="T7" fmla="*/ 6 h 8"/>
                <a:gd name="T8" fmla="*/ 1 w 7"/>
                <a:gd name="T9" fmla="*/ 3 h 8"/>
                <a:gd name="T10" fmla="*/ 3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2" name="Freeform 2778">
              <a:extLst>
                <a:ext uri="{FF2B5EF4-FFF2-40B4-BE49-F238E27FC236}">
                  <a16:creationId xmlns:a16="http://schemas.microsoft.com/office/drawing/2014/main" id="{965C46FF-759A-4362-A802-D69735DCEECE}"/>
                </a:ext>
              </a:extLst>
            </p:cNvPr>
            <p:cNvSpPr>
              <a:spLocks noChangeAspect="1"/>
            </p:cNvSpPr>
            <p:nvPr/>
          </p:nvSpPr>
          <p:spPr bwMode="auto">
            <a:xfrm>
              <a:off x="4427669" y="3053609"/>
              <a:ext cx="6939" cy="11102"/>
            </a:xfrm>
            <a:custGeom>
              <a:avLst/>
              <a:gdLst>
                <a:gd name="T0" fmla="*/ 1 w 4"/>
                <a:gd name="T1" fmla="*/ 7 h 6"/>
                <a:gd name="T2" fmla="*/ 3 w 4"/>
                <a:gd name="T3" fmla="*/ 0 h 6"/>
                <a:gd name="T4" fmla="*/ 4 w 4"/>
                <a:gd name="T5" fmla="*/ 0 h 6"/>
                <a:gd name="T6" fmla="*/ 4 w 4"/>
                <a:gd name="T7" fmla="*/ 7 h 6"/>
                <a:gd name="T8" fmla="*/ 1 w 4"/>
                <a:gd name="T9" fmla="*/ 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3" name="Freeform 2779">
              <a:extLst>
                <a:ext uri="{FF2B5EF4-FFF2-40B4-BE49-F238E27FC236}">
                  <a16:creationId xmlns:a16="http://schemas.microsoft.com/office/drawing/2014/main" id="{10671271-A058-4186-B80D-747CDE450B25}"/>
                </a:ext>
              </a:extLst>
            </p:cNvPr>
            <p:cNvSpPr>
              <a:spLocks noChangeAspect="1"/>
            </p:cNvSpPr>
            <p:nvPr/>
          </p:nvSpPr>
          <p:spPr bwMode="auto">
            <a:xfrm>
              <a:off x="4402690" y="2966179"/>
              <a:ext cx="19429" cy="26369"/>
            </a:xfrm>
            <a:custGeom>
              <a:avLst/>
              <a:gdLst>
                <a:gd name="T0" fmla="*/ 14 w 11"/>
                <a:gd name="T1" fmla="*/ 1 h 16"/>
                <a:gd name="T2" fmla="*/ 10 w 11"/>
                <a:gd name="T3" fmla="*/ 13 h 16"/>
                <a:gd name="T4" fmla="*/ 1 w 11"/>
                <a:gd name="T5" fmla="*/ 18 h 16"/>
                <a:gd name="T6" fmla="*/ 3 w 11"/>
                <a:gd name="T7" fmla="*/ 13 h 16"/>
                <a:gd name="T8" fmla="*/ 1 w 11"/>
                <a:gd name="T9" fmla="*/ 7 h 16"/>
                <a:gd name="T10" fmla="*/ 5 w 11"/>
                <a:gd name="T11" fmla="*/ 7 h 16"/>
                <a:gd name="T12" fmla="*/ 9 w 11"/>
                <a:gd name="T13" fmla="*/ 2 h 16"/>
                <a:gd name="T14" fmla="*/ 14 w 11"/>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4" name="Freeform 2780">
              <a:extLst>
                <a:ext uri="{FF2B5EF4-FFF2-40B4-BE49-F238E27FC236}">
                  <a16:creationId xmlns:a16="http://schemas.microsoft.com/office/drawing/2014/main" id="{F6C5CE05-57A2-47CC-947A-52AB38E447E9}"/>
                </a:ext>
              </a:extLst>
            </p:cNvPr>
            <p:cNvSpPr>
              <a:spLocks noChangeAspect="1"/>
            </p:cNvSpPr>
            <p:nvPr/>
          </p:nvSpPr>
          <p:spPr bwMode="auto">
            <a:xfrm>
              <a:off x="4408240" y="2992545"/>
              <a:ext cx="22205" cy="16654"/>
            </a:xfrm>
            <a:custGeom>
              <a:avLst/>
              <a:gdLst>
                <a:gd name="T0" fmla="*/ 10 w 13"/>
                <a:gd name="T1" fmla="*/ 0 h 10"/>
                <a:gd name="T2" fmla="*/ 11 w 13"/>
                <a:gd name="T3" fmla="*/ 7 h 10"/>
                <a:gd name="T4" fmla="*/ 15 w 13"/>
                <a:gd name="T5" fmla="*/ 10 h 10"/>
                <a:gd name="T6" fmla="*/ 10 w 13"/>
                <a:gd name="T7" fmla="*/ 11 h 10"/>
                <a:gd name="T8" fmla="*/ 5 w 13"/>
                <a:gd name="T9" fmla="*/ 7 h 10"/>
                <a:gd name="T10" fmla="*/ 1 w 13"/>
                <a:gd name="T11" fmla="*/ 4 h 10"/>
                <a:gd name="T12" fmla="*/ 7 w 13"/>
                <a:gd name="T13" fmla="*/ 4 h 10"/>
                <a:gd name="T14" fmla="*/ 10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5" name="Freeform 2781">
              <a:extLst>
                <a:ext uri="{FF2B5EF4-FFF2-40B4-BE49-F238E27FC236}">
                  <a16:creationId xmlns:a16="http://schemas.microsoft.com/office/drawing/2014/main" id="{7DF0A4A0-84CE-43D3-AE3A-51F6E5BFD7A7}"/>
                </a:ext>
              </a:extLst>
            </p:cNvPr>
            <p:cNvSpPr>
              <a:spLocks noChangeAspect="1"/>
            </p:cNvSpPr>
            <p:nvPr/>
          </p:nvSpPr>
          <p:spPr bwMode="auto">
            <a:xfrm>
              <a:off x="4413791" y="3045282"/>
              <a:ext cx="11102" cy="11102"/>
            </a:xfrm>
            <a:custGeom>
              <a:avLst/>
              <a:gdLst>
                <a:gd name="T0" fmla="*/ 0 w 7"/>
                <a:gd name="T1" fmla="*/ 5 h 6"/>
                <a:gd name="T2" fmla="*/ 5 w 7"/>
                <a:gd name="T3" fmla="*/ 0 h 6"/>
                <a:gd name="T4" fmla="*/ 8 w 7"/>
                <a:gd name="T5" fmla="*/ 7 h 6"/>
                <a:gd name="T6" fmla="*/ 6 w 7"/>
                <a:gd name="T7" fmla="*/ 8 h 6"/>
                <a:gd name="T8" fmla="*/ 3 w 7"/>
                <a:gd name="T9" fmla="*/ 7 h 6"/>
                <a:gd name="T10" fmla="*/ 0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6" name="Freeform 2782">
              <a:extLst>
                <a:ext uri="{FF2B5EF4-FFF2-40B4-BE49-F238E27FC236}">
                  <a16:creationId xmlns:a16="http://schemas.microsoft.com/office/drawing/2014/main" id="{58601B42-B32F-44AA-BFCD-3765FE1B76E0}"/>
                </a:ext>
              </a:extLst>
            </p:cNvPr>
            <p:cNvSpPr>
              <a:spLocks noChangeAspect="1"/>
            </p:cNvSpPr>
            <p:nvPr/>
          </p:nvSpPr>
          <p:spPr bwMode="auto">
            <a:xfrm>
              <a:off x="4476242" y="2942586"/>
              <a:ext cx="18042" cy="15266"/>
            </a:xfrm>
            <a:custGeom>
              <a:avLst/>
              <a:gdLst>
                <a:gd name="T0" fmla="*/ 1 w 11"/>
                <a:gd name="T1" fmla="*/ 2 h 9"/>
                <a:gd name="T2" fmla="*/ 2 w 11"/>
                <a:gd name="T3" fmla="*/ 9 h 9"/>
                <a:gd name="T4" fmla="*/ 9 w 11"/>
                <a:gd name="T5" fmla="*/ 10 h 9"/>
                <a:gd name="T6" fmla="*/ 6 w 11"/>
                <a:gd name="T7" fmla="*/ 4 h 9"/>
                <a:gd name="T8" fmla="*/ 12 w 11"/>
                <a:gd name="T9" fmla="*/ 4 h 9"/>
                <a:gd name="T10" fmla="*/ 9 w 11"/>
                <a:gd name="T11" fmla="*/ 1 h 9"/>
                <a:gd name="T12" fmla="*/ 5 w 11"/>
                <a:gd name="T13" fmla="*/ 1 h 9"/>
                <a:gd name="T14" fmla="*/ 6 w 11"/>
                <a:gd name="T15" fmla="*/ 4 h 9"/>
                <a:gd name="T16" fmla="*/ 1 w 11"/>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7" name="Freeform 2783">
              <a:extLst>
                <a:ext uri="{FF2B5EF4-FFF2-40B4-BE49-F238E27FC236}">
                  <a16:creationId xmlns:a16="http://schemas.microsoft.com/office/drawing/2014/main" id="{5D5BF7E6-1BF1-4FAB-8650-DBF21B8A28DD}"/>
                </a:ext>
              </a:extLst>
            </p:cNvPr>
            <p:cNvSpPr>
              <a:spLocks noChangeAspect="1"/>
            </p:cNvSpPr>
            <p:nvPr/>
          </p:nvSpPr>
          <p:spPr bwMode="auto">
            <a:xfrm>
              <a:off x="4415180" y="3011975"/>
              <a:ext cx="6939" cy="5551"/>
            </a:xfrm>
            <a:custGeom>
              <a:avLst/>
              <a:gdLst>
                <a:gd name="T0" fmla="*/ 3 w 4"/>
                <a:gd name="T1" fmla="*/ 0 h 3"/>
                <a:gd name="T2" fmla="*/ 5 w 4"/>
                <a:gd name="T3" fmla="*/ 3 h 3"/>
                <a:gd name="T4" fmla="*/ 3 w 4"/>
                <a:gd name="T5" fmla="*/ 4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8" name="Freeform 2784">
              <a:extLst>
                <a:ext uri="{FF2B5EF4-FFF2-40B4-BE49-F238E27FC236}">
                  <a16:creationId xmlns:a16="http://schemas.microsoft.com/office/drawing/2014/main" id="{8E0BC1AD-1695-4125-98DF-0EE4C3667D4A}"/>
                </a:ext>
              </a:extLst>
            </p:cNvPr>
            <p:cNvSpPr>
              <a:spLocks noChangeAspect="1"/>
            </p:cNvSpPr>
            <p:nvPr/>
          </p:nvSpPr>
          <p:spPr bwMode="auto">
            <a:xfrm>
              <a:off x="4397138" y="2992547"/>
              <a:ext cx="4164" cy="2776"/>
            </a:xfrm>
            <a:custGeom>
              <a:avLst/>
              <a:gdLst>
                <a:gd name="T0" fmla="*/ 1 w 3"/>
                <a:gd name="T1" fmla="*/ 0 h 2"/>
                <a:gd name="T2" fmla="*/ 3 w 3"/>
                <a:gd name="T3" fmla="*/ 1 h 2"/>
                <a:gd name="T4" fmla="*/ 1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79" name="Freeform 2785">
              <a:extLst>
                <a:ext uri="{FF2B5EF4-FFF2-40B4-BE49-F238E27FC236}">
                  <a16:creationId xmlns:a16="http://schemas.microsoft.com/office/drawing/2014/main" id="{D75EE650-C7E0-437B-BBA6-CD8F5AD5EDD0}"/>
                </a:ext>
              </a:extLst>
            </p:cNvPr>
            <p:cNvSpPr>
              <a:spLocks noChangeAspect="1"/>
            </p:cNvSpPr>
            <p:nvPr/>
          </p:nvSpPr>
          <p:spPr bwMode="auto">
            <a:xfrm>
              <a:off x="4397138" y="2998098"/>
              <a:ext cx="4164" cy="2776"/>
            </a:xfrm>
            <a:custGeom>
              <a:avLst/>
              <a:gdLst>
                <a:gd name="T0" fmla="*/ 1 w 3"/>
                <a:gd name="T1" fmla="*/ 0 h 2"/>
                <a:gd name="T2" fmla="*/ 3 w 3"/>
                <a:gd name="T3" fmla="*/ 1 h 2"/>
                <a:gd name="T4" fmla="*/ 2 w 3"/>
                <a:gd name="T5" fmla="*/ 2 h 2"/>
                <a:gd name="T6" fmla="*/ 0 w 3"/>
                <a:gd name="T7" fmla="*/ 1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0" name="Freeform 2786">
              <a:extLst>
                <a:ext uri="{FF2B5EF4-FFF2-40B4-BE49-F238E27FC236}">
                  <a16:creationId xmlns:a16="http://schemas.microsoft.com/office/drawing/2014/main" id="{4F3942A7-4F49-4CEC-9B31-01F63AB6FF70}"/>
                </a:ext>
              </a:extLst>
            </p:cNvPr>
            <p:cNvSpPr>
              <a:spLocks noChangeAspect="1"/>
            </p:cNvSpPr>
            <p:nvPr/>
          </p:nvSpPr>
          <p:spPr bwMode="auto">
            <a:xfrm>
              <a:off x="4397138" y="3002262"/>
              <a:ext cx="4164" cy="4164"/>
            </a:xfrm>
            <a:custGeom>
              <a:avLst/>
              <a:gdLst>
                <a:gd name="T0" fmla="*/ 1 w 3"/>
                <a:gd name="T1" fmla="*/ 2 h 2"/>
                <a:gd name="T2" fmla="*/ 3 w 3"/>
                <a:gd name="T3" fmla="*/ 3 h 2"/>
                <a:gd name="T4" fmla="*/ 1 w 3"/>
                <a:gd name="T5" fmla="*/ 3 h 2"/>
                <a:gd name="T6" fmla="*/ 0 w 3"/>
                <a:gd name="T7" fmla="*/ 2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1" name="Freeform 2787">
              <a:extLst>
                <a:ext uri="{FF2B5EF4-FFF2-40B4-BE49-F238E27FC236}">
                  <a16:creationId xmlns:a16="http://schemas.microsoft.com/office/drawing/2014/main" id="{30C7E99B-39DA-4E55-AE4A-137925E0230F}"/>
                </a:ext>
              </a:extLst>
            </p:cNvPr>
            <p:cNvSpPr>
              <a:spLocks noChangeAspect="1"/>
            </p:cNvSpPr>
            <p:nvPr/>
          </p:nvSpPr>
          <p:spPr bwMode="auto">
            <a:xfrm>
              <a:off x="4394363" y="3007813"/>
              <a:ext cx="5551" cy="2776"/>
            </a:xfrm>
            <a:custGeom>
              <a:avLst/>
              <a:gdLst>
                <a:gd name="T0" fmla="*/ 3 w 3"/>
                <a:gd name="T1" fmla="*/ 1 h 2"/>
                <a:gd name="T2" fmla="*/ 4 w 3"/>
                <a:gd name="T3" fmla="*/ 2 h 2"/>
                <a:gd name="T4" fmla="*/ 3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2" name="Oval 2788">
              <a:extLst>
                <a:ext uri="{FF2B5EF4-FFF2-40B4-BE49-F238E27FC236}">
                  <a16:creationId xmlns:a16="http://schemas.microsoft.com/office/drawing/2014/main" id="{45CB3A07-E664-4D20-8BED-813A60267CCD}"/>
                </a:ext>
              </a:extLst>
            </p:cNvPr>
            <p:cNvSpPr>
              <a:spLocks noChangeAspect="1" noChangeArrowheads="1"/>
            </p:cNvSpPr>
            <p:nvPr/>
          </p:nvSpPr>
          <p:spPr bwMode="auto">
            <a:xfrm>
              <a:off x="4394362" y="3014750"/>
              <a:ext cx="4164" cy="1388"/>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283" name="Freeform 2789">
              <a:extLst>
                <a:ext uri="{FF2B5EF4-FFF2-40B4-BE49-F238E27FC236}">
                  <a16:creationId xmlns:a16="http://schemas.microsoft.com/office/drawing/2014/main" id="{3345AA5E-4CDC-4D97-A3D6-5D5D8B00D943}"/>
                </a:ext>
              </a:extLst>
            </p:cNvPr>
            <p:cNvSpPr>
              <a:spLocks noChangeAspect="1"/>
            </p:cNvSpPr>
            <p:nvPr/>
          </p:nvSpPr>
          <p:spPr bwMode="auto">
            <a:xfrm>
              <a:off x="4415180" y="3025853"/>
              <a:ext cx="15266" cy="11102"/>
            </a:xfrm>
            <a:custGeom>
              <a:avLst/>
              <a:gdLst>
                <a:gd name="T0" fmla="*/ 5 w 9"/>
                <a:gd name="T1" fmla="*/ 0 h 7"/>
                <a:gd name="T2" fmla="*/ 11 w 9"/>
                <a:gd name="T3" fmla="*/ 3 h 7"/>
                <a:gd name="T4" fmla="*/ 9 w 9"/>
                <a:gd name="T5" fmla="*/ 7 h 7"/>
                <a:gd name="T6" fmla="*/ 1 w 9"/>
                <a:gd name="T7" fmla="*/ 7 h 7"/>
                <a:gd name="T8" fmla="*/ 5 w 9"/>
                <a:gd name="T9" fmla="*/ 3 h 7"/>
                <a:gd name="T10" fmla="*/ 4 w 9"/>
                <a:gd name="T11" fmla="*/ 0 h 7"/>
                <a:gd name="T12" fmla="*/ 5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4" name="Freeform 2790">
              <a:extLst>
                <a:ext uri="{FF2B5EF4-FFF2-40B4-BE49-F238E27FC236}">
                  <a16:creationId xmlns:a16="http://schemas.microsoft.com/office/drawing/2014/main" id="{15C7A13F-99A5-44DB-A77C-BA563BA3D0D1}"/>
                </a:ext>
              </a:extLst>
            </p:cNvPr>
            <p:cNvSpPr>
              <a:spLocks noChangeAspect="1"/>
            </p:cNvSpPr>
            <p:nvPr/>
          </p:nvSpPr>
          <p:spPr bwMode="auto">
            <a:xfrm>
              <a:off x="4405465" y="3023077"/>
              <a:ext cx="9715" cy="11102"/>
            </a:xfrm>
            <a:custGeom>
              <a:avLst/>
              <a:gdLst>
                <a:gd name="T0" fmla="*/ 7 w 6"/>
                <a:gd name="T1" fmla="*/ 1 h 7"/>
                <a:gd name="T2" fmla="*/ 1 w 6"/>
                <a:gd name="T3" fmla="*/ 8 h 7"/>
                <a:gd name="T4" fmla="*/ 1 w 6"/>
                <a:gd name="T5" fmla="*/ 3 h 7"/>
                <a:gd name="T6" fmla="*/ 7 w 6"/>
                <a:gd name="T7" fmla="*/ 1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5" name="Freeform 2791">
              <a:extLst>
                <a:ext uri="{FF2B5EF4-FFF2-40B4-BE49-F238E27FC236}">
                  <a16:creationId xmlns:a16="http://schemas.microsoft.com/office/drawing/2014/main" id="{9E0AD66A-4F37-462F-9BFE-4FD57FEF8E97}"/>
                </a:ext>
              </a:extLst>
            </p:cNvPr>
            <p:cNvSpPr>
              <a:spLocks noChangeAspect="1"/>
            </p:cNvSpPr>
            <p:nvPr/>
          </p:nvSpPr>
          <p:spPr bwMode="auto">
            <a:xfrm>
              <a:off x="4506774" y="2907890"/>
              <a:ext cx="15266" cy="18042"/>
            </a:xfrm>
            <a:custGeom>
              <a:avLst/>
              <a:gdLst>
                <a:gd name="T0" fmla="*/ 1 w 9"/>
                <a:gd name="T1" fmla="*/ 1 h 11"/>
                <a:gd name="T2" fmla="*/ 7 w 9"/>
                <a:gd name="T3" fmla="*/ 0 h 11"/>
                <a:gd name="T4" fmla="*/ 11 w 9"/>
                <a:gd name="T5" fmla="*/ 2 h 11"/>
                <a:gd name="T6" fmla="*/ 7 w 9"/>
                <a:gd name="T7" fmla="*/ 13 h 11"/>
                <a:gd name="T8" fmla="*/ 7 w 9"/>
                <a:gd name="T9" fmla="*/ 7 h 11"/>
                <a:gd name="T10" fmla="*/ 2 w 9"/>
                <a:gd name="T11" fmla="*/ 5 h 11"/>
                <a:gd name="T12" fmla="*/ 1 w 9"/>
                <a:gd name="T13" fmla="*/ 1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6" name="Freeform 2792">
              <a:extLst>
                <a:ext uri="{FF2B5EF4-FFF2-40B4-BE49-F238E27FC236}">
                  <a16:creationId xmlns:a16="http://schemas.microsoft.com/office/drawing/2014/main" id="{912DD950-347F-4F71-BFD3-C7329CF9A14A}"/>
                </a:ext>
              </a:extLst>
            </p:cNvPr>
            <p:cNvSpPr>
              <a:spLocks noChangeAspect="1"/>
            </p:cNvSpPr>
            <p:nvPr/>
          </p:nvSpPr>
          <p:spPr bwMode="auto">
            <a:xfrm>
              <a:off x="4524815" y="2892624"/>
              <a:ext cx="5551" cy="6939"/>
            </a:xfrm>
            <a:custGeom>
              <a:avLst/>
              <a:gdLst>
                <a:gd name="T0" fmla="*/ 3 w 3"/>
                <a:gd name="T1" fmla="*/ 0 h 4"/>
                <a:gd name="T2" fmla="*/ 4 w 3"/>
                <a:gd name="T3" fmla="*/ 3 h 4"/>
                <a:gd name="T4" fmla="*/ 1 w 3"/>
                <a:gd name="T5" fmla="*/ 5 h 4"/>
                <a:gd name="T6" fmla="*/ 0 w 3"/>
                <a:gd name="T7" fmla="*/ 1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7" name="Freeform 2793">
              <a:extLst>
                <a:ext uri="{FF2B5EF4-FFF2-40B4-BE49-F238E27FC236}">
                  <a16:creationId xmlns:a16="http://schemas.microsoft.com/office/drawing/2014/main" id="{44A6A1BB-D59D-4713-A287-97916B6ED755}"/>
                </a:ext>
              </a:extLst>
            </p:cNvPr>
            <p:cNvSpPr>
              <a:spLocks noChangeAspect="1"/>
            </p:cNvSpPr>
            <p:nvPr/>
          </p:nvSpPr>
          <p:spPr bwMode="auto">
            <a:xfrm>
              <a:off x="4517877" y="2895401"/>
              <a:ext cx="5551" cy="8327"/>
            </a:xfrm>
            <a:custGeom>
              <a:avLst/>
              <a:gdLst>
                <a:gd name="T0" fmla="*/ 3 w 3"/>
                <a:gd name="T1" fmla="*/ 0 h 5"/>
                <a:gd name="T2" fmla="*/ 4 w 3"/>
                <a:gd name="T3" fmla="*/ 4 h 5"/>
                <a:gd name="T4" fmla="*/ 3 w 3"/>
                <a:gd name="T5" fmla="*/ 6 h 5"/>
                <a:gd name="T6" fmla="*/ 0 w 3"/>
                <a:gd name="T7" fmla="*/ 2 h 5"/>
                <a:gd name="T8" fmla="*/ 3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8" name="Freeform 2794">
              <a:extLst>
                <a:ext uri="{FF2B5EF4-FFF2-40B4-BE49-F238E27FC236}">
                  <a16:creationId xmlns:a16="http://schemas.microsoft.com/office/drawing/2014/main" id="{7C4F2E93-D498-4617-962E-75BF17FA93FF}"/>
                </a:ext>
              </a:extLst>
            </p:cNvPr>
            <p:cNvSpPr>
              <a:spLocks noChangeAspect="1"/>
            </p:cNvSpPr>
            <p:nvPr/>
          </p:nvSpPr>
          <p:spPr bwMode="auto">
            <a:xfrm>
              <a:off x="4641391" y="2918994"/>
              <a:ext cx="5551" cy="8327"/>
            </a:xfrm>
            <a:custGeom>
              <a:avLst/>
              <a:gdLst>
                <a:gd name="T0" fmla="*/ 3 w 3"/>
                <a:gd name="T1" fmla="*/ 1 h 5"/>
                <a:gd name="T2" fmla="*/ 4 w 3"/>
                <a:gd name="T3" fmla="*/ 4 h 5"/>
                <a:gd name="T4" fmla="*/ 3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89" name="Freeform 2795">
              <a:extLst>
                <a:ext uri="{FF2B5EF4-FFF2-40B4-BE49-F238E27FC236}">
                  <a16:creationId xmlns:a16="http://schemas.microsoft.com/office/drawing/2014/main" id="{6F369747-7971-47D5-B5D0-A62C94B8676D}"/>
                </a:ext>
              </a:extLst>
            </p:cNvPr>
            <p:cNvSpPr>
              <a:spLocks noChangeAspect="1"/>
            </p:cNvSpPr>
            <p:nvPr/>
          </p:nvSpPr>
          <p:spPr bwMode="auto">
            <a:xfrm>
              <a:off x="4651106" y="2943973"/>
              <a:ext cx="8327" cy="5551"/>
            </a:xfrm>
            <a:custGeom>
              <a:avLst/>
              <a:gdLst>
                <a:gd name="T0" fmla="*/ 5 w 5"/>
                <a:gd name="T1" fmla="*/ 3 h 3"/>
                <a:gd name="T2" fmla="*/ 2 w 5"/>
                <a:gd name="T3" fmla="*/ 4 h 3"/>
                <a:gd name="T4" fmla="*/ 0 w 5"/>
                <a:gd name="T5" fmla="*/ 3 h 3"/>
                <a:gd name="T6" fmla="*/ 4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0" name="Freeform 2796">
              <a:extLst>
                <a:ext uri="{FF2B5EF4-FFF2-40B4-BE49-F238E27FC236}">
                  <a16:creationId xmlns:a16="http://schemas.microsoft.com/office/drawing/2014/main" id="{E6ACAE78-AD54-4D4A-A902-357CB82819B2}"/>
                </a:ext>
              </a:extLst>
            </p:cNvPr>
            <p:cNvSpPr>
              <a:spLocks noChangeAspect="1"/>
            </p:cNvSpPr>
            <p:nvPr/>
          </p:nvSpPr>
          <p:spPr bwMode="auto">
            <a:xfrm>
              <a:off x="4645555" y="2844051"/>
              <a:ext cx="8327" cy="5551"/>
            </a:xfrm>
            <a:custGeom>
              <a:avLst/>
              <a:gdLst>
                <a:gd name="T0" fmla="*/ 6 w 5"/>
                <a:gd name="T1" fmla="*/ 3 h 3"/>
                <a:gd name="T2" fmla="*/ 4 w 5"/>
                <a:gd name="T3" fmla="*/ 4 h 3"/>
                <a:gd name="T4" fmla="*/ 1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1" name="Freeform 2797">
              <a:extLst>
                <a:ext uri="{FF2B5EF4-FFF2-40B4-BE49-F238E27FC236}">
                  <a16:creationId xmlns:a16="http://schemas.microsoft.com/office/drawing/2014/main" id="{759BCD34-809C-4419-B71F-28F63CB004B5}"/>
                </a:ext>
              </a:extLst>
            </p:cNvPr>
            <p:cNvSpPr>
              <a:spLocks noChangeAspect="1"/>
            </p:cNvSpPr>
            <p:nvPr/>
          </p:nvSpPr>
          <p:spPr bwMode="auto">
            <a:xfrm>
              <a:off x="4681638" y="2819073"/>
              <a:ext cx="6939" cy="4164"/>
            </a:xfrm>
            <a:custGeom>
              <a:avLst/>
              <a:gdLst>
                <a:gd name="T0" fmla="*/ 5 w 4"/>
                <a:gd name="T1" fmla="*/ 2 h 2"/>
                <a:gd name="T2" fmla="*/ 3 w 4"/>
                <a:gd name="T3" fmla="*/ 3 h 2"/>
                <a:gd name="T4" fmla="*/ 0 w 4"/>
                <a:gd name="T5" fmla="*/ 2 h 2"/>
                <a:gd name="T6" fmla="*/ 3 w 4"/>
                <a:gd name="T7" fmla="*/ 0 h 2"/>
                <a:gd name="T8" fmla="*/ 5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2" name="Freeform 2798">
              <a:extLst>
                <a:ext uri="{FF2B5EF4-FFF2-40B4-BE49-F238E27FC236}">
                  <a16:creationId xmlns:a16="http://schemas.microsoft.com/office/drawing/2014/main" id="{77065348-5DD4-4D7E-8711-6702A381C151}"/>
                </a:ext>
              </a:extLst>
            </p:cNvPr>
            <p:cNvSpPr>
              <a:spLocks noChangeAspect="1"/>
            </p:cNvSpPr>
            <p:nvPr/>
          </p:nvSpPr>
          <p:spPr bwMode="auto">
            <a:xfrm>
              <a:off x="4688576" y="2809356"/>
              <a:ext cx="8327" cy="5551"/>
            </a:xfrm>
            <a:custGeom>
              <a:avLst/>
              <a:gdLst>
                <a:gd name="T0" fmla="*/ 6 w 5"/>
                <a:gd name="T1" fmla="*/ 3 h 3"/>
                <a:gd name="T2" fmla="*/ 2 w 5"/>
                <a:gd name="T3" fmla="*/ 4 h 3"/>
                <a:gd name="T4" fmla="*/ 0 w 5"/>
                <a:gd name="T5" fmla="*/ 1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3" name="Freeform 2799">
              <a:extLst>
                <a:ext uri="{FF2B5EF4-FFF2-40B4-BE49-F238E27FC236}">
                  <a16:creationId xmlns:a16="http://schemas.microsoft.com/office/drawing/2014/main" id="{0135A5CD-C6B2-4191-873F-55DB64C156BB}"/>
                </a:ext>
              </a:extLst>
            </p:cNvPr>
            <p:cNvSpPr>
              <a:spLocks noChangeAspect="1"/>
            </p:cNvSpPr>
            <p:nvPr/>
          </p:nvSpPr>
          <p:spPr bwMode="auto">
            <a:xfrm>
              <a:off x="4757966" y="2733029"/>
              <a:ext cx="8327" cy="4164"/>
            </a:xfrm>
            <a:custGeom>
              <a:avLst/>
              <a:gdLst>
                <a:gd name="T0" fmla="*/ 6 w 5"/>
                <a:gd name="T1" fmla="*/ 2 h 3"/>
                <a:gd name="T2" fmla="*/ 4 w 5"/>
                <a:gd name="T3" fmla="*/ 3 h 3"/>
                <a:gd name="T4" fmla="*/ 1 w 5"/>
                <a:gd name="T5" fmla="*/ 2 h 3"/>
                <a:gd name="T6" fmla="*/ 4 w 5"/>
                <a:gd name="T7" fmla="*/ 0 h 3"/>
                <a:gd name="T8" fmla="*/ 6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4" name="Freeform 2800">
              <a:extLst>
                <a:ext uri="{FF2B5EF4-FFF2-40B4-BE49-F238E27FC236}">
                  <a16:creationId xmlns:a16="http://schemas.microsoft.com/office/drawing/2014/main" id="{97F35993-DF12-4901-B167-76594ADF6FBD}"/>
                </a:ext>
              </a:extLst>
            </p:cNvPr>
            <p:cNvSpPr>
              <a:spLocks noChangeAspect="1"/>
            </p:cNvSpPr>
            <p:nvPr/>
          </p:nvSpPr>
          <p:spPr bwMode="auto">
            <a:xfrm>
              <a:off x="4824580" y="2645596"/>
              <a:ext cx="8327" cy="5551"/>
            </a:xfrm>
            <a:custGeom>
              <a:avLst/>
              <a:gdLst>
                <a:gd name="T0" fmla="*/ 6 w 5"/>
                <a:gd name="T1" fmla="*/ 3 h 3"/>
                <a:gd name="T2" fmla="*/ 2 w 5"/>
                <a:gd name="T3" fmla="*/ 4 h 3"/>
                <a:gd name="T4" fmla="*/ 0 w 5"/>
                <a:gd name="T5" fmla="*/ 3 h 3"/>
                <a:gd name="T6" fmla="*/ 4 w 5"/>
                <a:gd name="T7" fmla="*/ 0 h 3"/>
                <a:gd name="T8" fmla="*/ 6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5" name="Freeform 2801">
              <a:extLst>
                <a:ext uri="{FF2B5EF4-FFF2-40B4-BE49-F238E27FC236}">
                  <a16:creationId xmlns:a16="http://schemas.microsoft.com/office/drawing/2014/main" id="{E6B2BC70-142C-4A48-9D87-0CE0C6BA1689}"/>
                </a:ext>
              </a:extLst>
            </p:cNvPr>
            <p:cNvSpPr>
              <a:spLocks noChangeAspect="1"/>
            </p:cNvSpPr>
            <p:nvPr/>
          </p:nvSpPr>
          <p:spPr bwMode="auto">
            <a:xfrm>
              <a:off x="4882867" y="2576206"/>
              <a:ext cx="6939" cy="5551"/>
            </a:xfrm>
            <a:custGeom>
              <a:avLst/>
              <a:gdLst>
                <a:gd name="T0" fmla="*/ 5 w 4"/>
                <a:gd name="T1" fmla="*/ 3 h 3"/>
                <a:gd name="T2" fmla="*/ 3 w 4"/>
                <a:gd name="T3" fmla="*/ 4 h 3"/>
                <a:gd name="T4" fmla="*/ 0 w 4"/>
                <a:gd name="T5" fmla="*/ 3 h 3"/>
                <a:gd name="T6" fmla="*/ 4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6" name="Freeform 2802">
              <a:extLst>
                <a:ext uri="{FF2B5EF4-FFF2-40B4-BE49-F238E27FC236}">
                  <a16:creationId xmlns:a16="http://schemas.microsoft.com/office/drawing/2014/main" id="{347405FF-F0A3-4803-85BD-FB2A758B6341}"/>
                </a:ext>
              </a:extLst>
            </p:cNvPr>
            <p:cNvSpPr>
              <a:spLocks noChangeAspect="1"/>
            </p:cNvSpPr>
            <p:nvPr/>
          </p:nvSpPr>
          <p:spPr bwMode="auto">
            <a:xfrm>
              <a:off x="4889806" y="2570655"/>
              <a:ext cx="5551" cy="5551"/>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7" name="Freeform 2803">
              <a:extLst>
                <a:ext uri="{FF2B5EF4-FFF2-40B4-BE49-F238E27FC236}">
                  <a16:creationId xmlns:a16="http://schemas.microsoft.com/office/drawing/2014/main" id="{0CFE1A73-B2A6-4133-BA77-ACF5B9BF4764}"/>
                </a:ext>
              </a:extLst>
            </p:cNvPr>
            <p:cNvSpPr>
              <a:spLocks noChangeAspect="1"/>
            </p:cNvSpPr>
            <p:nvPr/>
          </p:nvSpPr>
          <p:spPr bwMode="auto">
            <a:xfrm>
              <a:off x="4903684" y="2583147"/>
              <a:ext cx="4164" cy="4164"/>
            </a:xfrm>
            <a:custGeom>
              <a:avLst/>
              <a:gdLst>
                <a:gd name="T0" fmla="*/ 3 w 3"/>
                <a:gd name="T1" fmla="*/ 0 h 3"/>
                <a:gd name="T2" fmla="*/ 2 w 3"/>
                <a:gd name="T3" fmla="*/ 2 h 3"/>
                <a:gd name="T4" fmla="*/ 0 w 3"/>
                <a:gd name="T5" fmla="*/ 3 h 3"/>
                <a:gd name="T6" fmla="*/ 1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8" name="Freeform 2804">
              <a:extLst>
                <a:ext uri="{FF2B5EF4-FFF2-40B4-BE49-F238E27FC236}">
                  <a16:creationId xmlns:a16="http://schemas.microsoft.com/office/drawing/2014/main" id="{0A774360-3C12-4CC5-B49E-2B35BEFBC26B}"/>
                </a:ext>
              </a:extLst>
            </p:cNvPr>
            <p:cNvSpPr>
              <a:spLocks noChangeAspect="1"/>
            </p:cNvSpPr>
            <p:nvPr/>
          </p:nvSpPr>
          <p:spPr bwMode="auto">
            <a:xfrm>
              <a:off x="4917563" y="2570655"/>
              <a:ext cx="5551" cy="5551"/>
            </a:xfrm>
            <a:custGeom>
              <a:avLst/>
              <a:gdLst>
                <a:gd name="T0" fmla="*/ 4 w 3"/>
                <a:gd name="T1" fmla="*/ 0 h 3"/>
                <a:gd name="T2" fmla="*/ 3 w 3"/>
                <a:gd name="T3" fmla="*/ 3 h 3"/>
                <a:gd name="T4" fmla="*/ 0 w 3"/>
                <a:gd name="T5" fmla="*/ 4 h 3"/>
                <a:gd name="T6" fmla="*/ 1 w 3"/>
                <a:gd name="T7" fmla="*/ 0 h 3"/>
                <a:gd name="T8" fmla="*/ 4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299" name="Freeform 2805">
              <a:extLst>
                <a:ext uri="{FF2B5EF4-FFF2-40B4-BE49-F238E27FC236}">
                  <a16:creationId xmlns:a16="http://schemas.microsoft.com/office/drawing/2014/main" id="{1C5B558E-543B-440C-931A-918DFA8B4FA5}"/>
                </a:ext>
              </a:extLst>
            </p:cNvPr>
            <p:cNvSpPr>
              <a:spLocks noChangeAspect="1"/>
            </p:cNvSpPr>
            <p:nvPr/>
          </p:nvSpPr>
          <p:spPr bwMode="auto">
            <a:xfrm>
              <a:off x="4953645" y="2567881"/>
              <a:ext cx="5551" cy="2776"/>
            </a:xfrm>
            <a:custGeom>
              <a:avLst/>
              <a:gdLst>
                <a:gd name="T0" fmla="*/ 4 w 4"/>
                <a:gd name="T1" fmla="*/ 2 h 2"/>
                <a:gd name="T2" fmla="*/ 2 w 4"/>
                <a:gd name="T3" fmla="*/ 2 h 2"/>
                <a:gd name="T4" fmla="*/ 0 w 4"/>
                <a:gd name="T5" fmla="*/ 1 h 2"/>
                <a:gd name="T6" fmla="*/ 3 w 4"/>
                <a:gd name="T7" fmla="*/ 0 h 2"/>
                <a:gd name="T8" fmla="*/ 4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0" name="Freeform 2806">
              <a:extLst>
                <a:ext uri="{FF2B5EF4-FFF2-40B4-BE49-F238E27FC236}">
                  <a16:creationId xmlns:a16="http://schemas.microsoft.com/office/drawing/2014/main" id="{4D96FB1B-62CF-4CE1-BEFD-02053137559C}"/>
                </a:ext>
              </a:extLst>
            </p:cNvPr>
            <p:cNvSpPr>
              <a:spLocks noChangeAspect="1"/>
            </p:cNvSpPr>
            <p:nvPr/>
          </p:nvSpPr>
          <p:spPr bwMode="auto">
            <a:xfrm>
              <a:off x="4978626" y="2544287"/>
              <a:ext cx="5551" cy="4164"/>
            </a:xfrm>
            <a:custGeom>
              <a:avLst/>
              <a:gdLst>
                <a:gd name="T0" fmla="*/ 4 w 4"/>
                <a:gd name="T1" fmla="*/ 3 h 2"/>
                <a:gd name="T2" fmla="*/ 2 w 4"/>
                <a:gd name="T3" fmla="*/ 3 h 2"/>
                <a:gd name="T4" fmla="*/ 0 w 4"/>
                <a:gd name="T5" fmla="*/ 2 h 2"/>
                <a:gd name="T6" fmla="*/ 3 w 4"/>
                <a:gd name="T7" fmla="*/ 0 h 2"/>
                <a:gd name="T8" fmla="*/ 4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1" name="Freeform 2807">
              <a:extLst>
                <a:ext uri="{FF2B5EF4-FFF2-40B4-BE49-F238E27FC236}">
                  <a16:creationId xmlns:a16="http://schemas.microsoft.com/office/drawing/2014/main" id="{C01DDC07-FB50-479A-A8BE-4467AF05E54F}"/>
                </a:ext>
              </a:extLst>
            </p:cNvPr>
            <p:cNvSpPr>
              <a:spLocks noChangeAspect="1"/>
            </p:cNvSpPr>
            <p:nvPr/>
          </p:nvSpPr>
          <p:spPr bwMode="auto">
            <a:xfrm>
              <a:off x="4982789" y="2551226"/>
              <a:ext cx="6939" cy="2776"/>
            </a:xfrm>
            <a:custGeom>
              <a:avLst/>
              <a:gdLst>
                <a:gd name="T0" fmla="*/ 5 w 4"/>
                <a:gd name="T1" fmla="*/ 1 h 2"/>
                <a:gd name="T2" fmla="*/ 3 w 4"/>
                <a:gd name="T3" fmla="*/ 2 h 2"/>
                <a:gd name="T4" fmla="*/ 0 w 4"/>
                <a:gd name="T5" fmla="*/ 1 h 2"/>
                <a:gd name="T6" fmla="*/ 4 w 4"/>
                <a:gd name="T7" fmla="*/ 0 h 2"/>
                <a:gd name="T8" fmla="*/ 5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2" name="Freeform 2808">
              <a:extLst>
                <a:ext uri="{FF2B5EF4-FFF2-40B4-BE49-F238E27FC236}">
                  <a16:creationId xmlns:a16="http://schemas.microsoft.com/office/drawing/2014/main" id="{C734BB40-31CA-4318-A33D-BD91874E438B}"/>
                </a:ext>
              </a:extLst>
            </p:cNvPr>
            <p:cNvSpPr>
              <a:spLocks noChangeAspect="1"/>
            </p:cNvSpPr>
            <p:nvPr/>
          </p:nvSpPr>
          <p:spPr bwMode="auto">
            <a:xfrm>
              <a:off x="5004994" y="2540123"/>
              <a:ext cx="9715" cy="5551"/>
            </a:xfrm>
            <a:custGeom>
              <a:avLst/>
              <a:gdLst>
                <a:gd name="T0" fmla="*/ 7 w 6"/>
                <a:gd name="T1" fmla="*/ 3 h 4"/>
                <a:gd name="T2" fmla="*/ 4 w 6"/>
                <a:gd name="T3" fmla="*/ 4 h 4"/>
                <a:gd name="T4" fmla="*/ 1 w 6"/>
                <a:gd name="T5" fmla="*/ 2 h 4"/>
                <a:gd name="T6" fmla="*/ 5 w 6"/>
                <a:gd name="T7" fmla="*/ 0 h 4"/>
                <a:gd name="T8" fmla="*/ 7 w 6"/>
                <a:gd name="T9" fmla="*/ 3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3" name="Freeform 2809">
              <a:extLst>
                <a:ext uri="{FF2B5EF4-FFF2-40B4-BE49-F238E27FC236}">
                  <a16:creationId xmlns:a16="http://schemas.microsoft.com/office/drawing/2014/main" id="{25BA8FEA-C8B5-447E-A280-3705C02FFA96}"/>
                </a:ext>
              </a:extLst>
            </p:cNvPr>
            <p:cNvSpPr>
              <a:spLocks noChangeAspect="1"/>
            </p:cNvSpPr>
            <p:nvPr/>
          </p:nvSpPr>
          <p:spPr bwMode="auto">
            <a:xfrm>
              <a:off x="4767681" y="2737192"/>
              <a:ext cx="8327" cy="13878"/>
            </a:xfrm>
            <a:custGeom>
              <a:avLst/>
              <a:gdLst>
                <a:gd name="T0" fmla="*/ 6 w 5"/>
                <a:gd name="T1" fmla="*/ 1 h 8"/>
                <a:gd name="T2" fmla="*/ 5 w 5"/>
                <a:gd name="T3" fmla="*/ 7 h 8"/>
                <a:gd name="T4" fmla="*/ 1 w 5"/>
                <a:gd name="T5" fmla="*/ 9 h 8"/>
                <a:gd name="T6" fmla="*/ 1 w 5"/>
                <a:gd name="T7" fmla="*/ 3 h 8"/>
                <a:gd name="T8" fmla="*/ 6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4" name="Freeform 2810">
              <a:extLst>
                <a:ext uri="{FF2B5EF4-FFF2-40B4-BE49-F238E27FC236}">
                  <a16:creationId xmlns:a16="http://schemas.microsoft.com/office/drawing/2014/main" id="{00C46FDC-EADC-4DE8-AC47-7A059402FCEC}"/>
                </a:ext>
              </a:extLst>
            </p:cNvPr>
            <p:cNvSpPr>
              <a:spLocks noChangeAspect="1"/>
            </p:cNvSpPr>
            <p:nvPr/>
          </p:nvSpPr>
          <p:spPr bwMode="auto">
            <a:xfrm>
              <a:off x="4409629" y="2860705"/>
              <a:ext cx="6939" cy="5551"/>
            </a:xfrm>
            <a:custGeom>
              <a:avLst/>
              <a:gdLst>
                <a:gd name="T0" fmla="*/ 0 w 4"/>
                <a:gd name="T1" fmla="*/ 0 h 3"/>
                <a:gd name="T2" fmla="*/ 4 w 4"/>
                <a:gd name="T3" fmla="*/ 1 h 3"/>
                <a:gd name="T4" fmla="*/ 4 w 4"/>
                <a:gd name="T5" fmla="*/ 3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5" name="Freeform 2811">
              <a:extLst>
                <a:ext uri="{FF2B5EF4-FFF2-40B4-BE49-F238E27FC236}">
                  <a16:creationId xmlns:a16="http://schemas.microsoft.com/office/drawing/2014/main" id="{0E450999-A0A6-45A8-8857-3F958F52C2E2}"/>
                </a:ext>
              </a:extLst>
            </p:cNvPr>
            <p:cNvSpPr>
              <a:spLocks noChangeAspect="1"/>
            </p:cNvSpPr>
            <p:nvPr/>
          </p:nvSpPr>
          <p:spPr bwMode="auto">
            <a:xfrm>
              <a:off x="4408240" y="2867644"/>
              <a:ext cx="6939" cy="6939"/>
            </a:xfrm>
            <a:custGeom>
              <a:avLst/>
              <a:gdLst>
                <a:gd name="T0" fmla="*/ 1 w 4"/>
                <a:gd name="T1" fmla="*/ 1 h 4"/>
                <a:gd name="T2" fmla="*/ 4 w 4"/>
                <a:gd name="T3" fmla="*/ 3 h 4"/>
                <a:gd name="T4" fmla="*/ 4 w 4"/>
                <a:gd name="T5" fmla="*/ 5 h 4"/>
                <a:gd name="T6" fmla="*/ 1 w 4"/>
                <a:gd name="T7" fmla="*/ 3 h 4"/>
                <a:gd name="T8" fmla="*/ 1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6" name="Freeform 2812">
              <a:extLst>
                <a:ext uri="{FF2B5EF4-FFF2-40B4-BE49-F238E27FC236}">
                  <a16:creationId xmlns:a16="http://schemas.microsoft.com/office/drawing/2014/main" id="{6C3C48C3-E101-45FA-8264-53F8742AC98D}"/>
                </a:ext>
              </a:extLst>
            </p:cNvPr>
            <p:cNvSpPr>
              <a:spLocks noChangeAspect="1"/>
            </p:cNvSpPr>
            <p:nvPr/>
          </p:nvSpPr>
          <p:spPr bwMode="auto">
            <a:xfrm>
              <a:off x="4415180" y="2844051"/>
              <a:ext cx="6939" cy="5551"/>
            </a:xfrm>
            <a:custGeom>
              <a:avLst/>
              <a:gdLst>
                <a:gd name="T0" fmla="*/ 1 w 4"/>
                <a:gd name="T1" fmla="*/ 0 h 3"/>
                <a:gd name="T2" fmla="*/ 4 w 4"/>
                <a:gd name="T3" fmla="*/ 1 h 3"/>
                <a:gd name="T4" fmla="*/ 4 w 4"/>
                <a:gd name="T5" fmla="*/ 4 h 3"/>
                <a:gd name="T6" fmla="*/ 1 w 4"/>
                <a:gd name="T7" fmla="*/ 1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7" name="Freeform 2813">
              <a:extLst>
                <a:ext uri="{FF2B5EF4-FFF2-40B4-BE49-F238E27FC236}">
                  <a16:creationId xmlns:a16="http://schemas.microsoft.com/office/drawing/2014/main" id="{441CE884-ABB6-4380-8086-6834FCB7B3A9}"/>
                </a:ext>
              </a:extLst>
            </p:cNvPr>
            <p:cNvSpPr>
              <a:spLocks noChangeAspect="1"/>
            </p:cNvSpPr>
            <p:nvPr/>
          </p:nvSpPr>
          <p:spPr bwMode="auto">
            <a:xfrm>
              <a:off x="4399914" y="2849604"/>
              <a:ext cx="6939" cy="4164"/>
            </a:xfrm>
            <a:custGeom>
              <a:avLst/>
              <a:gdLst>
                <a:gd name="T0" fmla="*/ 1 w 4"/>
                <a:gd name="T1" fmla="*/ 0 h 3"/>
                <a:gd name="T2" fmla="*/ 4 w 4"/>
                <a:gd name="T3" fmla="*/ 1 h 3"/>
                <a:gd name="T4" fmla="*/ 4 w 4"/>
                <a:gd name="T5" fmla="*/ 3 h 3"/>
                <a:gd name="T6" fmla="*/ 0 w 4"/>
                <a:gd name="T7" fmla="*/ 2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8" name="Freeform 2814">
              <a:extLst>
                <a:ext uri="{FF2B5EF4-FFF2-40B4-BE49-F238E27FC236}">
                  <a16:creationId xmlns:a16="http://schemas.microsoft.com/office/drawing/2014/main" id="{B5FA39FB-4930-4A03-8345-9407E99FA503}"/>
                </a:ext>
              </a:extLst>
            </p:cNvPr>
            <p:cNvSpPr>
              <a:spLocks noChangeAspect="1"/>
            </p:cNvSpPr>
            <p:nvPr/>
          </p:nvSpPr>
          <p:spPr bwMode="auto">
            <a:xfrm>
              <a:off x="4510938" y="2899565"/>
              <a:ext cx="5551" cy="8327"/>
            </a:xfrm>
            <a:custGeom>
              <a:avLst/>
              <a:gdLst>
                <a:gd name="T0" fmla="*/ 3 w 3"/>
                <a:gd name="T1" fmla="*/ 1 h 5"/>
                <a:gd name="T2" fmla="*/ 4 w 3"/>
                <a:gd name="T3" fmla="*/ 4 h 5"/>
                <a:gd name="T4" fmla="*/ 1 w 3"/>
                <a:gd name="T5" fmla="*/ 6 h 5"/>
                <a:gd name="T6" fmla="*/ 0 w 3"/>
                <a:gd name="T7" fmla="*/ 2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09" name="Freeform 2815">
              <a:extLst>
                <a:ext uri="{FF2B5EF4-FFF2-40B4-BE49-F238E27FC236}">
                  <a16:creationId xmlns:a16="http://schemas.microsoft.com/office/drawing/2014/main" id="{150BE4B8-D5EA-45FC-A63F-94329CDE01B2}"/>
                </a:ext>
              </a:extLst>
            </p:cNvPr>
            <p:cNvSpPr>
              <a:spLocks noChangeAspect="1"/>
            </p:cNvSpPr>
            <p:nvPr/>
          </p:nvSpPr>
          <p:spPr bwMode="auto">
            <a:xfrm>
              <a:off x="4402689" y="2845439"/>
              <a:ext cx="12491" cy="12491"/>
            </a:xfrm>
            <a:custGeom>
              <a:avLst/>
              <a:gdLst>
                <a:gd name="T0" fmla="*/ 0 w 7"/>
                <a:gd name="T1" fmla="*/ 1 h 7"/>
                <a:gd name="T2" fmla="*/ 6 w 7"/>
                <a:gd name="T3" fmla="*/ 5 h 7"/>
                <a:gd name="T4" fmla="*/ 8 w 7"/>
                <a:gd name="T5" fmla="*/ 9 h 7"/>
                <a:gd name="T6" fmla="*/ 4 w 7"/>
                <a:gd name="T7" fmla="*/ 6 h 7"/>
                <a:gd name="T8" fmla="*/ 0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0" name="Freeform 2816">
              <a:extLst>
                <a:ext uri="{FF2B5EF4-FFF2-40B4-BE49-F238E27FC236}">
                  <a16:creationId xmlns:a16="http://schemas.microsoft.com/office/drawing/2014/main" id="{BDDBCA8E-9C49-4DA7-8A50-D1A7105D4DF3}"/>
                </a:ext>
              </a:extLst>
            </p:cNvPr>
            <p:cNvSpPr>
              <a:spLocks noChangeAspect="1"/>
            </p:cNvSpPr>
            <p:nvPr/>
          </p:nvSpPr>
          <p:spPr bwMode="auto">
            <a:xfrm>
              <a:off x="4688575" y="2817683"/>
              <a:ext cx="11102" cy="11102"/>
            </a:xfrm>
            <a:custGeom>
              <a:avLst/>
              <a:gdLst>
                <a:gd name="T0" fmla="*/ 1 w 7"/>
                <a:gd name="T1" fmla="*/ 1 h 7"/>
                <a:gd name="T2" fmla="*/ 6 w 7"/>
                <a:gd name="T3" fmla="*/ 5 h 7"/>
                <a:gd name="T4" fmla="*/ 8 w 7"/>
                <a:gd name="T5" fmla="*/ 8 h 7"/>
                <a:gd name="T6" fmla="*/ 3 w 7"/>
                <a:gd name="T7" fmla="*/ 5 h 7"/>
                <a:gd name="T8" fmla="*/ 1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1" name="Freeform 2817">
              <a:extLst>
                <a:ext uri="{FF2B5EF4-FFF2-40B4-BE49-F238E27FC236}">
                  <a16:creationId xmlns:a16="http://schemas.microsoft.com/office/drawing/2014/main" id="{23AF5802-A883-43AC-9CBC-F5D3D80F9EE7}"/>
                </a:ext>
              </a:extLst>
            </p:cNvPr>
            <p:cNvSpPr>
              <a:spLocks noChangeAspect="1"/>
            </p:cNvSpPr>
            <p:nvPr/>
          </p:nvSpPr>
          <p:spPr bwMode="auto">
            <a:xfrm>
              <a:off x="4699678" y="2794091"/>
              <a:ext cx="9715" cy="5551"/>
            </a:xfrm>
            <a:custGeom>
              <a:avLst/>
              <a:gdLst>
                <a:gd name="T0" fmla="*/ 0 w 6"/>
                <a:gd name="T1" fmla="*/ 3 h 3"/>
                <a:gd name="T2" fmla="*/ 4 w 6"/>
                <a:gd name="T3" fmla="*/ 0 h 3"/>
                <a:gd name="T4" fmla="*/ 7 w 6"/>
                <a:gd name="T5" fmla="*/ 1 h 3"/>
                <a:gd name="T6" fmla="*/ 4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2" name="Freeform 2818">
              <a:extLst>
                <a:ext uri="{FF2B5EF4-FFF2-40B4-BE49-F238E27FC236}">
                  <a16:creationId xmlns:a16="http://schemas.microsoft.com/office/drawing/2014/main" id="{FC6C6317-CD26-4CF1-B0C4-1BBBBC63D9E9}"/>
                </a:ext>
              </a:extLst>
            </p:cNvPr>
            <p:cNvSpPr>
              <a:spLocks noChangeAspect="1"/>
            </p:cNvSpPr>
            <p:nvPr/>
          </p:nvSpPr>
          <p:spPr bwMode="auto">
            <a:xfrm>
              <a:off x="4773232" y="2716376"/>
              <a:ext cx="6939" cy="9715"/>
            </a:xfrm>
            <a:custGeom>
              <a:avLst/>
              <a:gdLst>
                <a:gd name="T0" fmla="*/ 1 w 4"/>
                <a:gd name="T1" fmla="*/ 6 h 6"/>
                <a:gd name="T2" fmla="*/ 3 w 4"/>
                <a:gd name="T3" fmla="*/ 2 h 6"/>
                <a:gd name="T4" fmla="*/ 5 w 4"/>
                <a:gd name="T5" fmla="*/ 1 h 6"/>
                <a:gd name="T6" fmla="*/ 4 w 4"/>
                <a:gd name="T7" fmla="*/ 5 h 6"/>
                <a:gd name="T8" fmla="*/ 1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3" name="Freeform 2819">
              <a:extLst>
                <a:ext uri="{FF2B5EF4-FFF2-40B4-BE49-F238E27FC236}">
                  <a16:creationId xmlns:a16="http://schemas.microsoft.com/office/drawing/2014/main" id="{F8F63885-ED02-41E2-919B-A7778EBB8853}"/>
                </a:ext>
              </a:extLst>
            </p:cNvPr>
            <p:cNvSpPr>
              <a:spLocks noChangeAspect="1"/>
            </p:cNvSpPr>
            <p:nvPr/>
          </p:nvSpPr>
          <p:spPr bwMode="auto">
            <a:xfrm>
              <a:off x="4899521" y="2573432"/>
              <a:ext cx="9715" cy="8327"/>
            </a:xfrm>
            <a:custGeom>
              <a:avLst/>
              <a:gdLst>
                <a:gd name="T0" fmla="*/ 1 w 6"/>
                <a:gd name="T1" fmla="*/ 1 h 5"/>
                <a:gd name="T2" fmla="*/ 5 w 6"/>
                <a:gd name="T3" fmla="*/ 2 h 5"/>
                <a:gd name="T4" fmla="*/ 6 w 6"/>
                <a:gd name="T5" fmla="*/ 6 h 5"/>
                <a:gd name="T6" fmla="*/ 2 w 6"/>
                <a:gd name="T7" fmla="*/ 4 h 5"/>
                <a:gd name="T8" fmla="*/ 1 w 6"/>
                <a:gd name="T9" fmla="*/ 1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4" name="Freeform 2820">
              <a:extLst>
                <a:ext uri="{FF2B5EF4-FFF2-40B4-BE49-F238E27FC236}">
                  <a16:creationId xmlns:a16="http://schemas.microsoft.com/office/drawing/2014/main" id="{F5362B0A-B9F1-4034-A3F9-B1EEAE0804ED}"/>
                </a:ext>
              </a:extLst>
            </p:cNvPr>
            <p:cNvSpPr>
              <a:spLocks noChangeAspect="1"/>
            </p:cNvSpPr>
            <p:nvPr/>
          </p:nvSpPr>
          <p:spPr bwMode="auto">
            <a:xfrm>
              <a:off x="4698291" y="2799644"/>
              <a:ext cx="9715" cy="8327"/>
            </a:xfrm>
            <a:custGeom>
              <a:avLst/>
              <a:gdLst>
                <a:gd name="T0" fmla="*/ 1 w 6"/>
                <a:gd name="T1" fmla="*/ 5 h 5"/>
                <a:gd name="T2" fmla="*/ 4 w 6"/>
                <a:gd name="T3" fmla="*/ 1 h 5"/>
                <a:gd name="T4" fmla="*/ 7 w 6"/>
                <a:gd name="T5" fmla="*/ 1 h 5"/>
                <a:gd name="T6" fmla="*/ 5 w 6"/>
                <a:gd name="T7" fmla="*/ 5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5" name="Freeform 2821">
              <a:extLst>
                <a:ext uri="{FF2B5EF4-FFF2-40B4-BE49-F238E27FC236}">
                  <a16:creationId xmlns:a16="http://schemas.microsoft.com/office/drawing/2014/main" id="{ADD032B8-0146-47F7-AC61-26E6708A561D}"/>
                </a:ext>
              </a:extLst>
            </p:cNvPr>
            <p:cNvSpPr>
              <a:spLocks noChangeAspect="1"/>
            </p:cNvSpPr>
            <p:nvPr/>
          </p:nvSpPr>
          <p:spPr bwMode="auto">
            <a:xfrm>
              <a:off x="4408241" y="2845441"/>
              <a:ext cx="8327" cy="8327"/>
            </a:xfrm>
            <a:custGeom>
              <a:avLst/>
              <a:gdLst>
                <a:gd name="T0" fmla="*/ 0 w 5"/>
                <a:gd name="T1" fmla="*/ 0 h 5"/>
                <a:gd name="T2" fmla="*/ 5 w 5"/>
                <a:gd name="T3" fmla="*/ 2 h 5"/>
                <a:gd name="T4" fmla="*/ 6 w 5"/>
                <a:gd name="T5" fmla="*/ 6 h 5"/>
                <a:gd name="T6" fmla="*/ 4 w 5"/>
                <a:gd name="T7" fmla="*/ 4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6" name="Freeform 2822">
              <a:extLst>
                <a:ext uri="{FF2B5EF4-FFF2-40B4-BE49-F238E27FC236}">
                  <a16:creationId xmlns:a16="http://schemas.microsoft.com/office/drawing/2014/main" id="{D9EA1D59-7359-4302-804F-CB050216001E}"/>
                </a:ext>
              </a:extLst>
            </p:cNvPr>
            <p:cNvSpPr>
              <a:spLocks noChangeAspect="1"/>
            </p:cNvSpPr>
            <p:nvPr/>
          </p:nvSpPr>
          <p:spPr bwMode="auto">
            <a:xfrm>
              <a:off x="4859275" y="3002260"/>
              <a:ext cx="15266" cy="40247"/>
            </a:xfrm>
            <a:custGeom>
              <a:avLst/>
              <a:gdLst>
                <a:gd name="T0" fmla="*/ 11 w 9"/>
                <a:gd name="T1" fmla="*/ 1 h 24"/>
                <a:gd name="T2" fmla="*/ 6 w 9"/>
                <a:gd name="T3" fmla="*/ 19 h 24"/>
                <a:gd name="T4" fmla="*/ 1 w 9"/>
                <a:gd name="T5" fmla="*/ 28 h 24"/>
                <a:gd name="T6" fmla="*/ 1 w 9"/>
                <a:gd name="T7" fmla="*/ 23 h 24"/>
                <a:gd name="T8" fmla="*/ 6 w 9"/>
                <a:gd name="T9" fmla="*/ 6 h 24"/>
                <a:gd name="T10" fmla="*/ 9 w 9"/>
                <a:gd name="T11" fmla="*/ 1 h 24"/>
                <a:gd name="T12" fmla="*/ 11 w 9"/>
                <a:gd name="T13" fmla="*/ 1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7" name="Freeform 2823">
              <a:extLst>
                <a:ext uri="{FF2B5EF4-FFF2-40B4-BE49-F238E27FC236}">
                  <a16:creationId xmlns:a16="http://schemas.microsoft.com/office/drawing/2014/main" id="{83CF34DF-F948-4B33-8679-3B7B560E31C8}"/>
                </a:ext>
              </a:extLst>
            </p:cNvPr>
            <p:cNvSpPr>
              <a:spLocks noChangeAspect="1"/>
            </p:cNvSpPr>
            <p:nvPr/>
          </p:nvSpPr>
          <p:spPr bwMode="auto">
            <a:xfrm>
              <a:off x="4891195" y="2985607"/>
              <a:ext cx="24980" cy="34695"/>
            </a:xfrm>
            <a:custGeom>
              <a:avLst/>
              <a:gdLst>
                <a:gd name="T0" fmla="*/ 18 w 15"/>
                <a:gd name="T1" fmla="*/ 1 h 21"/>
                <a:gd name="T2" fmla="*/ 10 w 15"/>
                <a:gd name="T3" fmla="*/ 7 h 21"/>
                <a:gd name="T4" fmla="*/ 10 w 15"/>
                <a:gd name="T5" fmla="*/ 18 h 21"/>
                <a:gd name="T6" fmla="*/ 5 w 15"/>
                <a:gd name="T7" fmla="*/ 25 h 21"/>
                <a:gd name="T8" fmla="*/ 5 w 15"/>
                <a:gd name="T9" fmla="*/ 18 h 21"/>
                <a:gd name="T10" fmla="*/ 2 w 15"/>
                <a:gd name="T11" fmla="*/ 10 h 21"/>
                <a:gd name="T12" fmla="*/ 13 w 15"/>
                <a:gd name="T13" fmla="*/ 0 h 21"/>
                <a:gd name="T14" fmla="*/ 18 w 15"/>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8" name="Freeform 2824">
              <a:extLst>
                <a:ext uri="{FF2B5EF4-FFF2-40B4-BE49-F238E27FC236}">
                  <a16:creationId xmlns:a16="http://schemas.microsoft.com/office/drawing/2014/main" id="{799EC177-E81D-43D1-B4B2-2C3FF2D37DFC}"/>
                </a:ext>
              </a:extLst>
            </p:cNvPr>
            <p:cNvSpPr>
              <a:spLocks noChangeAspect="1"/>
            </p:cNvSpPr>
            <p:nvPr/>
          </p:nvSpPr>
          <p:spPr bwMode="auto">
            <a:xfrm>
              <a:off x="4916174" y="2907890"/>
              <a:ext cx="18042" cy="12491"/>
            </a:xfrm>
            <a:custGeom>
              <a:avLst/>
              <a:gdLst>
                <a:gd name="T0" fmla="*/ 1 w 11"/>
                <a:gd name="T1" fmla="*/ 3 h 8"/>
                <a:gd name="T2" fmla="*/ 6 w 11"/>
                <a:gd name="T3" fmla="*/ 6 h 8"/>
                <a:gd name="T4" fmla="*/ 9 w 11"/>
                <a:gd name="T5" fmla="*/ 1 h 8"/>
                <a:gd name="T6" fmla="*/ 13 w 11"/>
                <a:gd name="T7" fmla="*/ 7 h 8"/>
                <a:gd name="T8" fmla="*/ 8 w 11"/>
                <a:gd name="T9" fmla="*/ 8 h 8"/>
                <a:gd name="T10" fmla="*/ 5 w 11"/>
                <a:gd name="T11" fmla="*/ 7 h 8"/>
                <a:gd name="T12" fmla="*/ 2 w 11"/>
                <a:gd name="T13" fmla="*/ 8 h 8"/>
                <a:gd name="T14" fmla="*/ 1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19" name="Freeform 2825">
              <a:extLst>
                <a:ext uri="{FF2B5EF4-FFF2-40B4-BE49-F238E27FC236}">
                  <a16:creationId xmlns:a16="http://schemas.microsoft.com/office/drawing/2014/main" id="{BEC3F044-67E8-4887-A8C2-F2FDCA73E80E}"/>
                </a:ext>
              </a:extLst>
            </p:cNvPr>
            <p:cNvSpPr>
              <a:spLocks noChangeAspect="1"/>
            </p:cNvSpPr>
            <p:nvPr/>
          </p:nvSpPr>
          <p:spPr bwMode="auto">
            <a:xfrm>
              <a:off x="4966136" y="2912053"/>
              <a:ext cx="13878" cy="12491"/>
            </a:xfrm>
            <a:custGeom>
              <a:avLst/>
              <a:gdLst>
                <a:gd name="T0" fmla="*/ 1 w 8"/>
                <a:gd name="T1" fmla="*/ 1 h 7"/>
                <a:gd name="T2" fmla="*/ 9 w 8"/>
                <a:gd name="T3" fmla="*/ 1 h 7"/>
                <a:gd name="T4" fmla="*/ 9 w 8"/>
                <a:gd name="T5" fmla="*/ 8 h 7"/>
                <a:gd name="T6" fmla="*/ 1 w 8"/>
                <a:gd name="T7" fmla="*/ 6 h 7"/>
                <a:gd name="T8" fmla="*/ 3 w 8"/>
                <a:gd name="T9" fmla="*/ 4 h 7"/>
                <a:gd name="T10" fmla="*/ 1 w 8"/>
                <a:gd name="T11" fmla="*/ 1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0" name="Freeform 2826">
              <a:extLst>
                <a:ext uri="{FF2B5EF4-FFF2-40B4-BE49-F238E27FC236}">
                  <a16:creationId xmlns:a16="http://schemas.microsoft.com/office/drawing/2014/main" id="{6BDD1AB7-9D74-4E19-B5CA-A13544748ADA}"/>
                </a:ext>
              </a:extLst>
            </p:cNvPr>
            <p:cNvSpPr>
              <a:spLocks noChangeAspect="1"/>
            </p:cNvSpPr>
            <p:nvPr/>
          </p:nvSpPr>
          <p:spPr bwMode="auto">
            <a:xfrm>
              <a:off x="4774620" y="2645596"/>
              <a:ext cx="9715" cy="16654"/>
            </a:xfrm>
            <a:custGeom>
              <a:avLst/>
              <a:gdLst>
                <a:gd name="T0" fmla="*/ 6 w 6"/>
                <a:gd name="T1" fmla="*/ 1 h 10"/>
                <a:gd name="T2" fmla="*/ 6 w 6"/>
                <a:gd name="T3" fmla="*/ 7 h 10"/>
                <a:gd name="T4" fmla="*/ 2 w 6"/>
                <a:gd name="T5" fmla="*/ 11 h 10"/>
                <a:gd name="T6" fmla="*/ 2 w 6"/>
                <a:gd name="T7" fmla="*/ 5 h 10"/>
                <a:gd name="T8" fmla="*/ 6 w 6"/>
                <a:gd name="T9" fmla="*/ 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1" name="Freeform 2827">
              <a:extLst>
                <a:ext uri="{FF2B5EF4-FFF2-40B4-BE49-F238E27FC236}">
                  <a16:creationId xmlns:a16="http://schemas.microsoft.com/office/drawing/2014/main" id="{D5124870-D43B-4E74-9362-BADFDC1727A2}"/>
                </a:ext>
              </a:extLst>
            </p:cNvPr>
            <p:cNvSpPr>
              <a:spLocks noChangeAspect="1"/>
            </p:cNvSpPr>
            <p:nvPr/>
          </p:nvSpPr>
          <p:spPr bwMode="auto">
            <a:xfrm>
              <a:off x="4789886" y="2637269"/>
              <a:ext cx="9715" cy="13878"/>
            </a:xfrm>
            <a:custGeom>
              <a:avLst/>
              <a:gdLst>
                <a:gd name="T0" fmla="*/ 6 w 6"/>
                <a:gd name="T1" fmla="*/ 1 h 8"/>
                <a:gd name="T2" fmla="*/ 7 w 6"/>
                <a:gd name="T3" fmla="*/ 5 h 8"/>
                <a:gd name="T4" fmla="*/ 2 w 6"/>
                <a:gd name="T5" fmla="*/ 9 h 8"/>
                <a:gd name="T6" fmla="*/ 1 w 6"/>
                <a:gd name="T7" fmla="*/ 3 h 8"/>
                <a:gd name="T8" fmla="*/ 6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2" name="Freeform 2828">
              <a:extLst>
                <a:ext uri="{FF2B5EF4-FFF2-40B4-BE49-F238E27FC236}">
                  <a16:creationId xmlns:a16="http://schemas.microsoft.com/office/drawing/2014/main" id="{9CA97CE1-A0F2-4C35-8717-FD9B2854E692}"/>
                </a:ext>
              </a:extLst>
            </p:cNvPr>
            <p:cNvSpPr>
              <a:spLocks noChangeAspect="1"/>
            </p:cNvSpPr>
            <p:nvPr/>
          </p:nvSpPr>
          <p:spPr bwMode="auto">
            <a:xfrm>
              <a:off x="4805150" y="2633108"/>
              <a:ext cx="12491" cy="15266"/>
            </a:xfrm>
            <a:custGeom>
              <a:avLst/>
              <a:gdLst>
                <a:gd name="T0" fmla="*/ 8 w 8"/>
                <a:gd name="T1" fmla="*/ 1 h 9"/>
                <a:gd name="T2" fmla="*/ 3 w 8"/>
                <a:gd name="T3" fmla="*/ 2 h 9"/>
                <a:gd name="T4" fmla="*/ 1 w 8"/>
                <a:gd name="T5" fmla="*/ 9 h 9"/>
                <a:gd name="T6" fmla="*/ 8 w 8"/>
                <a:gd name="T7" fmla="*/ 6 h 9"/>
                <a:gd name="T8" fmla="*/ 8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3" name="Freeform 2829">
              <a:extLst>
                <a:ext uri="{FF2B5EF4-FFF2-40B4-BE49-F238E27FC236}">
                  <a16:creationId xmlns:a16="http://schemas.microsoft.com/office/drawing/2014/main" id="{F2D0CB9E-09FD-4FEF-917A-98D8AB55DCE5}"/>
                </a:ext>
              </a:extLst>
            </p:cNvPr>
            <p:cNvSpPr>
              <a:spLocks noChangeAspect="1"/>
            </p:cNvSpPr>
            <p:nvPr/>
          </p:nvSpPr>
          <p:spPr bwMode="auto">
            <a:xfrm>
              <a:off x="4875928" y="2587308"/>
              <a:ext cx="12491" cy="11102"/>
            </a:xfrm>
            <a:custGeom>
              <a:avLst/>
              <a:gdLst>
                <a:gd name="T0" fmla="*/ 8 w 7"/>
                <a:gd name="T1" fmla="*/ 0 h 6"/>
                <a:gd name="T2" fmla="*/ 4 w 7"/>
                <a:gd name="T3" fmla="*/ 1 h 6"/>
                <a:gd name="T4" fmla="*/ 1 w 7"/>
                <a:gd name="T5" fmla="*/ 7 h 6"/>
                <a:gd name="T6" fmla="*/ 8 w 7"/>
                <a:gd name="T7" fmla="*/ 4 h 6"/>
                <a:gd name="T8" fmla="*/ 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4" name="Freeform 2830">
              <a:extLst>
                <a:ext uri="{FF2B5EF4-FFF2-40B4-BE49-F238E27FC236}">
                  <a16:creationId xmlns:a16="http://schemas.microsoft.com/office/drawing/2014/main" id="{2B7687A6-374C-4CC8-B9CD-1E89D360C862}"/>
                </a:ext>
              </a:extLst>
            </p:cNvPr>
            <p:cNvSpPr>
              <a:spLocks noChangeAspect="1"/>
            </p:cNvSpPr>
            <p:nvPr/>
          </p:nvSpPr>
          <p:spPr bwMode="auto">
            <a:xfrm>
              <a:off x="4888418" y="2581758"/>
              <a:ext cx="11102" cy="9715"/>
            </a:xfrm>
            <a:custGeom>
              <a:avLst/>
              <a:gdLst>
                <a:gd name="T0" fmla="*/ 7 w 7"/>
                <a:gd name="T1" fmla="*/ 0 h 6"/>
                <a:gd name="T2" fmla="*/ 3 w 7"/>
                <a:gd name="T3" fmla="*/ 1 h 6"/>
                <a:gd name="T4" fmla="*/ 1 w 7"/>
                <a:gd name="T5" fmla="*/ 6 h 6"/>
                <a:gd name="T6" fmla="*/ 7 w 7"/>
                <a:gd name="T7" fmla="*/ 4 h 6"/>
                <a:gd name="T8" fmla="*/ 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5" name="Freeform 2831">
              <a:extLst>
                <a:ext uri="{FF2B5EF4-FFF2-40B4-BE49-F238E27FC236}">
                  <a16:creationId xmlns:a16="http://schemas.microsoft.com/office/drawing/2014/main" id="{243A6420-9172-4536-901F-5AAF59F29E9F}"/>
                </a:ext>
              </a:extLst>
            </p:cNvPr>
            <p:cNvSpPr>
              <a:spLocks noChangeAspect="1"/>
            </p:cNvSpPr>
            <p:nvPr/>
          </p:nvSpPr>
          <p:spPr bwMode="auto">
            <a:xfrm>
              <a:off x="4824579" y="2602574"/>
              <a:ext cx="16654" cy="22205"/>
            </a:xfrm>
            <a:custGeom>
              <a:avLst/>
              <a:gdLst>
                <a:gd name="T0" fmla="*/ 8 w 10"/>
                <a:gd name="T1" fmla="*/ 0 h 13"/>
                <a:gd name="T2" fmla="*/ 11 w 10"/>
                <a:gd name="T3" fmla="*/ 7 h 13"/>
                <a:gd name="T4" fmla="*/ 1 w 10"/>
                <a:gd name="T5" fmla="*/ 10 h 13"/>
                <a:gd name="T6" fmla="*/ 0 w 10"/>
                <a:gd name="T7" fmla="*/ 15 h 13"/>
                <a:gd name="T8" fmla="*/ 1 w 10"/>
                <a:gd name="T9" fmla="*/ 6 h 13"/>
                <a:gd name="T10" fmla="*/ 8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6" name="Freeform 2832">
              <a:extLst>
                <a:ext uri="{FF2B5EF4-FFF2-40B4-BE49-F238E27FC236}">
                  <a16:creationId xmlns:a16="http://schemas.microsoft.com/office/drawing/2014/main" id="{01163B67-BD6F-4672-A24B-8DCBEA40DDEA}"/>
                </a:ext>
              </a:extLst>
            </p:cNvPr>
            <p:cNvSpPr>
              <a:spLocks noChangeAspect="1"/>
            </p:cNvSpPr>
            <p:nvPr/>
          </p:nvSpPr>
          <p:spPr bwMode="auto">
            <a:xfrm>
              <a:off x="4807926" y="2610902"/>
              <a:ext cx="13878" cy="20817"/>
            </a:xfrm>
            <a:custGeom>
              <a:avLst/>
              <a:gdLst>
                <a:gd name="T0" fmla="*/ 9 w 8"/>
                <a:gd name="T1" fmla="*/ 3 h 12"/>
                <a:gd name="T2" fmla="*/ 10 w 8"/>
                <a:gd name="T3" fmla="*/ 13 h 12"/>
                <a:gd name="T4" fmla="*/ 5 w 8"/>
                <a:gd name="T5" fmla="*/ 15 h 12"/>
                <a:gd name="T6" fmla="*/ 5 w 8"/>
                <a:gd name="T7" fmla="*/ 11 h 12"/>
                <a:gd name="T8" fmla="*/ 1 w 8"/>
                <a:gd name="T9" fmla="*/ 11 h 12"/>
                <a:gd name="T10" fmla="*/ 3 w 8"/>
                <a:gd name="T11" fmla="*/ 8 h 12"/>
                <a:gd name="T12" fmla="*/ 6 w 8"/>
                <a:gd name="T13" fmla="*/ 8 h 12"/>
                <a:gd name="T14" fmla="*/ 9 w 8"/>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7" name="Freeform 2833">
              <a:extLst>
                <a:ext uri="{FF2B5EF4-FFF2-40B4-BE49-F238E27FC236}">
                  <a16:creationId xmlns:a16="http://schemas.microsoft.com/office/drawing/2014/main" id="{37D4AC7F-C681-4C16-94AD-C751E3A77BEB}"/>
                </a:ext>
              </a:extLst>
            </p:cNvPr>
            <p:cNvSpPr>
              <a:spLocks noChangeAspect="1"/>
            </p:cNvSpPr>
            <p:nvPr/>
          </p:nvSpPr>
          <p:spPr bwMode="auto">
            <a:xfrm>
              <a:off x="4853725" y="2595635"/>
              <a:ext cx="18042" cy="22205"/>
            </a:xfrm>
            <a:custGeom>
              <a:avLst/>
              <a:gdLst>
                <a:gd name="T0" fmla="*/ 13 w 11"/>
                <a:gd name="T1" fmla="*/ 1 h 13"/>
                <a:gd name="T2" fmla="*/ 11 w 11"/>
                <a:gd name="T3" fmla="*/ 11 h 13"/>
                <a:gd name="T4" fmla="*/ 7 w 11"/>
                <a:gd name="T5" fmla="*/ 12 h 13"/>
                <a:gd name="T6" fmla="*/ 4 w 11"/>
                <a:gd name="T7" fmla="*/ 11 h 13"/>
                <a:gd name="T8" fmla="*/ 2 w 11"/>
                <a:gd name="T9" fmla="*/ 16 h 13"/>
                <a:gd name="T10" fmla="*/ 1 w 11"/>
                <a:gd name="T11" fmla="*/ 10 h 13"/>
                <a:gd name="T12" fmla="*/ 1 w 11"/>
                <a:gd name="T13" fmla="*/ 4 h 13"/>
                <a:gd name="T14" fmla="*/ 9 w 11"/>
                <a:gd name="T15" fmla="*/ 1 h 13"/>
                <a:gd name="T16" fmla="*/ 13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8" name="Freeform 2834">
              <a:extLst>
                <a:ext uri="{FF2B5EF4-FFF2-40B4-BE49-F238E27FC236}">
                  <a16:creationId xmlns:a16="http://schemas.microsoft.com/office/drawing/2014/main" id="{9F98DF5B-56CD-4914-A561-185938C9A7A4}"/>
                </a:ext>
              </a:extLst>
            </p:cNvPr>
            <p:cNvSpPr>
              <a:spLocks noChangeAspect="1"/>
            </p:cNvSpPr>
            <p:nvPr/>
          </p:nvSpPr>
          <p:spPr bwMode="auto">
            <a:xfrm>
              <a:off x="4945319" y="2551226"/>
              <a:ext cx="27756" cy="15266"/>
            </a:xfrm>
            <a:custGeom>
              <a:avLst/>
              <a:gdLst>
                <a:gd name="T0" fmla="*/ 19 w 17"/>
                <a:gd name="T1" fmla="*/ 1 h 9"/>
                <a:gd name="T2" fmla="*/ 12 w 17"/>
                <a:gd name="T3" fmla="*/ 9 h 9"/>
                <a:gd name="T4" fmla="*/ 1 w 17"/>
                <a:gd name="T5" fmla="*/ 9 h 9"/>
                <a:gd name="T6" fmla="*/ 7 w 17"/>
                <a:gd name="T7" fmla="*/ 4 h 9"/>
                <a:gd name="T8" fmla="*/ 14 w 17"/>
                <a:gd name="T9" fmla="*/ 2 h 9"/>
                <a:gd name="T10" fmla="*/ 19 w 17"/>
                <a:gd name="T11" fmla="*/ 1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29" name="Freeform 2835">
              <a:extLst>
                <a:ext uri="{FF2B5EF4-FFF2-40B4-BE49-F238E27FC236}">
                  <a16:creationId xmlns:a16="http://schemas.microsoft.com/office/drawing/2014/main" id="{3FB1DEAF-F14D-44A0-BB4A-53D1A45A9D9E}"/>
                </a:ext>
              </a:extLst>
            </p:cNvPr>
            <p:cNvSpPr>
              <a:spLocks noChangeAspect="1"/>
            </p:cNvSpPr>
            <p:nvPr/>
          </p:nvSpPr>
          <p:spPr bwMode="auto">
            <a:xfrm>
              <a:off x="4961972" y="2559553"/>
              <a:ext cx="12491" cy="13878"/>
            </a:xfrm>
            <a:custGeom>
              <a:avLst/>
              <a:gdLst>
                <a:gd name="T0" fmla="*/ 3 w 8"/>
                <a:gd name="T1" fmla="*/ 3 h 8"/>
                <a:gd name="T2" fmla="*/ 0 w 8"/>
                <a:gd name="T3" fmla="*/ 5 h 8"/>
                <a:gd name="T4" fmla="*/ 2 w 8"/>
                <a:gd name="T5" fmla="*/ 10 h 8"/>
                <a:gd name="T6" fmla="*/ 8 w 8"/>
                <a:gd name="T7" fmla="*/ 4 h 8"/>
                <a:gd name="T8" fmla="*/ 8 w 8"/>
                <a:gd name="T9" fmla="*/ 0 h 8"/>
                <a:gd name="T10" fmla="*/ 3 w 8"/>
                <a:gd name="T11" fmla="*/ 3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0" name="Freeform 2836">
              <a:extLst>
                <a:ext uri="{FF2B5EF4-FFF2-40B4-BE49-F238E27FC236}">
                  <a16:creationId xmlns:a16="http://schemas.microsoft.com/office/drawing/2014/main" id="{2F27BE82-E4EE-475A-827B-580892A5B8A0}"/>
                </a:ext>
              </a:extLst>
            </p:cNvPr>
            <p:cNvSpPr>
              <a:spLocks noChangeAspect="1"/>
            </p:cNvSpPr>
            <p:nvPr/>
          </p:nvSpPr>
          <p:spPr bwMode="auto">
            <a:xfrm>
              <a:off x="4828743" y="3361700"/>
              <a:ext cx="4164" cy="22205"/>
            </a:xfrm>
            <a:custGeom>
              <a:avLst/>
              <a:gdLst>
                <a:gd name="T0" fmla="*/ 2 w 3"/>
                <a:gd name="T1" fmla="*/ 1 h 13"/>
                <a:gd name="T2" fmla="*/ 2 w 3"/>
                <a:gd name="T3" fmla="*/ 16 h 13"/>
                <a:gd name="T4" fmla="*/ 1 w 3"/>
                <a:gd name="T5" fmla="*/ 9 h 13"/>
                <a:gd name="T6" fmla="*/ 2 w 3"/>
                <a:gd name="T7" fmla="*/ 1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1" name="Freeform 2837">
              <a:extLst>
                <a:ext uri="{FF2B5EF4-FFF2-40B4-BE49-F238E27FC236}">
                  <a16:creationId xmlns:a16="http://schemas.microsoft.com/office/drawing/2014/main" id="{8DFFCCB0-A851-42E7-B4EC-DB671EF1BBE5}"/>
                </a:ext>
              </a:extLst>
            </p:cNvPr>
            <p:cNvSpPr>
              <a:spLocks noChangeAspect="1"/>
            </p:cNvSpPr>
            <p:nvPr/>
          </p:nvSpPr>
          <p:spPr bwMode="auto">
            <a:xfrm>
              <a:off x="4838457" y="3390844"/>
              <a:ext cx="12491" cy="12491"/>
            </a:xfrm>
            <a:custGeom>
              <a:avLst/>
              <a:gdLst>
                <a:gd name="T0" fmla="*/ 1 w 8"/>
                <a:gd name="T1" fmla="*/ 1 h 8"/>
                <a:gd name="T2" fmla="*/ 9 w 8"/>
                <a:gd name="T3" fmla="*/ 9 h 8"/>
                <a:gd name="T4" fmla="*/ 5 w 8"/>
                <a:gd name="T5" fmla="*/ 6 h 8"/>
                <a:gd name="T6" fmla="*/ 1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2" name="Freeform 2838">
              <a:extLst>
                <a:ext uri="{FF2B5EF4-FFF2-40B4-BE49-F238E27FC236}">
                  <a16:creationId xmlns:a16="http://schemas.microsoft.com/office/drawing/2014/main" id="{A3C1C017-8565-4751-B49A-C54CA4E4A73D}"/>
                </a:ext>
              </a:extLst>
            </p:cNvPr>
            <p:cNvSpPr>
              <a:spLocks noChangeAspect="1"/>
            </p:cNvSpPr>
            <p:nvPr/>
          </p:nvSpPr>
          <p:spPr bwMode="auto">
            <a:xfrm>
              <a:off x="4834295" y="3375580"/>
              <a:ext cx="11102" cy="9715"/>
            </a:xfrm>
            <a:custGeom>
              <a:avLst/>
              <a:gdLst>
                <a:gd name="T0" fmla="*/ 1 w 6"/>
                <a:gd name="T1" fmla="*/ 1 h 6"/>
                <a:gd name="T2" fmla="*/ 8 w 6"/>
                <a:gd name="T3" fmla="*/ 7 h 6"/>
                <a:gd name="T4" fmla="*/ 4 w 6"/>
                <a:gd name="T5" fmla="*/ 5 h 6"/>
                <a:gd name="T6" fmla="*/ 1 w 6"/>
                <a:gd name="T7" fmla="*/ 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3" name="Freeform 2839">
              <a:extLst>
                <a:ext uri="{FF2B5EF4-FFF2-40B4-BE49-F238E27FC236}">
                  <a16:creationId xmlns:a16="http://schemas.microsoft.com/office/drawing/2014/main" id="{B558314C-8C3F-4400-991C-1A0A0AF953B0}"/>
                </a:ext>
              </a:extLst>
            </p:cNvPr>
            <p:cNvSpPr>
              <a:spLocks noChangeAspect="1"/>
            </p:cNvSpPr>
            <p:nvPr/>
          </p:nvSpPr>
          <p:spPr bwMode="auto">
            <a:xfrm>
              <a:off x="4873154" y="3418602"/>
              <a:ext cx="13878" cy="4164"/>
            </a:xfrm>
            <a:custGeom>
              <a:avLst/>
              <a:gdLst>
                <a:gd name="T0" fmla="*/ 0 w 8"/>
                <a:gd name="T1" fmla="*/ 0 h 2"/>
                <a:gd name="T2" fmla="*/ 10 w 8"/>
                <a:gd name="T3" fmla="*/ 3 h 2"/>
                <a:gd name="T4" fmla="*/ 5 w 8"/>
                <a:gd name="T5" fmla="*/ 3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4" name="Freeform 2840">
              <a:extLst>
                <a:ext uri="{FF2B5EF4-FFF2-40B4-BE49-F238E27FC236}">
                  <a16:creationId xmlns:a16="http://schemas.microsoft.com/office/drawing/2014/main" id="{C6EBC228-0CFC-48D9-BAAB-451307215779}"/>
                </a:ext>
              </a:extLst>
            </p:cNvPr>
            <p:cNvSpPr>
              <a:spLocks noChangeAspect="1"/>
            </p:cNvSpPr>
            <p:nvPr/>
          </p:nvSpPr>
          <p:spPr bwMode="auto">
            <a:xfrm>
              <a:off x="4878705" y="3425540"/>
              <a:ext cx="13878" cy="2776"/>
            </a:xfrm>
            <a:custGeom>
              <a:avLst/>
              <a:gdLst>
                <a:gd name="T0" fmla="*/ 1 w 9"/>
                <a:gd name="T1" fmla="*/ 1 h 2"/>
                <a:gd name="T2" fmla="*/ 10 w 9"/>
                <a:gd name="T3" fmla="*/ 1 h 2"/>
                <a:gd name="T4" fmla="*/ 6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5" name="Freeform 2841">
              <a:extLst>
                <a:ext uri="{FF2B5EF4-FFF2-40B4-BE49-F238E27FC236}">
                  <a16:creationId xmlns:a16="http://schemas.microsoft.com/office/drawing/2014/main" id="{DEB9A050-AC72-4328-9853-7D9F414F67B7}"/>
                </a:ext>
              </a:extLst>
            </p:cNvPr>
            <p:cNvSpPr>
              <a:spLocks noChangeAspect="1"/>
            </p:cNvSpPr>
            <p:nvPr/>
          </p:nvSpPr>
          <p:spPr bwMode="auto">
            <a:xfrm>
              <a:off x="4948094" y="3064711"/>
              <a:ext cx="6939" cy="11102"/>
            </a:xfrm>
            <a:custGeom>
              <a:avLst/>
              <a:gdLst>
                <a:gd name="T0" fmla="*/ 4 w 4"/>
                <a:gd name="T1" fmla="*/ 1 h 7"/>
                <a:gd name="T2" fmla="*/ 1 w 4"/>
                <a:gd name="T3" fmla="*/ 3 h 7"/>
                <a:gd name="T4" fmla="*/ 1 w 4"/>
                <a:gd name="T5" fmla="*/ 7 h 7"/>
                <a:gd name="T6" fmla="*/ 4 w 4"/>
                <a:gd name="T7" fmla="*/ 5 h 7"/>
                <a:gd name="T8" fmla="*/ 4 w 4"/>
                <a:gd name="T9" fmla="*/ 1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6" name="Freeform 2842">
              <a:extLst>
                <a:ext uri="{FF2B5EF4-FFF2-40B4-BE49-F238E27FC236}">
                  <a16:creationId xmlns:a16="http://schemas.microsoft.com/office/drawing/2014/main" id="{F67E4EB7-A7F8-4BC7-87A7-FA1280B835A7}"/>
                </a:ext>
              </a:extLst>
            </p:cNvPr>
            <p:cNvSpPr>
              <a:spLocks noChangeAspect="1"/>
            </p:cNvSpPr>
            <p:nvPr/>
          </p:nvSpPr>
          <p:spPr bwMode="auto">
            <a:xfrm>
              <a:off x="5009157" y="3533789"/>
              <a:ext cx="36083" cy="31920"/>
            </a:xfrm>
            <a:custGeom>
              <a:avLst/>
              <a:gdLst>
                <a:gd name="T0" fmla="*/ 0 w 21"/>
                <a:gd name="T1" fmla="*/ 2 h 19"/>
                <a:gd name="T2" fmla="*/ 5 w 21"/>
                <a:gd name="T3" fmla="*/ 1 h 19"/>
                <a:gd name="T4" fmla="*/ 11 w 21"/>
                <a:gd name="T5" fmla="*/ 5 h 19"/>
                <a:gd name="T6" fmla="*/ 17 w 21"/>
                <a:gd name="T7" fmla="*/ 8 h 19"/>
                <a:gd name="T8" fmla="*/ 21 w 21"/>
                <a:gd name="T9" fmla="*/ 17 h 19"/>
                <a:gd name="T10" fmla="*/ 25 w 21"/>
                <a:gd name="T11" fmla="*/ 18 h 19"/>
                <a:gd name="T12" fmla="*/ 24 w 21"/>
                <a:gd name="T13" fmla="*/ 22 h 19"/>
                <a:gd name="T14" fmla="*/ 20 w 21"/>
                <a:gd name="T15" fmla="*/ 19 h 19"/>
                <a:gd name="T16" fmla="*/ 19 w 21"/>
                <a:gd name="T17" fmla="*/ 17 h 19"/>
                <a:gd name="T18" fmla="*/ 16 w 21"/>
                <a:gd name="T19" fmla="*/ 13 h 19"/>
                <a:gd name="T20" fmla="*/ 11 w 21"/>
                <a:gd name="T21" fmla="*/ 13 h 19"/>
                <a:gd name="T22" fmla="*/ 9 w 21"/>
                <a:gd name="T23" fmla="*/ 8 h 19"/>
                <a:gd name="T24" fmla="*/ 5 w 21"/>
                <a:gd name="T25" fmla="*/ 5 h 19"/>
                <a:gd name="T26" fmla="*/ 0 w 21"/>
                <a:gd name="T27" fmla="*/ 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7" name="Freeform 2843">
              <a:extLst>
                <a:ext uri="{FF2B5EF4-FFF2-40B4-BE49-F238E27FC236}">
                  <a16:creationId xmlns:a16="http://schemas.microsoft.com/office/drawing/2014/main" id="{B1A8ACA5-FD57-4319-916B-EA861E1C4E70}"/>
                </a:ext>
              </a:extLst>
            </p:cNvPr>
            <p:cNvSpPr>
              <a:spLocks noChangeAspect="1"/>
            </p:cNvSpPr>
            <p:nvPr/>
          </p:nvSpPr>
          <p:spPr bwMode="auto">
            <a:xfrm>
              <a:off x="4956422" y="3549055"/>
              <a:ext cx="9715" cy="13878"/>
            </a:xfrm>
            <a:custGeom>
              <a:avLst/>
              <a:gdLst>
                <a:gd name="T0" fmla="*/ 5 w 6"/>
                <a:gd name="T1" fmla="*/ 0 h 8"/>
                <a:gd name="T2" fmla="*/ 7 w 6"/>
                <a:gd name="T3" fmla="*/ 9 h 8"/>
                <a:gd name="T4" fmla="*/ 0 w 6"/>
                <a:gd name="T5" fmla="*/ 6 h 8"/>
                <a:gd name="T6" fmla="*/ 5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8" name="Freeform 2844">
              <a:extLst>
                <a:ext uri="{FF2B5EF4-FFF2-40B4-BE49-F238E27FC236}">
                  <a16:creationId xmlns:a16="http://schemas.microsoft.com/office/drawing/2014/main" id="{3AC4880C-A34A-4067-A489-1D099726FAA9}"/>
                </a:ext>
              </a:extLst>
            </p:cNvPr>
            <p:cNvSpPr>
              <a:spLocks noChangeAspect="1"/>
            </p:cNvSpPr>
            <p:nvPr/>
          </p:nvSpPr>
          <p:spPr bwMode="auto">
            <a:xfrm>
              <a:off x="4942543" y="3514358"/>
              <a:ext cx="11102" cy="12491"/>
            </a:xfrm>
            <a:custGeom>
              <a:avLst/>
              <a:gdLst>
                <a:gd name="T0" fmla="*/ 3 w 6"/>
                <a:gd name="T1" fmla="*/ 0 h 8"/>
                <a:gd name="T2" fmla="*/ 4 w 6"/>
                <a:gd name="T3" fmla="*/ 6 h 8"/>
                <a:gd name="T4" fmla="*/ 7 w 6"/>
                <a:gd name="T5" fmla="*/ 8 h 8"/>
                <a:gd name="T6" fmla="*/ 3 w 6"/>
                <a:gd name="T7" fmla="*/ 7 h 8"/>
                <a:gd name="T8" fmla="*/ 0 w 6"/>
                <a:gd name="T9" fmla="*/ 0 h 8"/>
                <a:gd name="T10" fmla="*/ 3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39" name="Freeform 2845">
              <a:extLst>
                <a:ext uri="{FF2B5EF4-FFF2-40B4-BE49-F238E27FC236}">
                  <a16:creationId xmlns:a16="http://schemas.microsoft.com/office/drawing/2014/main" id="{98C35E4D-55F2-4523-8DE0-F5C4933E68CC}"/>
                </a:ext>
              </a:extLst>
            </p:cNvPr>
            <p:cNvSpPr>
              <a:spLocks noChangeAspect="1"/>
            </p:cNvSpPr>
            <p:nvPr/>
          </p:nvSpPr>
          <p:spPr bwMode="auto">
            <a:xfrm>
              <a:off x="5059118" y="3583749"/>
              <a:ext cx="6939" cy="8327"/>
            </a:xfrm>
            <a:custGeom>
              <a:avLst/>
              <a:gdLst>
                <a:gd name="T0" fmla="*/ 3 w 4"/>
                <a:gd name="T1" fmla="*/ 0 h 5"/>
                <a:gd name="T2" fmla="*/ 5 w 4"/>
                <a:gd name="T3" fmla="*/ 4 h 5"/>
                <a:gd name="T4" fmla="*/ 3 w 4"/>
                <a:gd name="T5" fmla="*/ 6 h 5"/>
                <a:gd name="T6" fmla="*/ 0 w 4"/>
                <a:gd name="T7" fmla="*/ 4 h 5"/>
                <a:gd name="T8" fmla="*/ 3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0" name="Freeform 2846">
              <a:extLst>
                <a:ext uri="{FF2B5EF4-FFF2-40B4-BE49-F238E27FC236}">
                  <a16:creationId xmlns:a16="http://schemas.microsoft.com/office/drawing/2014/main" id="{6ECB1E03-60B3-41F2-9107-AF8639779962}"/>
                </a:ext>
              </a:extLst>
            </p:cNvPr>
            <p:cNvSpPr>
              <a:spLocks noChangeAspect="1"/>
            </p:cNvSpPr>
            <p:nvPr/>
          </p:nvSpPr>
          <p:spPr bwMode="auto">
            <a:xfrm>
              <a:off x="5059118" y="3604567"/>
              <a:ext cx="5551" cy="4164"/>
            </a:xfrm>
            <a:custGeom>
              <a:avLst/>
              <a:gdLst>
                <a:gd name="T0" fmla="*/ 3 w 3"/>
                <a:gd name="T1" fmla="*/ 0 h 3"/>
                <a:gd name="T2" fmla="*/ 4 w 3"/>
                <a:gd name="T3" fmla="*/ 2 h 3"/>
                <a:gd name="T4" fmla="*/ 3 w 3"/>
                <a:gd name="T5" fmla="*/ 3 h 3"/>
                <a:gd name="T6" fmla="*/ 0 w 3"/>
                <a:gd name="T7" fmla="*/ 1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1" name="Oval 2847">
              <a:extLst>
                <a:ext uri="{FF2B5EF4-FFF2-40B4-BE49-F238E27FC236}">
                  <a16:creationId xmlns:a16="http://schemas.microsoft.com/office/drawing/2014/main" id="{3DAAC1E1-E104-405A-B601-440831912857}"/>
                </a:ext>
              </a:extLst>
            </p:cNvPr>
            <p:cNvSpPr>
              <a:spLocks noChangeAspect="1" noChangeArrowheads="1"/>
            </p:cNvSpPr>
            <p:nvPr/>
          </p:nvSpPr>
          <p:spPr bwMode="auto">
            <a:xfrm>
              <a:off x="5045241" y="3589300"/>
              <a:ext cx="2776"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342" name="Freeform 2848">
              <a:extLst>
                <a:ext uri="{FF2B5EF4-FFF2-40B4-BE49-F238E27FC236}">
                  <a16:creationId xmlns:a16="http://schemas.microsoft.com/office/drawing/2014/main" id="{D4526283-04B8-45AC-96C3-EB15DE671C56}"/>
                </a:ext>
              </a:extLst>
            </p:cNvPr>
            <p:cNvSpPr>
              <a:spLocks noChangeAspect="1"/>
            </p:cNvSpPr>
            <p:nvPr/>
          </p:nvSpPr>
          <p:spPr bwMode="auto">
            <a:xfrm>
              <a:off x="5070220" y="3605954"/>
              <a:ext cx="2776" cy="2776"/>
            </a:xfrm>
            <a:custGeom>
              <a:avLst/>
              <a:gdLst>
                <a:gd name="T0" fmla="*/ 1 w 2"/>
                <a:gd name="T1" fmla="*/ 0 h 2"/>
                <a:gd name="T2" fmla="*/ 2 w 2"/>
                <a:gd name="T3" fmla="*/ 1 h 2"/>
                <a:gd name="T4" fmla="*/ 1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3" name="Oval 2849">
              <a:extLst>
                <a:ext uri="{FF2B5EF4-FFF2-40B4-BE49-F238E27FC236}">
                  <a16:creationId xmlns:a16="http://schemas.microsoft.com/office/drawing/2014/main" id="{19D72CB8-3F5C-4F19-A537-250ACCC73822}"/>
                </a:ext>
              </a:extLst>
            </p:cNvPr>
            <p:cNvSpPr>
              <a:spLocks noChangeAspect="1" noChangeArrowheads="1"/>
            </p:cNvSpPr>
            <p:nvPr/>
          </p:nvSpPr>
          <p:spPr bwMode="auto">
            <a:xfrm>
              <a:off x="5039690" y="3583749"/>
              <a:ext cx="2776"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344" name="Freeform 2850">
              <a:extLst>
                <a:ext uri="{FF2B5EF4-FFF2-40B4-BE49-F238E27FC236}">
                  <a16:creationId xmlns:a16="http://schemas.microsoft.com/office/drawing/2014/main" id="{2CB9CA9D-9D3B-4C64-8265-FEDB2E337BE4}"/>
                </a:ext>
              </a:extLst>
            </p:cNvPr>
            <p:cNvSpPr>
              <a:spLocks noChangeAspect="1"/>
            </p:cNvSpPr>
            <p:nvPr/>
          </p:nvSpPr>
          <p:spPr bwMode="auto">
            <a:xfrm>
              <a:off x="5054955" y="3572647"/>
              <a:ext cx="2776" cy="2776"/>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5" name="Freeform 2851">
              <a:extLst>
                <a:ext uri="{FF2B5EF4-FFF2-40B4-BE49-F238E27FC236}">
                  <a16:creationId xmlns:a16="http://schemas.microsoft.com/office/drawing/2014/main" id="{1F852084-90A6-490B-B931-F4FCE9349087}"/>
                </a:ext>
              </a:extLst>
            </p:cNvPr>
            <p:cNvSpPr>
              <a:spLocks noChangeAspect="1"/>
            </p:cNvSpPr>
            <p:nvPr/>
          </p:nvSpPr>
          <p:spPr bwMode="auto">
            <a:xfrm>
              <a:off x="5041077" y="3574035"/>
              <a:ext cx="5551" cy="2776"/>
            </a:xfrm>
            <a:custGeom>
              <a:avLst/>
              <a:gdLst>
                <a:gd name="T0" fmla="*/ 3 w 3"/>
                <a:gd name="T1" fmla="*/ 0 h 2"/>
                <a:gd name="T2" fmla="*/ 4 w 3"/>
                <a:gd name="T3" fmla="*/ 1 h 2"/>
                <a:gd name="T4" fmla="*/ 1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6" name="Freeform 2852">
              <a:extLst>
                <a:ext uri="{FF2B5EF4-FFF2-40B4-BE49-F238E27FC236}">
                  <a16:creationId xmlns:a16="http://schemas.microsoft.com/office/drawing/2014/main" id="{20DD998C-C4AB-49E9-9B30-948E994EDAAA}"/>
                </a:ext>
              </a:extLst>
            </p:cNvPr>
            <p:cNvSpPr>
              <a:spLocks noChangeAspect="1"/>
            </p:cNvSpPr>
            <p:nvPr/>
          </p:nvSpPr>
          <p:spPr bwMode="auto">
            <a:xfrm>
              <a:off x="5036913" y="3571260"/>
              <a:ext cx="2776" cy="2776"/>
            </a:xfrm>
            <a:custGeom>
              <a:avLst/>
              <a:gdLst>
                <a:gd name="T0" fmla="*/ 1 w 2"/>
                <a:gd name="T1" fmla="*/ 0 h 2"/>
                <a:gd name="T2" fmla="*/ 2 w 2"/>
                <a:gd name="T3" fmla="*/ 2 h 2"/>
                <a:gd name="T4" fmla="*/ 1 w 2"/>
                <a:gd name="T5" fmla="*/ 2 h 2"/>
                <a:gd name="T6" fmla="*/ 0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7" name="Freeform 2853">
              <a:extLst>
                <a:ext uri="{FF2B5EF4-FFF2-40B4-BE49-F238E27FC236}">
                  <a16:creationId xmlns:a16="http://schemas.microsoft.com/office/drawing/2014/main" id="{468841D4-EDC5-4667-B214-601FA0FF1844}"/>
                </a:ext>
              </a:extLst>
            </p:cNvPr>
            <p:cNvSpPr>
              <a:spLocks noChangeAspect="1"/>
            </p:cNvSpPr>
            <p:nvPr/>
          </p:nvSpPr>
          <p:spPr bwMode="auto">
            <a:xfrm>
              <a:off x="5057731" y="3596240"/>
              <a:ext cx="5551" cy="2776"/>
            </a:xfrm>
            <a:custGeom>
              <a:avLst/>
              <a:gdLst>
                <a:gd name="T0" fmla="*/ 3 w 3"/>
                <a:gd name="T1" fmla="*/ 0 h 2"/>
                <a:gd name="T2" fmla="*/ 4 w 3"/>
                <a:gd name="T3" fmla="*/ 2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8" name="Freeform 2854">
              <a:extLst>
                <a:ext uri="{FF2B5EF4-FFF2-40B4-BE49-F238E27FC236}">
                  <a16:creationId xmlns:a16="http://schemas.microsoft.com/office/drawing/2014/main" id="{0063F079-65F6-498C-8305-591E991AE81D}"/>
                </a:ext>
              </a:extLst>
            </p:cNvPr>
            <p:cNvSpPr>
              <a:spLocks noChangeAspect="1"/>
            </p:cNvSpPr>
            <p:nvPr/>
          </p:nvSpPr>
          <p:spPr bwMode="auto">
            <a:xfrm>
              <a:off x="5049404" y="3597627"/>
              <a:ext cx="4164" cy="2776"/>
            </a:xfrm>
            <a:custGeom>
              <a:avLst/>
              <a:gdLst>
                <a:gd name="T0" fmla="*/ 2 w 2"/>
                <a:gd name="T1" fmla="*/ 1 h 2"/>
                <a:gd name="T2" fmla="*/ 3 w 2"/>
                <a:gd name="T3" fmla="*/ 2 h 2"/>
                <a:gd name="T4" fmla="*/ 2 w 2"/>
                <a:gd name="T5" fmla="*/ 2 h 2"/>
                <a:gd name="T6" fmla="*/ 0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49" name="Freeform 2855">
              <a:extLst>
                <a:ext uri="{FF2B5EF4-FFF2-40B4-BE49-F238E27FC236}">
                  <a16:creationId xmlns:a16="http://schemas.microsoft.com/office/drawing/2014/main" id="{2A6E62F6-CD3C-4A0F-8C24-D63E8BA28D2E}"/>
                </a:ext>
              </a:extLst>
            </p:cNvPr>
            <p:cNvSpPr>
              <a:spLocks noChangeAspect="1"/>
            </p:cNvSpPr>
            <p:nvPr/>
          </p:nvSpPr>
          <p:spPr bwMode="auto">
            <a:xfrm>
              <a:off x="5061894" y="3575421"/>
              <a:ext cx="2776" cy="1388"/>
            </a:xfrm>
            <a:custGeom>
              <a:avLst/>
              <a:gdLst>
                <a:gd name="T0" fmla="*/ 1 w 2"/>
                <a:gd name="T1" fmla="*/ 0 h 1"/>
                <a:gd name="T2" fmla="*/ 2 w 2"/>
                <a:gd name="T3" fmla="*/ 1 h 1"/>
                <a:gd name="T4" fmla="*/ 1 w 2"/>
                <a:gd name="T5" fmla="*/ 1 h 1"/>
                <a:gd name="T6" fmla="*/ 0 w 2"/>
                <a:gd name="T7" fmla="*/ 0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0" name="Freeform 2856">
              <a:extLst>
                <a:ext uri="{FF2B5EF4-FFF2-40B4-BE49-F238E27FC236}">
                  <a16:creationId xmlns:a16="http://schemas.microsoft.com/office/drawing/2014/main" id="{B317B1C6-95A0-46FB-A8CE-100BBB30E230}"/>
                </a:ext>
              </a:extLst>
            </p:cNvPr>
            <p:cNvSpPr>
              <a:spLocks noChangeAspect="1"/>
            </p:cNvSpPr>
            <p:nvPr/>
          </p:nvSpPr>
          <p:spPr bwMode="auto">
            <a:xfrm>
              <a:off x="5053567" y="3585136"/>
              <a:ext cx="5551" cy="5551"/>
            </a:xfrm>
            <a:custGeom>
              <a:avLst/>
              <a:gdLst>
                <a:gd name="T0" fmla="*/ 1 w 4"/>
                <a:gd name="T1" fmla="*/ 1 h 3"/>
                <a:gd name="T2" fmla="*/ 3 w 4"/>
                <a:gd name="T3" fmla="*/ 1 h 3"/>
                <a:gd name="T4" fmla="*/ 2 w 4"/>
                <a:gd name="T5" fmla="*/ 3 h 3"/>
                <a:gd name="T6" fmla="*/ 0 w 4"/>
                <a:gd name="T7" fmla="*/ 4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1" name="Freeform 2857">
              <a:extLst>
                <a:ext uri="{FF2B5EF4-FFF2-40B4-BE49-F238E27FC236}">
                  <a16:creationId xmlns:a16="http://schemas.microsoft.com/office/drawing/2014/main" id="{D8BBAA9F-5098-477F-95F0-5CB498CA4111}"/>
                </a:ext>
              </a:extLst>
            </p:cNvPr>
            <p:cNvSpPr>
              <a:spLocks noChangeAspect="1"/>
            </p:cNvSpPr>
            <p:nvPr/>
          </p:nvSpPr>
          <p:spPr bwMode="auto">
            <a:xfrm>
              <a:off x="5078547" y="3599014"/>
              <a:ext cx="4164" cy="5551"/>
            </a:xfrm>
            <a:custGeom>
              <a:avLst/>
              <a:gdLst>
                <a:gd name="T0" fmla="*/ 1 w 3"/>
                <a:gd name="T1" fmla="*/ 1 h 3"/>
                <a:gd name="T2" fmla="*/ 3 w 3"/>
                <a:gd name="T3" fmla="*/ 1 h 3"/>
                <a:gd name="T4" fmla="*/ 2 w 3"/>
                <a:gd name="T5" fmla="*/ 3 h 3"/>
                <a:gd name="T6" fmla="*/ 0 w 3"/>
                <a:gd name="T7" fmla="*/ 3 h 3"/>
                <a:gd name="T8" fmla="*/ 1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2" name="Freeform 2858">
              <a:extLst>
                <a:ext uri="{FF2B5EF4-FFF2-40B4-BE49-F238E27FC236}">
                  <a16:creationId xmlns:a16="http://schemas.microsoft.com/office/drawing/2014/main" id="{10B0FEB2-FA6C-4B4A-AB17-237BAE396894}"/>
                </a:ext>
              </a:extLst>
            </p:cNvPr>
            <p:cNvSpPr>
              <a:spLocks noChangeAspect="1"/>
            </p:cNvSpPr>
            <p:nvPr/>
          </p:nvSpPr>
          <p:spPr bwMode="auto">
            <a:xfrm>
              <a:off x="5092425" y="3593464"/>
              <a:ext cx="5551" cy="4164"/>
            </a:xfrm>
            <a:custGeom>
              <a:avLst/>
              <a:gdLst>
                <a:gd name="T0" fmla="*/ 1 w 3"/>
                <a:gd name="T1" fmla="*/ 0 h 2"/>
                <a:gd name="T2" fmla="*/ 4 w 3"/>
                <a:gd name="T3" fmla="*/ 0 h 2"/>
                <a:gd name="T4" fmla="*/ 3 w 3"/>
                <a:gd name="T5" fmla="*/ 2 h 2"/>
                <a:gd name="T6" fmla="*/ 0 w 3"/>
                <a:gd name="T7" fmla="*/ 3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3" name="Freeform 2859">
              <a:extLst>
                <a:ext uri="{FF2B5EF4-FFF2-40B4-BE49-F238E27FC236}">
                  <a16:creationId xmlns:a16="http://schemas.microsoft.com/office/drawing/2014/main" id="{58E71371-5B01-4F06-A2ED-AE930337B2D6}"/>
                </a:ext>
              </a:extLst>
            </p:cNvPr>
            <p:cNvSpPr>
              <a:spLocks noChangeAspect="1"/>
            </p:cNvSpPr>
            <p:nvPr/>
          </p:nvSpPr>
          <p:spPr bwMode="auto">
            <a:xfrm>
              <a:off x="5067446" y="3524073"/>
              <a:ext cx="15266" cy="11102"/>
            </a:xfrm>
            <a:custGeom>
              <a:avLst/>
              <a:gdLst>
                <a:gd name="T0" fmla="*/ 7 w 9"/>
                <a:gd name="T1" fmla="*/ 1 h 7"/>
                <a:gd name="T2" fmla="*/ 11 w 9"/>
                <a:gd name="T3" fmla="*/ 7 h 7"/>
                <a:gd name="T4" fmla="*/ 10 w 9"/>
                <a:gd name="T5" fmla="*/ 8 h 7"/>
                <a:gd name="T6" fmla="*/ 5 w 9"/>
                <a:gd name="T7" fmla="*/ 7 h 7"/>
                <a:gd name="T8" fmla="*/ 6 w 9"/>
                <a:gd name="T9" fmla="*/ 5 h 7"/>
                <a:gd name="T10" fmla="*/ 2 w 9"/>
                <a:gd name="T11" fmla="*/ 6 h 7"/>
                <a:gd name="T12" fmla="*/ 1 w 9"/>
                <a:gd name="T13" fmla="*/ 2 h 7"/>
                <a:gd name="T14" fmla="*/ 7 w 9"/>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4" name="Freeform 2860">
              <a:extLst>
                <a:ext uri="{FF2B5EF4-FFF2-40B4-BE49-F238E27FC236}">
                  <a16:creationId xmlns:a16="http://schemas.microsoft.com/office/drawing/2014/main" id="{46625D41-F7C3-4928-8DEF-C58E40335A25}"/>
                </a:ext>
              </a:extLst>
            </p:cNvPr>
            <p:cNvSpPr>
              <a:spLocks noChangeAspect="1"/>
            </p:cNvSpPr>
            <p:nvPr/>
          </p:nvSpPr>
          <p:spPr bwMode="auto">
            <a:xfrm>
              <a:off x="5067446" y="3543502"/>
              <a:ext cx="8327" cy="16654"/>
            </a:xfrm>
            <a:custGeom>
              <a:avLst/>
              <a:gdLst>
                <a:gd name="T0" fmla="*/ 0 w 5"/>
                <a:gd name="T1" fmla="*/ 1 h 10"/>
                <a:gd name="T2" fmla="*/ 5 w 5"/>
                <a:gd name="T3" fmla="*/ 2 h 10"/>
                <a:gd name="T4" fmla="*/ 5 w 5"/>
                <a:gd name="T5" fmla="*/ 11 h 10"/>
                <a:gd name="T6" fmla="*/ 1 w 5"/>
                <a:gd name="T7" fmla="*/ 8 h 10"/>
                <a:gd name="T8" fmla="*/ 4 w 5"/>
                <a:gd name="T9" fmla="*/ 6 h 10"/>
                <a:gd name="T10" fmla="*/ 0 w 5"/>
                <a:gd name="T11" fmla="*/ 1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5" name="Freeform 2861">
              <a:extLst>
                <a:ext uri="{FF2B5EF4-FFF2-40B4-BE49-F238E27FC236}">
                  <a16:creationId xmlns:a16="http://schemas.microsoft.com/office/drawing/2014/main" id="{E16B25DB-3990-4163-A2F1-70E87036C73D}"/>
                </a:ext>
              </a:extLst>
            </p:cNvPr>
            <p:cNvSpPr>
              <a:spLocks noChangeAspect="1"/>
            </p:cNvSpPr>
            <p:nvPr/>
          </p:nvSpPr>
          <p:spPr bwMode="auto">
            <a:xfrm>
              <a:off x="5061894" y="3543502"/>
              <a:ext cx="4164" cy="5551"/>
            </a:xfrm>
            <a:custGeom>
              <a:avLst/>
              <a:gdLst>
                <a:gd name="T0" fmla="*/ 0 w 3"/>
                <a:gd name="T1" fmla="*/ 0 h 3"/>
                <a:gd name="T2" fmla="*/ 2 w 3"/>
                <a:gd name="T3" fmla="*/ 3 h 3"/>
                <a:gd name="T4" fmla="*/ 1 w 3"/>
                <a:gd name="T5" fmla="*/ 4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6" name="Freeform 2862">
              <a:extLst>
                <a:ext uri="{FF2B5EF4-FFF2-40B4-BE49-F238E27FC236}">
                  <a16:creationId xmlns:a16="http://schemas.microsoft.com/office/drawing/2014/main" id="{C2640EBC-DBFB-4B53-90E5-066487D4ED00}"/>
                </a:ext>
              </a:extLst>
            </p:cNvPr>
            <p:cNvSpPr>
              <a:spLocks noChangeAspect="1"/>
            </p:cNvSpPr>
            <p:nvPr/>
          </p:nvSpPr>
          <p:spPr bwMode="auto">
            <a:xfrm>
              <a:off x="5023036" y="3625381"/>
              <a:ext cx="59676" cy="22205"/>
            </a:xfrm>
            <a:custGeom>
              <a:avLst/>
              <a:gdLst>
                <a:gd name="T0" fmla="*/ 4 w 36"/>
                <a:gd name="T1" fmla="*/ 0 h 13"/>
                <a:gd name="T2" fmla="*/ 1 w 36"/>
                <a:gd name="T3" fmla="*/ 5 h 13"/>
                <a:gd name="T4" fmla="*/ 1 w 36"/>
                <a:gd name="T5" fmla="*/ 9 h 13"/>
                <a:gd name="T6" fmla="*/ 14 w 36"/>
                <a:gd name="T7" fmla="*/ 10 h 13"/>
                <a:gd name="T8" fmla="*/ 19 w 36"/>
                <a:gd name="T9" fmla="*/ 12 h 13"/>
                <a:gd name="T10" fmla="*/ 20 w 36"/>
                <a:gd name="T11" fmla="*/ 16 h 13"/>
                <a:gd name="T12" fmla="*/ 41 w 36"/>
                <a:gd name="T13" fmla="*/ 14 h 13"/>
                <a:gd name="T14" fmla="*/ 42 w 36"/>
                <a:gd name="T15" fmla="*/ 10 h 13"/>
                <a:gd name="T16" fmla="*/ 35 w 36"/>
                <a:gd name="T17" fmla="*/ 11 h 13"/>
                <a:gd name="T18" fmla="*/ 35 w 36"/>
                <a:gd name="T19" fmla="*/ 7 h 13"/>
                <a:gd name="T20" fmla="*/ 26 w 36"/>
                <a:gd name="T21" fmla="*/ 7 h 13"/>
                <a:gd name="T22" fmla="*/ 20 w 36"/>
                <a:gd name="T23" fmla="*/ 5 h 13"/>
                <a:gd name="T24" fmla="*/ 13 w 36"/>
                <a:gd name="T25" fmla="*/ 6 h 13"/>
                <a:gd name="T26" fmla="*/ 8 w 36"/>
                <a:gd name="T27" fmla="*/ 2 h 13"/>
                <a:gd name="T28" fmla="*/ 4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7" name="Freeform 2863">
              <a:extLst>
                <a:ext uri="{FF2B5EF4-FFF2-40B4-BE49-F238E27FC236}">
                  <a16:creationId xmlns:a16="http://schemas.microsoft.com/office/drawing/2014/main" id="{A913D3C6-64B5-4D36-8FCA-521A2F7A9778}"/>
                </a:ext>
              </a:extLst>
            </p:cNvPr>
            <p:cNvSpPr>
              <a:spLocks noChangeAspect="1"/>
            </p:cNvSpPr>
            <p:nvPr/>
          </p:nvSpPr>
          <p:spPr bwMode="auto">
            <a:xfrm>
              <a:off x="5109079" y="3600401"/>
              <a:ext cx="12491" cy="22205"/>
            </a:xfrm>
            <a:custGeom>
              <a:avLst/>
              <a:gdLst>
                <a:gd name="T0" fmla="*/ 9 w 7"/>
                <a:gd name="T1" fmla="*/ 2 h 13"/>
                <a:gd name="T2" fmla="*/ 0 w 7"/>
                <a:gd name="T3" fmla="*/ 15 h 13"/>
                <a:gd name="T4" fmla="*/ 0 w 7"/>
                <a:gd name="T5" fmla="*/ 11 h 13"/>
                <a:gd name="T6" fmla="*/ 1 w 7"/>
                <a:gd name="T7" fmla="*/ 6 h 13"/>
                <a:gd name="T8" fmla="*/ 9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8" name="Freeform 2864">
              <a:extLst>
                <a:ext uri="{FF2B5EF4-FFF2-40B4-BE49-F238E27FC236}">
                  <a16:creationId xmlns:a16="http://schemas.microsoft.com/office/drawing/2014/main" id="{C370183E-1748-4502-B92B-E0C873F13549}"/>
                </a:ext>
              </a:extLst>
            </p:cNvPr>
            <p:cNvSpPr>
              <a:spLocks noChangeAspect="1"/>
            </p:cNvSpPr>
            <p:nvPr/>
          </p:nvSpPr>
          <p:spPr bwMode="auto">
            <a:xfrm>
              <a:off x="5096589" y="3623994"/>
              <a:ext cx="8327" cy="11102"/>
            </a:xfrm>
            <a:custGeom>
              <a:avLst/>
              <a:gdLst>
                <a:gd name="T0" fmla="*/ 2 w 5"/>
                <a:gd name="T1" fmla="*/ 1 h 7"/>
                <a:gd name="T2" fmla="*/ 6 w 5"/>
                <a:gd name="T3" fmla="*/ 7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59" name="Freeform 2865">
              <a:extLst>
                <a:ext uri="{FF2B5EF4-FFF2-40B4-BE49-F238E27FC236}">
                  <a16:creationId xmlns:a16="http://schemas.microsoft.com/office/drawing/2014/main" id="{F8074A83-824D-4479-866E-8D1596633E42}"/>
                </a:ext>
              </a:extLst>
            </p:cNvPr>
            <p:cNvSpPr>
              <a:spLocks noChangeAspect="1"/>
            </p:cNvSpPr>
            <p:nvPr/>
          </p:nvSpPr>
          <p:spPr bwMode="auto">
            <a:xfrm>
              <a:off x="5097976" y="3604567"/>
              <a:ext cx="5551" cy="2776"/>
            </a:xfrm>
            <a:custGeom>
              <a:avLst/>
              <a:gdLst>
                <a:gd name="T0" fmla="*/ 3 w 3"/>
                <a:gd name="T1" fmla="*/ 0 h 2"/>
                <a:gd name="T2" fmla="*/ 4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0" name="Freeform 2866">
              <a:extLst>
                <a:ext uri="{FF2B5EF4-FFF2-40B4-BE49-F238E27FC236}">
                  <a16:creationId xmlns:a16="http://schemas.microsoft.com/office/drawing/2014/main" id="{C08D630E-B526-418F-980A-61C8A4A67E66}"/>
                </a:ext>
              </a:extLst>
            </p:cNvPr>
            <p:cNvSpPr>
              <a:spLocks noChangeAspect="1"/>
            </p:cNvSpPr>
            <p:nvPr/>
          </p:nvSpPr>
          <p:spPr bwMode="auto">
            <a:xfrm>
              <a:off x="5088262" y="3583749"/>
              <a:ext cx="4164" cy="4164"/>
            </a:xfrm>
            <a:custGeom>
              <a:avLst/>
              <a:gdLst>
                <a:gd name="T0" fmla="*/ 2 w 3"/>
                <a:gd name="T1" fmla="*/ 2 h 2"/>
                <a:gd name="T2" fmla="*/ 3 w 3"/>
                <a:gd name="T3" fmla="*/ 3 h 2"/>
                <a:gd name="T4" fmla="*/ 1 w 3"/>
                <a:gd name="T5" fmla="*/ 3 h 2"/>
                <a:gd name="T6" fmla="*/ 0 w 3"/>
                <a:gd name="T7" fmla="*/ 2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1" name="Freeform 2867">
              <a:extLst>
                <a:ext uri="{FF2B5EF4-FFF2-40B4-BE49-F238E27FC236}">
                  <a16:creationId xmlns:a16="http://schemas.microsoft.com/office/drawing/2014/main" id="{85557576-06DD-43DD-AA8B-EAB0836E9FD0}"/>
                </a:ext>
              </a:extLst>
            </p:cNvPr>
            <p:cNvSpPr>
              <a:spLocks noChangeAspect="1"/>
            </p:cNvSpPr>
            <p:nvPr/>
          </p:nvSpPr>
          <p:spPr bwMode="auto">
            <a:xfrm>
              <a:off x="5064669" y="3500480"/>
              <a:ext cx="6939" cy="5551"/>
            </a:xfrm>
            <a:custGeom>
              <a:avLst/>
              <a:gdLst>
                <a:gd name="T0" fmla="*/ 3 w 4"/>
                <a:gd name="T1" fmla="*/ 1 h 3"/>
                <a:gd name="T2" fmla="*/ 5 w 4"/>
                <a:gd name="T3" fmla="*/ 3 h 3"/>
                <a:gd name="T4" fmla="*/ 3 w 4"/>
                <a:gd name="T5" fmla="*/ 3 h 3"/>
                <a:gd name="T6" fmla="*/ 0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2" name="Freeform 2868">
              <a:extLst>
                <a:ext uri="{FF2B5EF4-FFF2-40B4-BE49-F238E27FC236}">
                  <a16:creationId xmlns:a16="http://schemas.microsoft.com/office/drawing/2014/main" id="{8D2F1C85-DABE-458D-AC17-10BA0390FBBD}"/>
                </a:ext>
              </a:extLst>
            </p:cNvPr>
            <p:cNvSpPr>
              <a:spLocks noChangeAspect="1"/>
            </p:cNvSpPr>
            <p:nvPr/>
          </p:nvSpPr>
          <p:spPr bwMode="auto">
            <a:xfrm>
              <a:off x="5072997" y="3494930"/>
              <a:ext cx="8327" cy="8327"/>
            </a:xfrm>
            <a:custGeom>
              <a:avLst/>
              <a:gdLst>
                <a:gd name="T0" fmla="*/ 5 w 5"/>
                <a:gd name="T1" fmla="*/ 0 h 5"/>
                <a:gd name="T2" fmla="*/ 2 w 5"/>
                <a:gd name="T3" fmla="*/ 1 h 5"/>
                <a:gd name="T4" fmla="*/ 1 w 5"/>
                <a:gd name="T5" fmla="*/ 5 h 5"/>
                <a:gd name="T6" fmla="*/ 4 w 5"/>
                <a:gd name="T7" fmla="*/ 2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3" name="Freeform 2869">
              <a:extLst>
                <a:ext uri="{FF2B5EF4-FFF2-40B4-BE49-F238E27FC236}">
                  <a16:creationId xmlns:a16="http://schemas.microsoft.com/office/drawing/2014/main" id="{A08E85DD-7AFC-4973-8F34-1CFA3DACF892}"/>
                </a:ext>
              </a:extLst>
            </p:cNvPr>
            <p:cNvSpPr>
              <a:spLocks noChangeAspect="1"/>
            </p:cNvSpPr>
            <p:nvPr/>
          </p:nvSpPr>
          <p:spPr bwMode="auto">
            <a:xfrm>
              <a:off x="4963359" y="2966179"/>
              <a:ext cx="27756" cy="20817"/>
            </a:xfrm>
            <a:custGeom>
              <a:avLst/>
              <a:gdLst>
                <a:gd name="T0" fmla="*/ 19 w 17"/>
                <a:gd name="T1" fmla="*/ 2 h 13"/>
                <a:gd name="T2" fmla="*/ 7 w 17"/>
                <a:gd name="T3" fmla="*/ 9 h 13"/>
                <a:gd name="T4" fmla="*/ 5 w 17"/>
                <a:gd name="T5" fmla="*/ 15 h 13"/>
                <a:gd name="T6" fmla="*/ 2 w 17"/>
                <a:gd name="T7" fmla="*/ 14 h 13"/>
                <a:gd name="T8" fmla="*/ 5 w 17"/>
                <a:gd name="T9" fmla="*/ 9 h 13"/>
                <a:gd name="T10" fmla="*/ 0 w 17"/>
                <a:gd name="T11" fmla="*/ 6 h 13"/>
                <a:gd name="T12" fmla="*/ 4 w 17"/>
                <a:gd name="T13" fmla="*/ 2 h 13"/>
                <a:gd name="T14" fmla="*/ 14 w 17"/>
                <a:gd name="T15" fmla="*/ 0 h 13"/>
                <a:gd name="T16" fmla="*/ 19 w 17"/>
                <a:gd name="T17" fmla="*/ 1 h 13"/>
                <a:gd name="T18" fmla="*/ 19 w 17"/>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4" name="Freeform 2870">
              <a:extLst>
                <a:ext uri="{FF2B5EF4-FFF2-40B4-BE49-F238E27FC236}">
                  <a16:creationId xmlns:a16="http://schemas.microsoft.com/office/drawing/2014/main" id="{A996C439-C735-4C7E-80E2-889F40EE7552}"/>
                </a:ext>
              </a:extLst>
            </p:cNvPr>
            <p:cNvSpPr>
              <a:spLocks noChangeAspect="1"/>
            </p:cNvSpPr>
            <p:nvPr/>
          </p:nvSpPr>
          <p:spPr bwMode="auto">
            <a:xfrm>
              <a:off x="4964748" y="2949524"/>
              <a:ext cx="19429" cy="12491"/>
            </a:xfrm>
            <a:custGeom>
              <a:avLst/>
              <a:gdLst>
                <a:gd name="T0" fmla="*/ 8 w 12"/>
                <a:gd name="T1" fmla="*/ 0 h 8"/>
                <a:gd name="T2" fmla="*/ 14 w 12"/>
                <a:gd name="T3" fmla="*/ 6 h 8"/>
                <a:gd name="T4" fmla="*/ 9 w 12"/>
                <a:gd name="T5" fmla="*/ 6 h 8"/>
                <a:gd name="T6" fmla="*/ 8 w 12"/>
                <a:gd name="T7" fmla="*/ 9 h 8"/>
                <a:gd name="T8" fmla="*/ 4 w 12"/>
                <a:gd name="T9" fmla="*/ 6 h 8"/>
                <a:gd name="T10" fmla="*/ 1 w 12"/>
                <a:gd name="T11" fmla="*/ 3 h 8"/>
                <a:gd name="T12" fmla="*/ 7 w 12"/>
                <a:gd name="T13" fmla="*/ 2 h 8"/>
                <a:gd name="T14" fmla="*/ 8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5" name="Freeform 2871">
              <a:extLst>
                <a:ext uri="{FF2B5EF4-FFF2-40B4-BE49-F238E27FC236}">
                  <a16:creationId xmlns:a16="http://schemas.microsoft.com/office/drawing/2014/main" id="{56A54500-AA6D-44EE-BF64-8EAC6FF3995F}"/>
                </a:ext>
              </a:extLst>
            </p:cNvPr>
            <p:cNvSpPr>
              <a:spLocks noChangeAspect="1"/>
            </p:cNvSpPr>
            <p:nvPr/>
          </p:nvSpPr>
          <p:spPr bwMode="auto">
            <a:xfrm>
              <a:off x="5200674" y="3625383"/>
              <a:ext cx="52736" cy="31920"/>
            </a:xfrm>
            <a:custGeom>
              <a:avLst/>
              <a:gdLst>
                <a:gd name="T0" fmla="*/ 26 w 31"/>
                <a:gd name="T1" fmla="*/ 8 h 19"/>
                <a:gd name="T2" fmla="*/ 37 w 31"/>
                <a:gd name="T3" fmla="*/ 1 h 19"/>
                <a:gd name="T4" fmla="*/ 36 w 31"/>
                <a:gd name="T5" fmla="*/ 0 h 19"/>
                <a:gd name="T6" fmla="*/ 23 w 31"/>
                <a:gd name="T7" fmla="*/ 6 h 19"/>
                <a:gd name="T8" fmla="*/ 20 w 31"/>
                <a:gd name="T9" fmla="*/ 7 h 19"/>
                <a:gd name="T10" fmla="*/ 12 w 31"/>
                <a:gd name="T11" fmla="*/ 6 h 19"/>
                <a:gd name="T12" fmla="*/ 9 w 31"/>
                <a:gd name="T13" fmla="*/ 5 h 19"/>
                <a:gd name="T14" fmla="*/ 9 w 31"/>
                <a:gd name="T15" fmla="*/ 8 h 19"/>
                <a:gd name="T16" fmla="*/ 1 w 31"/>
                <a:gd name="T17" fmla="*/ 10 h 19"/>
                <a:gd name="T18" fmla="*/ 0 w 31"/>
                <a:gd name="T19" fmla="*/ 17 h 19"/>
                <a:gd name="T20" fmla="*/ 6 w 31"/>
                <a:gd name="T21" fmla="*/ 19 h 19"/>
                <a:gd name="T22" fmla="*/ 11 w 31"/>
                <a:gd name="T23" fmla="*/ 19 h 19"/>
                <a:gd name="T24" fmla="*/ 15 w 31"/>
                <a:gd name="T25" fmla="*/ 22 h 19"/>
                <a:gd name="T26" fmla="*/ 20 w 31"/>
                <a:gd name="T27" fmla="*/ 17 h 19"/>
                <a:gd name="T28" fmla="*/ 23 w 31"/>
                <a:gd name="T29" fmla="*/ 13 h 19"/>
                <a:gd name="T30" fmla="*/ 28 w 31"/>
                <a:gd name="T31" fmla="*/ 13 h 19"/>
                <a:gd name="T32" fmla="*/ 28 w 31"/>
                <a:gd name="T33" fmla="*/ 12 h 19"/>
                <a:gd name="T34" fmla="*/ 26 w 31"/>
                <a:gd name="T35" fmla="*/ 8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6" name="Freeform 2872">
              <a:extLst>
                <a:ext uri="{FF2B5EF4-FFF2-40B4-BE49-F238E27FC236}">
                  <a16:creationId xmlns:a16="http://schemas.microsoft.com/office/drawing/2014/main" id="{12E3F5FD-5587-465F-9274-CC5B2FB2580C}"/>
                </a:ext>
              </a:extLst>
            </p:cNvPr>
            <p:cNvSpPr>
              <a:spLocks noChangeAspect="1"/>
            </p:cNvSpPr>
            <p:nvPr/>
          </p:nvSpPr>
          <p:spPr bwMode="auto">
            <a:xfrm>
              <a:off x="5433824" y="4051436"/>
              <a:ext cx="223436" cy="156822"/>
            </a:xfrm>
            <a:custGeom>
              <a:avLst/>
              <a:gdLst>
                <a:gd name="T0" fmla="*/ 161 w 134"/>
                <a:gd name="T1" fmla="*/ 42 h 94"/>
                <a:gd name="T2" fmla="*/ 147 w 134"/>
                <a:gd name="T3" fmla="*/ 50 h 94"/>
                <a:gd name="T4" fmla="*/ 147 w 134"/>
                <a:gd name="T5" fmla="*/ 60 h 94"/>
                <a:gd name="T6" fmla="*/ 121 w 134"/>
                <a:gd name="T7" fmla="*/ 70 h 94"/>
                <a:gd name="T8" fmla="*/ 103 w 134"/>
                <a:gd name="T9" fmla="*/ 79 h 94"/>
                <a:gd name="T10" fmla="*/ 95 w 134"/>
                <a:gd name="T11" fmla="*/ 88 h 94"/>
                <a:gd name="T12" fmla="*/ 85 w 134"/>
                <a:gd name="T13" fmla="*/ 88 h 94"/>
                <a:gd name="T14" fmla="*/ 71 w 134"/>
                <a:gd name="T15" fmla="*/ 95 h 94"/>
                <a:gd name="T16" fmla="*/ 58 w 134"/>
                <a:gd name="T17" fmla="*/ 95 h 94"/>
                <a:gd name="T18" fmla="*/ 46 w 134"/>
                <a:gd name="T19" fmla="*/ 100 h 94"/>
                <a:gd name="T20" fmla="*/ 37 w 134"/>
                <a:gd name="T21" fmla="*/ 111 h 94"/>
                <a:gd name="T22" fmla="*/ 17 w 134"/>
                <a:gd name="T23" fmla="*/ 111 h 94"/>
                <a:gd name="T24" fmla="*/ 12 w 134"/>
                <a:gd name="T25" fmla="*/ 101 h 94"/>
                <a:gd name="T26" fmla="*/ 11 w 134"/>
                <a:gd name="T27" fmla="*/ 87 h 94"/>
                <a:gd name="T28" fmla="*/ 5 w 134"/>
                <a:gd name="T29" fmla="*/ 71 h 94"/>
                <a:gd name="T30" fmla="*/ 0 w 134"/>
                <a:gd name="T31" fmla="*/ 70 h 94"/>
                <a:gd name="T32" fmla="*/ 5 w 134"/>
                <a:gd name="T33" fmla="*/ 65 h 94"/>
                <a:gd name="T34" fmla="*/ 6 w 134"/>
                <a:gd name="T35" fmla="*/ 54 h 94"/>
                <a:gd name="T36" fmla="*/ 5 w 134"/>
                <a:gd name="T37" fmla="*/ 48 h 94"/>
                <a:gd name="T38" fmla="*/ 10 w 134"/>
                <a:gd name="T39" fmla="*/ 42 h 94"/>
                <a:gd name="T40" fmla="*/ 10 w 134"/>
                <a:gd name="T41" fmla="*/ 32 h 94"/>
                <a:gd name="T42" fmla="*/ 13 w 134"/>
                <a:gd name="T43" fmla="*/ 29 h 94"/>
                <a:gd name="T44" fmla="*/ 18 w 134"/>
                <a:gd name="T45" fmla="*/ 31 h 94"/>
                <a:gd name="T46" fmla="*/ 60 w 134"/>
                <a:gd name="T47" fmla="*/ 29 h 94"/>
                <a:gd name="T48" fmla="*/ 68 w 134"/>
                <a:gd name="T49" fmla="*/ 35 h 94"/>
                <a:gd name="T50" fmla="*/ 77 w 134"/>
                <a:gd name="T51" fmla="*/ 34 h 94"/>
                <a:gd name="T52" fmla="*/ 90 w 134"/>
                <a:gd name="T53" fmla="*/ 16 h 94"/>
                <a:gd name="T54" fmla="*/ 141 w 134"/>
                <a:gd name="T55" fmla="*/ 0 h 94"/>
                <a:gd name="T56" fmla="*/ 161 w 134"/>
                <a:gd name="T57" fmla="*/ 42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7" name="Freeform 2873">
              <a:extLst>
                <a:ext uri="{FF2B5EF4-FFF2-40B4-BE49-F238E27FC236}">
                  <a16:creationId xmlns:a16="http://schemas.microsoft.com/office/drawing/2014/main" id="{4C403FA3-8362-49DD-A82D-5E883A0D25A3}"/>
                </a:ext>
              </a:extLst>
            </p:cNvPr>
            <p:cNvSpPr>
              <a:spLocks noChangeAspect="1"/>
            </p:cNvSpPr>
            <p:nvPr/>
          </p:nvSpPr>
          <p:spPr bwMode="auto">
            <a:xfrm>
              <a:off x="5709995" y="3862695"/>
              <a:ext cx="11102" cy="29144"/>
            </a:xfrm>
            <a:custGeom>
              <a:avLst/>
              <a:gdLst>
                <a:gd name="T0" fmla="*/ 3 w 7"/>
                <a:gd name="T1" fmla="*/ 20 h 18"/>
                <a:gd name="T2" fmla="*/ 6 w 7"/>
                <a:gd name="T3" fmla="*/ 14 h 18"/>
                <a:gd name="T4" fmla="*/ 6 w 7"/>
                <a:gd name="T5" fmla="*/ 2 h 18"/>
                <a:gd name="T6" fmla="*/ 0 w 7"/>
                <a:gd name="T7" fmla="*/ 8 h 18"/>
                <a:gd name="T8" fmla="*/ 1 w 7"/>
                <a:gd name="T9" fmla="*/ 14 h 18"/>
                <a:gd name="T10" fmla="*/ 1 w 7"/>
                <a:gd name="T11" fmla="*/ 21 h 18"/>
                <a:gd name="T12" fmla="*/ 3 w 7"/>
                <a:gd name="T13" fmla="*/ 20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8" name="Freeform 2874">
              <a:extLst>
                <a:ext uri="{FF2B5EF4-FFF2-40B4-BE49-F238E27FC236}">
                  <a16:creationId xmlns:a16="http://schemas.microsoft.com/office/drawing/2014/main" id="{239474B9-3DDA-4064-989C-E1AD3FF86863}"/>
                </a:ext>
              </a:extLst>
            </p:cNvPr>
            <p:cNvSpPr>
              <a:spLocks noChangeAspect="1"/>
            </p:cNvSpPr>
            <p:nvPr/>
          </p:nvSpPr>
          <p:spPr bwMode="auto">
            <a:xfrm>
              <a:off x="5600360" y="3872410"/>
              <a:ext cx="20817" cy="44410"/>
            </a:xfrm>
            <a:custGeom>
              <a:avLst/>
              <a:gdLst>
                <a:gd name="T0" fmla="*/ 6 w 12"/>
                <a:gd name="T1" fmla="*/ 30 h 27"/>
                <a:gd name="T2" fmla="*/ 13 w 12"/>
                <a:gd name="T3" fmla="*/ 27 h 27"/>
                <a:gd name="T4" fmla="*/ 14 w 12"/>
                <a:gd name="T5" fmla="*/ 21 h 27"/>
                <a:gd name="T6" fmla="*/ 9 w 12"/>
                <a:gd name="T7" fmla="*/ 14 h 27"/>
                <a:gd name="T8" fmla="*/ 11 w 12"/>
                <a:gd name="T9" fmla="*/ 8 h 27"/>
                <a:gd name="T10" fmla="*/ 6 w 12"/>
                <a:gd name="T11" fmla="*/ 0 h 27"/>
                <a:gd name="T12" fmla="*/ 1 w 12"/>
                <a:gd name="T13" fmla="*/ 6 h 27"/>
                <a:gd name="T14" fmla="*/ 1 w 12"/>
                <a:gd name="T15" fmla="*/ 13 h 27"/>
                <a:gd name="T16" fmla="*/ 1 w 12"/>
                <a:gd name="T17" fmla="*/ 19 h 27"/>
                <a:gd name="T18" fmla="*/ 1 w 12"/>
                <a:gd name="T19" fmla="*/ 25 h 27"/>
                <a:gd name="T20" fmla="*/ 0 w 12"/>
                <a:gd name="T21" fmla="*/ 27 h 27"/>
                <a:gd name="T22" fmla="*/ 3 w 12"/>
                <a:gd name="T23" fmla="*/ 32 h 27"/>
                <a:gd name="T24" fmla="*/ 6 w 12"/>
                <a:gd name="T25" fmla="*/ 3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69" name="Freeform 2875">
              <a:extLst>
                <a:ext uri="{FF2B5EF4-FFF2-40B4-BE49-F238E27FC236}">
                  <a16:creationId xmlns:a16="http://schemas.microsoft.com/office/drawing/2014/main" id="{32823ADD-0FCE-44DC-923B-CF4083762509}"/>
                </a:ext>
              </a:extLst>
            </p:cNvPr>
            <p:cNvSpPr>
              <a:spLocks noChangeAspect="1"/>
            </p:cNvSpPr>
            <p:nvPr/>
          </p:nvSpPr>
          <p:spPr bwMode="auto">
            <a:xfrm>
              <a:off x="5537909" y="3776652"/>
              <a:ext cx="8327" cy="11102"/>
            </a:xfrm>
            <a:custGeom>
              <a:avLst/>
              <a:gdLst>
                <a:gd name="T0" fmla="*/ 0 w 5"/>
                <a:gd name="T1" fmla="*/ 1 h 6"/>
                <a:gd name="T2" fmla="*/ 1 w 5"/>
                <a:gd name="T3" fmla="*/ 7 h 6"/>
                <a:gd name="T4" fmla="*/ 4 w 5"/>
                <a:gd name="T5" fmla="*/ 7 h 6"/>
                <a:gd name="T6" fmla="*/ 6 w 5"/>
                <a:gd name="T7" fmla="*/ 4 h 6"/>
                <a:gd name="T8" fmla="*/ 4 w 5"/>
                <a:gd name="T9" fmla="*/ 1 h 6"/>
                <a:gd name="T10" fmla="*/ 0 w 5"/>
                <a:gd name="T11" fmla="*/ 1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0" name="Freeform 2876">
              <a:extLst>
                <a:ext uri="{FF2B5EF4-FFF2-40B4-BE49-F238E27FC236}">
                  <a16:creationId xmlns:a16="http://schemas.microsoft.com/office/drawing/2014/main" id="{60174E80-9F6F-4036-8B39-613A074C082D}"/>
                </a:ext>
              </a:extLst>
            </p:cNvPr>
            <p:cNvSpPr>
              <a:spLocks noChangeAspect="1"/>
            </p:cNvSpPr>
            <p:nvPr/>
          </p:nvSpPr>
          <p:spPr bwMode="auto">
            <a:xfrm>
              <a:off x="5414395" y="4105560"/>
              <a:ext cx="15266" cy="16654"/>
            </a:xfrm>
            <a:custGeom>
              <a:avLst/>
              <a:gdLst>
                <a:gd name="T0" fmla="*/ 0 w 9"/>
                <a:gd name="T1" fmla="*/ 2 h 10"/>
                <a:gd name="T2" fmla="*/ 4 w 9"/>
                <a:gd name="T3" fmla="*/ 1 h 10"/>
                <a:gd name="T4" fmla="*/ 5 w 9"/>
                <a:gd name="T5" fmla="*/ 6 h 10"/>
                <a:gd name="T6" fmla="*/ 9 w 9"/>
                <a:gd name="T7" fmla="*/ 5 h 10"/>
                <a:gd name="T8" fmla="*/ 10 w 9"/>
                <a:gd name="T9" fmla="*/ 11 h 10"/>
                <a:gd name="T10" fmla="*/ 5 w 9"/>
                <a:gd name="T11" fmla="*/ 7 h 10"/>
                <a:gd name="T12" fmla="*/ 1 w 9"/>
                <a:gd name="T13" fmla="*/ 6 h 10"/>
                <a:gd name="T14" fmla="*/ 0 w 9"/>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1" name="Freeform 2877">
              <a:extLst>
                <a:ext uri="{FF2B5EF4-FFF2-40B4-BE49-F238E27FC236}">
                  <a16:creationId xmlns:a16="http://schemas.microsoft.com/office/drawing/2014/main" id="{A35706F1-FE38-4F48-A5DF-4B195C6847BD}"/>
                </a:ext>
              </a:extLst>
            </p:cNvPr>
            <p:cNvSpPr>
              <a:spLocks noChangeAspect="1"/>
            </p:cNvSpPr>
            <p:nvPr/>
          </p:nvSpPr>
          <p:spPr bwMode="auto">
            <a:xfrm>
              <a:off x="5689178" y="3855756"/>
              <a:ext cx="22205" cy="12491"/>
            </a:xfrm>
            <a:custGeom>
              <a:avLst/>
              <a:gdLst>
                <a:gd name="T0" fmla="*/ 1 w 13"/>
                <a:gd name="T1" fmla="*/ 7 h 8"/>
                <a:gd name="T2" fmla="*/ 1 w 13"/>
                <a:gd name="T3" fmla="*/ 8 h 8"/>
                <a:gd name="T4" fmla="*/ 9 w 13"/>
                <a:gd name="T5" fmla="*/ 5 h 8"/>
                <a:gd name="T6" fmla="*/ 14 w 13"/>
                <a:gd name="T7" fmla="*/ 5 h 8"/>
                <a:gd name="T8" fmla="*/ 16 w 13"/>
                <a:gd name="T9" fmla="*/ 1 h 8"/>
                <a:gd name="T10" fmla="*/ 14 w 13"/>
                <a:gd name="T11" fmla="*/ 0 h 8"/>
                <a:gd name="T12" fmla="*/ 7 w 13"/>
                <a:gd name="T13" fmla="*/ 2 h 8"/>
                <a:gd name="T14" fmla="*/ 6 w 13"/>
                <a:gd name="T15" fmla="*/ 5 h 8"/>
                <a:gd name="T16" fmla="*/ 1 w 13"/>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2" name="Freeform 2878">
              <a:extLst>
                <a:ext uri="{FF2B5EF4-FFF2-40B4-BE49-F238E27FC236}">
                  <a16:creationId xmlns:a16="http://schemas.microsoft.com/office/drawing/2014/main" id="{A031D681-9C97-47C5-8D63-0817B1994A06}"/>
                </a:ext>
              </a:extLst>
            </p:cNvPr>
            <p:cNvSpPr>
              <a:spLocks noChangeAspect="1"/>
            </p:cNvSpPr>
            <p:nvPr/>
          </p:nvSpPr>
          <p:spPr bwMode="auto">
            <a:xfrm>
              <a:off x="6727252" y="4262381"/>
              <a:ext cx="6939" cy="11102"/>
            </a:xfrm>
            <a:custGeom>
              <a:avLst/>
              <a:gdLst>
                <a:gd name="T0" fmla="*/ 0 w 4"/>
                <a:gd name="T1" fmla="*/ 2 h 7"/>
                <a:gd name="T2" fmla="*/ 3 w 4"/>
                <a:gd name="T3" fmla="*/ 0 h 7"/>
                <a:gd name="T4" fmla="*/ 5 w 4"/>
                <a:gd name="T5" fmla="*/ 3 h 7"/>
                <a:gd name="T6" fmla="*/ 4 w 4"/>
                <a:gd name="T7" fmla="*/ 8 h 7"/>
                <a:gd name="T8" fmla="*/ 3 w 4"/>
                <a:gd name="T9" fmla="*/ 6 h 7"/>
                <a:gd name="T10" fmla="*/ 0 w 4"/>
                <a:gd name="T11" fmla="*/ 2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3" name="Freeform 2879">
              <a:extLst>
                <a:ext uri="{FF2B5EF4-FFF2-40B4-BE49-F238E27FC236}">
                  <a16:creationId xmlns:a16="http://schemas.microsoft.com/office/drawing/2014/main" id="{BA216793-B321-45D7-AA1F-A12E2DE2893C}"/>
                </a:ext>
              </a:extLst>
            </p:cNvPr>
            <p:cNvSpPr>
              <a:spLocks noChangeAspect="1"/>
            </p:cNvSpPr>
            <p:nvPr/>
          </p:nvSpPr>
          <p:spPr bwMode="auto">
            <a:xfrm>
              <a:off x="6810520" y="4025067"/>
              <a:ext cx="51349" cy="51349"/>
            </a:xfrm>
            <a:custGeom>
              <a:avLst/>
              <a:gdLst>
                <a:gd name="T0" fmla="*/ 35 w 31"/>
                <a:gd name="T1" fmla="*/ 0 h 31"/>
                <a:gd name="T2" fmla="*/ 37 w 31"/>
                <a:gd name="T3" fmla="*/ 7 h 31"/>
                <a:gd name="T4" fmla="*/ 33 w 31"/>
                <a:gd name="T5" fmla="*/ 13 h 31"/>
                <a:gd name="T6" fmla="*/ 32 w 31"/>
                <a:gd name="T7" fmla="*/ 25 h 31"/>
                <a:gd name="T8" fmla="*/ 26 w 31"/>
                <a:gd name="T9" fmla="*/ 31 h 31"/>
                <a:gd name="T10" fmla="*/ 19 w 31"/>
                <a:gd name="T11" fmla="*/ 32 h 31"/>
                <a:gd name="T12" fmla="*/ 19 w 31"/>
                <a:gd name="T13" fmla="*/ 36 h 31"/>
                <a:gd name="T14" fmla="*/ 14 w 31"/>
                <a:gd name="T15" fmla="*/ 35 h 31"/>
                <a:gd name="T16" fmla="*/ 5 w 31"/>
                <a:gd name="T17" fmla="*/ 31 h 31"/>
                <a:gd name="T18" fmla="*/ 2 w 31"/>
                <a:gd name="T19" fmla="*/ 24 h 31"/>
                <a:gd name="T20" fmla="*/ 2 w 31"/>
                <a:gd name="T21" fmla="*/ 13 h 31"/>
                <a:gd name="T22" fmla="*/ 11 w 31"/>
                <a:gd name="T23" fmla="*/ 7 h 31"/>
                <a:gd name="T24" fmla="*/ 10 w 31"/>
                <a:gd name="T25" fmla="*/ 6 h 31"/>
                <a:gd name="T26" fmla="*/ 12 w 31"/>
                <a:gd name="T27" fmla="*/ 4 h 31"/>
                <a:gd name="T28" fmla="*/ 13 w 31"/>
                <a:gd name="T29" fmla="*/ 5 h 31"/>
                <a:gd name="T30" fmla="*/ 19 w 31"/>
                <a:gd name="T31" fmla="*/ 4 h 31"/>
                <a:gd name="T32" fmla="*/ 24 w 31"/>
                <a:gd name="T33" fmla="*/ 4 h 31"/>
                <a:gd name="T34" fmla="*/ 29 w 31"/>
                <a:gd name="T35" fmla="*/ 2 h 31"/>
                <a:gd name="T36" fmla="*/ 31 w 31"/>
                <a:gd name="T37" fmla="*/ 4 h 31"/>
                <a:gd name="T38" fmla="*/ 35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4" name="Freeform 2880">
              <a:extLst>
                <a:ext uri="{FF2B5EF4-FFF2-40B4-BE49-F238E27FC236}">
                  <a16:creationId xmlns:a16="http://schemas.microsoft.com/office/drawing/2014/main" id="{AAFFF59D-BCB9-42CD-BC51-EA9251AEE0C7}"/>
                </a:ext>
              </a:extLst>
            </p:cNvPr>
            <p:cNvSpPr>
              <a:spLocks noChangeAspect="1"/>
            </p:cNvSpPr>
            <p:nvPr/>
          </p:nvSpPr>
          <p:spPr bwMode="auto">
            <a:xfrm>
              <a:off x="7043670" y="3897390"/>
              <a:ext cx="34695" cy="84656"/>
            </a:xfrm>
            <a:custGeom>
              <a:avLst/>
              <a:gdLst>
                <a:gd name="T0" fmla="*/ 25 w 21"/>
                <a:gd name="T1" fmla="*/ 7 h 51"/>
                <a:gd name="T2" fmla="*/ 21 w 21"/>
                <a:gd name="T3" fmla="*/ 24 h 51"/>
                <a:gd name="T4" fmla="*/ 20 w 21"/>
                <a:gd name="T5" fmla="*/ 39 h 51"/>
                <a:gd name="T6" fmla="*/ 14 w 21"/>
                <a:gd name="T7" fmla="*/ 50 h 51"/>
                <a:gd name="T8" fmla="*/ 14 w 21"/>
                <a:gd name="T9" fmla="*/ 61 h 51"/>
                <a:gd name="T10" fmla="*/ 5 w 21"/>
                <a:gd name="T11" fmla="*/ 49 h 51"/>
                <a:gd name="T12" fmla="*/ 1 w 21"/>
                <a:gd name="T13" fmla="*/ 42 h 51"/>
                <a:gd name="T14" fmla="*/ 4 w 21"/>
                <a:gd name="T15" fmla="*/ 24 h 51"/>
                <a:gd name="T16" fmla="*/ 10 w 21"/>
                <a:gd name="T17" fmla="*/ 10 h 51"/>
                <a:gd name="T18" fmla="*/ 11 w 21"/>
                <a:gd name="T19" fmla="*/ 4 h 51"/>
                <a:gd name="T20" fmla="*/ 17 w 21"/>
                <a:gd name="T21" fmla="*/ 0 h 51"/>
                <a:gd name="T22" fmla="*/ 24 w 21"/>
                <a:gd name="T23" fmla="*/ 4 h 51"/>
                <a:gd name="T24" fmla="*/ 25 w 21"/>
                <a:gd name="T25" fmla="*/ 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5" name="Freeform 2881">
              <a:extLst>
                <a:ext uri="{FF2B5EF4-FFF2-40B4-BE49-F238E27FC236}">
                  <a16:creationId xmlns:a16="http://schemas.microsoft.com/office/drawing/2014/main" id="{F5840F71-914F-4D89-8548-35D1094170CD}"/>
                </a:ext>
              </a:extLst>
            </p:cNvPr>
            <p:cNvSpPr>
              <a:spLocks noChangeAspect="1"/>
            </p:cNvSpPr>
            <p:nvPr/>
          </p:nvSpPr>
          <p:spPr bwMode="auto">
            <a:xfrm>
              <a:off x="7124162" y="3920984"/>
              <a:ext cx="5551" cy="8327"/>
            </a:xfrm>
            <a:custGeom>
              <a:avLst/>
              <a:gdLst>
                <a:gd name="T0" fmla="*/ 3 w 4"/>
                <a:gd name="T1" fmla="*/ 0 h 5"/>
                <a:gd name="T2" fmla="*/ 3 w 4"/>
                <a:gd name="T3" fmla="*/ 5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6" name="Freeform 2882">
              <a:extLst>
                <a:ext uri="{FF2B5EF4-FFF2-40B4-BE49-F238E27FC236}">
                  <a16:creationId xmlns:a16="http://schemas.microsoft.com/office/drawing/2014/main" id="{5E07D4AA-18A4-45CE-B4B4-04342B8CD5F5}"/>
                </a:ext>
              </a:extLst>
            </p:cNvPr>
            <p:cNvSpPr>
              <a:spLocks noChangeAspect="1"/>
            </p:cNvSpPr>
            <p:nvPr/>
          </p:nvSpPr>
          <p:spPr bwMode="auto">
            <a:xfrm>
              <a:off x="7146367" y="3908492"/>
              <a:ext cx="5551" cy="6939"/>
            </a:xfrm>
            <a:custGeom>
              <a:avLst/>
              <a:gdLst>
                <a:gd name="T0" fmla="*/ 3 w 3"/>
                <a:gd name="T1" fmla="*/ 0 h 4"/>
                <a:gd name="T2" fmla="*/ 3 w 3"/>
                <a:gd name="T3" fmla="*/ 5 h 4"/>
                <a:gd name="T4" fmla="*/ 0 w 3"/>
                <a:gd name="T5" fmla="*/ 3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7" name="Freeform 2883">
              <a:extLst>
                <a:ext uri="{FF2B5EF4-FFF2-40B4-BE49-F238E27FC236}">
                  <a16:creationId xmlns:a16="http://schemas.microsoft.com/office/drawing/2014/main" id="{9635D5C0-D393-4FD9-A24F-D7AAB6CEC507}"/>
                </a:ext>
              </a:extLst>
            </p:cNvPr>
            <p:cNvSpPr>
              <a:spLocks noChangeAspect="1"/>
            </p:cNvSpPr>
            <p:nvPr/>
          </p:nvSpPr>
          <p:spPr bwMode="auto">
            <a:xfrm>
              <a:off x="7111672" y="3920984"/>
              <a:ext cx="6939" cy="8327"/>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8" name="Freeform 2884">
              <a:extLst>
                <a:ext uri="{FF2B5EF4-FFF2-40B4-BE49-F238E27FC236}">
                  <a16:creationId xmlns:a16="http://schemas.microsoft.com/office/drawing/2014/main" id="{B923E428-A4CD-49FC-B098-AEF4DFFE83AB}"/>
                </a:ext>
              </a:extLst>
            </p:cNvPr>
            <p:cNvSpPr>
              <a:spLocks noChangeAspect="1"/>
            </p:cNvSpPr>
            <p:nvPr/>
          </p:nvSpPr>
          <p:spPr bwMode="auto">
            <a:xfrm>
              <a:off x="7111672" y="3920984"/>
              <a:ext cx="6939" cy="8327"/>
            </a:xfrm>
            <a:custGeom>
              <a:avLst/>
              <a:gdLst>
                <a:gd name="T0" fmla="*/ 5 w 4"/>
                <a:gd name="T1" fmla="*/ 2 h 5"/>
                <a:gd name="T2" fmla="*/ 1 w 4"/>
                <a:gd name="T3" fmla="*/ 6 h 5"/>
                <a:gd name="T4" fmla="*/ 1 w 4"/>
                <a:gd name="T5" fmla="*/ 1 h 5"/>
                <a:gd name="T6" fmla="*/ 5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79" name="Freeform 2885">
              <a:extLst>
                <a:ext uri="{FF2B5EF4-FFF2-40B4-BE49-F238E27FC236}">
                  <a16:creationId xmlns:a16="http://schemas.microsoft.com/office/drawing/2014/main" id="{AB0D2047-B74D-469D-87CC-4F1B4F7F2DD3}"/>
                </a:ext>
              </a:extLst>
            </p:cNvPr>
            <p:cNvSpPr>
              <a:spLocks noChangeAspect="1"/>
            </p:cNvSpPr>
            <p:nvPr/>
          </p:nvSpPr>
          <p:spPr bwMode="auto">
            <a:xfrm>
              <a:off x="7136653" y="3685057"/>
              <a:ext cx="16654" cy="11102"/>
            </a:xfrm>
            <a:custGeom>
              <a:avLst/>
              <a:gdLst>
                <a:gd name="T0" fmla="*/ 8 w 10"/>
                <a:gd name="T1" fmla="*/ 0 h 6"/>
                <a:gd name="T2" fmla="*/ 12 w 10"/>
                <a:gd name="T3" fmla="*/ 4 h 6"/>
                <a:gd name="T4" fmla="*/ 7 w 10"/>
                <a:gd name="T5" fmla="*/ 7 h 6"/>
                <a:gd name="T6" fmla="*/ 2 w 10"/>
                <a:gd name="T7" fmla="*/ 8 h 6"/>
                <a:gd name="T8" fmla="*/ 1 w 10"/>
                <a:gd name="T9" fmla="*/ 5 h 6"/>
                <a:gd name="T10" fmla="*/ 8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0" name="Freeform 2887">
              <a:extLst>
                <a:ext uri="{FF2B5EF4-FFF2-40B4-BE49-F238E27FC236}">
                  <a16:creationId xmlns:a16="http://schemas.microsoft.com/office/drawing/2014/main" id="{1FA68C18-2997-4E3C-9A0D-5EF6DC66ED46}"/>
                </a:ext>
              </a:extLst>
            </p:cNvPr>
            <p:cNvSpPr>
              <a:spLocks noChangeAspect="1"/>
            </p:cNvSpPr>
            <p:nvPr/>
          </p:nvSpPr>
          <p:spPr bwMode="auto">
            <a:xfrm>
              <a:off x="7368415" y="3357537"/>
              <a:ext cx="117963" cy="112412"/>
            </a:xfrm>
            <a:custGeom>
              <a:avLst/>
              <a:gdLst>
                <a:gd name="T0" fmla="*/ 18 w 71"/>
                <a:gd name="T1" fmla="*/ 1 h 68"/>
                <a:gd name="T2" fmla="*/ 42 w 71"/>
                <a:gd name="T3" fmla="*/ 23 h 68"/>
                <a:gd name="T4" fmla="*/ 57 w 71"/>
                <a:gd name="T5" fmla="*/ 29 h 68"/>
                <a:gd name="T6" fmla="*/ 66 w 71"/>
                <a:gd name="T7" fmla="*/ 31 h 68"/>
                <a:gd name="T8" fmla="*/ 72 w 71"/>
                <a:gd name="T9" fmla="*/ 25 h 68"/>
                <a:gd name="T10" fmla="*/ 71 w 71"/>
                <a:gd name="T11" fmla="*/ 35 h 68"/>
                <a:gd name="T12" fmla="*/ 75 w 71"/>
                <a:gd name="T13" fmla="*/ 45 h 68"/>
                <a:gd name="T14" fmla="*/ 84 w 71"/>
                <a:gd name="T15" fmla="*/ 43 h 68"/>
                <a:gd name="T16" fmla="*/ 73 w 71"/>
                <a:gd name="T17" fmla="*/ 51 h 68"/>
                <a:gd name="T18" fmla="*/ 67 w 71"/>
                <a:gd name="T19" fmla="*/ 52 h 68"/>
                <a:gd name="T20" fmla="*/ 61 w 71"/>
                <a:gd name="T21" fmla="*/ 52 h 68"/>
                <a:gd name="T22" fmla="*/ 54 w 71"/>
                <a:gd name="T23" fmla="*/ 63 h 68"/>
                <a:gd name="T24" fmla="*/ 51 w 71"/>
                <a:gd name="T25" fmla="*/ 73 h 68"/>
                <a:gd name="T26" fmla="*/ 26 w 71"/>
                <a:gd name="T27" fmla="*/ 58 h 68"/>
                <a:gd name="T28" fmla="*/ 19 w 71"/>
                <a:gd name="T29" fmla="*/ 64 h 68"/>
                <a:gd name="T30" fmla="*/ 10 w 71"/>
                <a:gd name="T31" fmla="*/ 60 h 68"/>
                <a:gd name="T32" fmla="*/ 10 w 71"/>
                <a:gd name="T33" fmla="*/ 63 h 68"/>
                <a:gd name="T34" fmla="*/ 18 w 71"/>
                <a:gd name="T35" fmla="*/ 71 h 68"/>
                <a:gd name="T36" fmla="*/ 23 w 71"/>
                <a:gd name="T37" fmla="*/ 75 h 68"/>
                <a:gd name="T38" fmla="*/ 14 w 71"/>
                <a:gd name="T39" fmla="*/ 75 h 68"/>
                <a:gd name="T40" fmla="*/ 11 w 71"/>
                <a:gd name="T41" fmla="*/ 81 h 68"/>
                <a:gd name="T42" fmla="*/ 8 w 71"/>
                <a:gd name="T43" fmla="*/ 77 h 68"/>
                <a:gd name="T44" fmla="*/ 8 w 71"/>
                <a:gd name="T45" fmla="*/ 71 h 68"/>
                <a:gd name="T46" fmla="*/ 2 w 71"/>
                <a:gd name="T47" fmla="*/ 68 h 68"/>
                <a:gd name="T48" fmla="*/ 1 w 71"/>
                <a:gd name="T49" fmla="*/ 58 h 68"/>
                <a:gd name="T50" fmla="*/ 7 w 71"/>
                <a:gd name="T51" fmla="*/ 52 h 68"/>
                <a:gd name="T52" fmla="*/ 2 w 71"/>
                <a:gd name="T53" fmla="*/ 46 h 68"/>
                <a:gd name="T54" fmla="*/ 5 w 71"/>
                <a:gd name="T55" fmla="*/ 44 h 68"/>
                <a:gd name="T56" fmla="*/ 17 w 71"/>
                <a:gd name="T57" fmla="*/ 46 h 68"/>
                <a:gd name="T58" fmla="*/ 14 w 71"/>
                <a:gd name="T59" fmla="*/ 38 h 68"/>
                <a:gd name="T60" fmla="*/ 20 w 71"/>
                <a:gd name="T61" fmla="*/ 30 h 68"/>
                <a:gd name="T62" fmla="*/ 18 w 71"/>
                <a:gd name="T63" fmla="*/ 21 h 68"/>
                <a:gd name="T64" fmla="*/ 18 w 71"/>
                <a:gd name="T65" fmla="*/ 13 h 68"/>
                <a:gd name="T66" fmla="*/ 12 w 71"/>
                <a:gd name="T67" fmla="*/ 6 h 68"/>
                <a:gd name="T68" fmla="*/ 18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1" name="Freeform 2889">
              <a:extLst>
                <a:ext uri="{FF2B5EF4-FFF2-40B4-BE49-F238E27FC236}">
                  <a16:creationId xmlns:a16="http://schemas.microsoft.com/office/drawing/2014/main" id="{8C62DB7E-81B2-4DB3-89C7-C751FBB57F2A}"/>
                </a:ext>
              </a:extLst>
            </p:cNvPr>
            <p:cNvSpPr>
              <a:spLocks noChangeAspect="1"/>
            </p:cNvSpPr>
            <p:nvPr/>
          </p:nvSpPr>
          <p:spPr bwMode="auto">
            <a:xfrm>
              <a:off x="7262943" y="3665630"/>
              <a:ext cx="47185" cy="41634"/>
            </a:xfrm>
            <a:custGeom>
              <a:avLst/>
              <a:gdLst>
                <a:gd name="T0" fmla="*/ 0 w 28"/>
                <a:gd name="T1" fmla="*/ 16 h 25"/>
                <a:gd name="T2" fmla="*/ 2 w 28"/>
                <a:gd name="T3" fmla="*/ 26 h 25"/>
                <a:gd name="T4" fmla="*/ 10 w 28"/>
                <a:gd name="T5" fmla="*/ 29 h 25"/>
                <a:gd name="T6" fmla="*/ 13 w 28"/>
                <a:gd name="T7" fmla="*/ 29 h 25"/>
                <a:gd name="T8" fmla="*/ 13 w 28"/>
                <a:gd name="T9" fmla="*/ 24 h 25"/>
                <a:gd name="T10" fmla="*/ 17 w 28"/>
                <a:gd name="T11" fmla="*/ 17 h 25"/>
                <a:gd name="T12" fmla="*/ 23 w 28"/>
                <a:gd name="T13" fmla="*/ 18 h 25"/>
                <a:gd name="T14" fmla="*/ 27 w 28"/>
                <a:gd name="T15" fmla="*/ 20 h 25"/>
                <a:gd name="T16" fmla="*/ 29 w 28"/>
                <a:gd name="T17" fmla="*/ 13 h 25"/>
                <a:gd name="T18" fmla="*/ 33 w 28"/>
                <a:gd name="T19" fmla="*/ 8 h 25"/>
                <a:gd name="T20" fmla="*/ 32 w 28"/>
                <a:gd name="T21" fmla="*/ 6 h 25"/>
                <a:gd name="T22" fmla="*/ 30 w 28"/>
                <a:gd name="T23" fmla="*/ 1 h 25"/>
                <a:gd name="T24" fmla="*/ 23 w 28"/>
                <a:gd name="T25" fmla="*/ 1 h 25"/>
                <a:gd name="T26" fmla="*/ 19 w 28"/>
                <a:gd name="T27" fmla="*/ 1 h 25"/>
                <a:gd name="T28" fmla="*/ 16 w 28"/>
                <a:gd name="T29" fmla="*/ 8 h 25"/>
                <a:gd name="T30" fmla="*/ 11 w 28"/>
                <a:gd name="T31" fmla="*/ 8 h 25"/>
                <a:gd name="T32" fmla="*/ 7 w 28"/>
                <a:gd name="T33" fmla="*/ 6 h 25"/>
                <a:gd name="T34" fmla="*/ 4 w 28"/>
                <a:gd name="T35" fmla="*/ 10 h 25"/>
                <a:gd name="T36" fmla="*/ 0 w 28"/>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2" name="Freeform 2890">
              <a:extLst>
                <a:ext uri="{FF2B5EF4-FFF2-40B4-BE49-F238E27FC236}">
                  <a16:creationId xmlns:a16="http://schemas.microsoft.com/office/drawing/2014/main" id="{10E13E02-30EC-4AFF-9581-17934982D645}"/>
                </a:ext>
              </a:extLst>
            </p:cNvPr>
            <p:cNvSpPr>
              <a:spLocks noChangeAspect="1"/>
            </p:cNvSpPr>
            <p:nvPr/>
          </p:nvSpPr>
          <p:spPr bwMode="auto">
            <a:xfrm>
              <a:off x="7307352" y="3657303"/>
              <a:ext cx="4164" cy="8327"/>
            </a:xfrm>
            <a:custGeom>
              <a:avLst/>
              <a:gdLst>
                <a:gd name="T0" fmla="*/ 0 w 3"/>
                <a:gd name="T1" fmla="*/ 4 h 5"/>
                <a:gd name="T2" fmla="*/ 2 w 3"/>
                <a:gd name="T3" fmla="*/ 1 h 5"/>
                <a:gd name="T4" fmla="*/ 2 w 3"/>
                <a:gd name="T5" fmla="*/ 6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3" name="Freeform 2891">
              <a:extLst>
                <a:ext uri="{FF2B5EF4-FFF2-40B4-BE49-F238E27FC236}">
                  <a16:creationId xmlns:a16="http://schemas.microsoft.com/office/drawing/2014/main" id="{E3F3A4B4-A9B4-423C-B2AE-32BFB552EC42}"/>
                </a:ext>
              </a:extLst>
            </p:cNvPr>
            <p:cNvSpPr>
              <a:spLocks noChangeAspect="1"/>
            </p:cNvSpPr>
            <p:nvPr/>
          </p:nvSpPr>
          <p:spPr bwMode="auto">
            <a:xfrm>
              <a:off x="7268493" y="3614281"/>
              <a:ext cx="5551" cy="4164"/>
            </a:xfrm>
            <a:custGeom>
              <a:avLst/>
              <a:gdLst>
                <a:gd name="T0" fmla="*/ 0 w 3"/>
                <a:gd name="T1" fmla="*/ 2 h 3"/>
                <a:gd name="T2" fmla="*/ 3 w 3"/>
                <a:gd name="T3" fmla="*/ 1 h 3"/>
                <a:gd name="T4" fmla="*/ 3 w 3"/>
                <a:gd name="T5" fmla="*/ 3 h 3"/>
                <a:gd name="T6" fmla="*/ 0 w 3"/>
                <a:gd name="T7" fmla="*/ 2 h 3"/>
                <a:gd name="T8" fmla="*/ 0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4" name="Freeform 2892">
              <a:extLst>
                <a:ext uri="{FF2B5EF4-FFF2-40B4-BE49-F238E27FC236}">
                  <a16:creationId xmlns:a16="http://schemas.microsoft.com/office/drawing/2014/main" id="{5E9F81EB-E493-40B8-ADE6-1030E36A5B27}"/>
                </a:ext>
              </a:extLst>
            </p:cNvPr>
            <p:cNvSpPr>
              <a:spLocks noChangeAspect="1"/>
            </p:cNvSpPr>
            <p:nvPr/>
          </p:nvSpPr>
          <p:spPr bwMode="auto">
            <a:xfrm>
              <a:off x="7203266" y="3676730"/>
              <a:ext cx="5551" cy="5551"/>
            </a:xfrm>
            <a:custGeom>
              <a:avLst/>
              <a:gdLst>
                <a:gd name="T0" fmla="*/ 1 w 3"/>
                <a:gd name="T1" fmla="*/ 3 h 3"/>
                <a:gd name="T2" fmla="*/ 3 w 3"/>
                <a:gd name="T3" fmla="*/ 1 h 3"/>
                <a:gd name="T4" fmla="*/ 3 w 3"/>
                <a:gd name="T5" fmla="*/ 4 h 3"/>
                <a:gd name="T6" fmla="*/ 0 w 3"/>
                <a:gd name="T7" fmla="*/ 3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5" name="Freeform 2893">
              <a:extLst>
                <a:ext uri="{FF2B5EF4-FFF2-40B4-BE49-F238E27FC236}">
                  <a16:creationId xmlns:a16="http://schemas.microsoft.com/office/drawing/2014/main" id="{D2EE1A89-C8D9-484E-ADA8-4D6A1FA6EC52}"/>
                </a:ext>
              </a:extLst>
            </p:cNvPr>
            <p:cNvSpPr>
              <a:spLocks noChangeAspect="1"/>
            </p:cNvSpPr>
            <p:nvPr/>
          </p:nvSpPr>
          <p:spPr bwMode="auto">
            <a:xfrm>
              <a:off x="7235186" y="3766939"/>
              <a:ext cx="5551" cy="8327"/>
            </a:xfrm>
            <a:custGeom>
              <a:avLst/>
              <a:gdLst>
                <a:gd name="T0" fmla="*/ 0 w 3"/>
                <a:gd name="T1" fmla="*/ 4 h 5"/>
                <a:gd name="T2" fmla="*/ 3 w 3"/>
                <a:gd name="T3" fmla="*/ 1 h 5"/>
                <a:gd name="T4" fmla="*/ 3 w 3"/>
                <a:gd name="T5" fmla="*/ 5 h 5"/>
                <a:gd name="T6" fmla="*/ 0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6" name="Freeform 2894">
              <a:extLst>
                <a:ext uri="{FF2B5EF4-FFF2-40B4-BE49-F238E27FC236}">
                  <a16:creationId xmlns:a16="http://schemas.microsoft.com/office/drawing/2014/main" id="{AF1C13EF-72AB-4083-86D3-0F8AD8F4B569}"/>
                </a:ext>
              </a:extLst>
            </p:cNvPr>
            <p:cNvSpPr>
              <a:spLocks noChangeAspect="1"/>
            </p:cNvSpPr>
            <p:nvPr/>
          </p:nvSpPr>
          <p:spPr bwMode="auto">
            <a:xfrm>
              <a:off x="7188001" y="3704488"/>
              <a:ext cx="6939" cy="8327"/>
            </a:xfrm>
            <a:custGeom>
              <a:avLst/>
              <a:gdLst>
                <a:gd name="T0" fmla="*/ 0 w 4"/>
                <a:gd name="T1" fmla="*/ 2 h 5"/>
                <a:gd name="T2" fmla="*/ 4 w 4"/>
                <a:gd name="T3" fmla="*/ 1 h 5"/>
                <a:gd name="T4" fmla="*/ 3 w 4"/>
                <a:gd name="T5" fmla="*/ 5 h 5"/>
                <a:gd name="T6" fmla="*/ 0 w 4"/>
                <a:gd name="T7" fmla="*/ 5 h 5"/>
                <a:gd name="T8" fmla="*/ 0 w 4"/>
                <a:gd name="T9" fmla="*/ 2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7" name="Freeform 2895">
              <a:extLst>
                <a:ext uri="{FF2B5EF4-FFF2-40B4-BE49-F238E27FC236}">
                  <a16:creationId xmlns:a16="http://schemas.microsoft.com/office/drawing/2014/main" id="{B7C86231-C6DE-4198-933B-78ADA28C0483}"/>
                </a:ext>
              </a:extLst>
            </p:cNvPr>
            <p:cNvSpPr>
              <a:spLocks noChangeAspect="1"/>
            </p:cNvSpPr>
            <p:nvPr/>
          </p:nvSpPr>
          <p:spPr bwMode="auto">
            <a:xfrm>
              <a:off x="7194940" y="3697549"/>
              <a:ext cx="5551" cy="8327"/>
            </a:xfrm>
            <a:custGeom>
              <a:avLst/>
              <a:gdLst>
                <a:gd name="T0" fmla="*/ 0 w 3"/>
                <a:gd name="T1" fmla="*/ 4 h 5"/>
                <a:gd name="T2" fmla="*/ 3 w 3"/>
                <a:gd name="T3" fmla="*/ 1 h 5"/>
                <a:gd name="T4" fmla="*/ 3 w 3"/>
                <a:gd name="T5" fmla="*/ 6 h 5"/>
                <a:gd name="T6" fmla="*/ 1 w 3"/>
                <a:gd name="T7" fmla="*/ 5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8" name="Freeform 2896">
              <a:extLst>
                <a:ext uri="{FF2B5EF4-FFF2-40B4-BE49-F238E27FC236}">
                  <a16:creationId xmlns:a16="http://schemas.microsoft.com/office/drawing/2014/main" id="{24AEE9FB-4DC5-4060-B796-88D409000D8A}"/>
                </a:ext>
              </a:extLst>
            </p:cNvPr>
            <p:cNvSpPr>
              <a:spLocks noChangeAspect="1"/>
            </p:cNvSpPr>
            <p:nvPr/>
          </p:nvSpPr>
          <p:spPr bwMode="auto">
            <a:xfrm>
              <a:off x="7207430" y="3679506"/>
              <a:ext cx="51349" cy="72166"/>
            </a:xfrm>
            <a:custGeom>
              <a:avLst/>
              <a:gdLst>
                <a:gd name="T0" fmla="*/ 32 w 31"/>
                <a:gd name="T1" fmla="*/ 45 h 44"/>
                <a:gd name="T2" fmla="*/ 33 w 31"/>
                <a:gd name="T3" fmla="*/ 38 h 44"/>
                <a:gd name="T4" fmla="*/ 31 w 31"/>
                <a:gd name="T5" fmla="*/ 33 h 44"/>
                <a:gd name="T6" fmla="*/ 33 w 31"/>
                <a:gd name="T7" fmla="*/ 26 h 44"/>
                <a:gd name="T8" fmla="*/ 37 w 31"/>
                <a:gd name="T9" fmla="*/ 20 h 44"/>
                <a:gd name="T10" fmla="*/ 37 w 31"/>
                <a:gd name="T11" fmla="*/ 14 h 44"/>
                <a:gd name="T12" fmla="*/ 33 w 31"/>
                <a:gd name="T13" fmla="*/ 12 h 44"/>
                <a:gd name="T14" fmla="*/ 30 w 31"/>
                <a:gd name="T15" fmla="*/ 12 h 44"/>
                <a:gd name="T16" fmla="*/ 31 w 31"/>
                <a:gd name="T17" fmla="*/ 9 h 44"/>
                <a:gd name="T18" fmla="*/ 32 w 31"/>
                <a:gd name="T19" fmla="*/ 6 h 44"/>
                <a:gd name="T20" fmla="*/ 29 w 31"/>
                <a:gd name="T21" fmla="*/ 5 h 44"/>
                <a:gd name="T22" fmla="*/ 26 w 31"/>
                <a:gd name="T23" fmla="*/ 7 h 44"/>
                <a:gd name="T24" fmla="*/ 21 w 31"/>
                <a:gd name="T25" fmla="*/ 5 h 44"/>
                <a:gd name="T26" fmla="*/ 20 w 31"/>
                <a:gd name="T27" fmla="*/ 1 h 44"/>
                <a:gd name="T28" fmla="*/ 16 w 31"/>
                <a:gd name="T29" fmla="*/ 1 h 44"/>
                <a:gd name="T30" fmla="*/ 13 w 31"/>
                <a:gd name="T31" fmla="*/ 1 h 44"/>
                <a:gd name="T32" fmla="*/ 11 w 31"/>
                <a:gd name="T33" fmla="*/ 6 h 44"/>
                <a:gd name="T34" fmla="*/ 7 w 31"/>
                <a:gd name="T35" fmla="*/ 7 h 44"/>
                <a:gd name="T36" fmla="*/ 5 w 31"/>
                <a:gd name="T37" fmla="*/ 5 h 44"/>
                <a:gd name="T38" fmla="*/ 0 w 31"/>
                <a:gd name="T39" fmla="*/ 8 h 44"/>
                <a:gd name="T40" fmla="*/ 1 w 31"/>
                <a:gd name="T41" fmla="*/ 12 h 44"/>
                <a:gd name="T42" fmla="*/ 7 w 31"/>
                <a:gd name="T43" fmla="*/ 15 h 44"/>
                <a:gd name="T44" fmla="*/ 7 w 31"/>
                <a:gd name="T45" fmla="*/ 18 h 44"/>
                <a:gd name="T46" fmla="*/ 2 w 31"/>
                <a:gd name="T47" fmla="*/ 15 h 44"/>
                <a:gd name="T48" fmla="*/ 4 w 31"/>
                <a:gd name="T49" fmla="*/ 20 h 44"/>
                <a:gd name="T50" fmla="*/ 6 w 31"/>
                <a:gd name="T51" fmla="*/ 22 h 44"/>
                <a:gd name="T52" fmla="*/ 8 w 31"/>
                <a:gd name="T53" fmla="*/ 21 h 44"/>
                <a:gd name="T54" fmla="*/ 12 w 31"/>
                <a:gd name="T55" fmla="*/ 22 h 44"/>
                <a:gd name="T56" fmla="*/ 10 w 31"/>
                <a:gd name="T57" fmla="*/ 28 h 44"/>
                <a:gd name="T58" fmla="*/ 13 w 31"/>
                <a:gd name="T59" fmla="*/ 26 h 44"/>
                <a:gd name="T60" fmla="*/ 13 w 31"/>
                <a:gd name="T61" fmla="*/ 21 h 44"/>
                <a:gd name="T62" fmla="*/ 11 w 31"/>
                <a:gd name="T63" fmla="*/ 20 h 44"/>
                <a:gd name="T64" fmla="*/ 11 w 31"/>
                <a:gd name="T65" fmla="*/ 18 h 44"/>
                <a:gd name="T66" fmla="*/ 10 w 31"/>
                <a:gd name="T67" fmla="*/ 13 h 44"/>
                <a:gd name="T68" fmla="*/ 14 w 31"/>
                <a:gd name="T69" fmla="*/ 15 h 44"/>
                <a:gd name="T70" fmla="*/ 17 w 31"/>
                <a:gd name="T71" fmla="*/ 22 h 44"/>
                <a:gd name="T72" fmla="*/ 18 w 31"/>
                <a:gd name="T73" fmla="*/ 25 h 44"/>
                <a:gd name="T74" fmla="*/ 14 w 31"/>
                <a:gd name="T75" fmla="*/ 32 h 44"/>
                <a:gd name="T76" fmla="*/ 13 w 31"/>
                <a:gd name="T77" fmla="*/ 39 h 44"/>
                <a:gd name="T78" fmla="*/ 17 w 31"/>
                <a:gd name="T79" fmla="*/ 44 h 44"/>
                <a:gd name="T80" fmla="*/ 16 w 31"/>
                <a:gd name="T81" fmla="*/ 47 h 44"/>
                <a:gd name="T82" fmla="*/ 21 w 31"/>
                <a:gd name="T83" fmla="*/ 48 h 44"/>
                <a:gd name="T84" fmla="*/ 19 w 31"/>
                <a:gd name="T85" fmla="*/ 41 h 44"/>
                <a:gd name="T86" fmla="*/ 24 w 31"/>
                <a:gd name="T87" fmla="*/ 43 h 44"/>
                <a:gd name="T88" fmla="*/ 23 w 31"/>
                <a:gd name="T89" fmla="*/ 48 h 44"/>
                <a:gd name="T90" fmla="*/ 23 w 31"/>
                <a:gd name="T91" fmla="*/ 52 h 44"/>
                <a:gd name="T92" fmla="*/ 29 w 31"/>
                <a:gd name="T93" fmla="*/ 50 h 44"/>
                <a:gd name="T94" fmla="*/ 29 w 31"/>
                <a:gd name="T95" fmla="*/ 45 h 44"/>
                <a:gd name="T96" fmla="*/ 32 w 31"/>
                <a:gd name="T97" fmla="*/ 45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89" name="Freeform 2897">
              <a:extLst>
                <a:ext uri="{FF2B5EF4-FFF2-40B4-BE49-F238E27FC236}">
                  <a16:creationId xmlns:a16="http://schemas.microsoft.com/office/drawing/2014/main" id="{E9BC1A26-F08E-4F09-A3FC-57B72FE5DF76}"/>
                </a:ext>
              </a:extLst>
            </p:cNvPr>
            <p:cNvSpPr>
              <a:spLocks noChangeAspect="1"/>
            </p:cNvSpPr>
            <p:nvPr/>
          </p:nvSpPr>
          <p:spPr bwMode="auto">
            <a:xfrm>
              <a:off x="7243514" y="3757224"/>
              <a:ext cx="6939" cy="13878"/>
            </a:xfrm>
            <a:custGeom>
              <a:avLst/>
              <a:gdLst>
                <a:gd name="T0" fmla="*/ 4 w 4"/>
                <a:gd name="T1" fmla="*/ 0 h 8"/>
                <a:gd name="T2" fmla="*/ 3 w 4"/>
                <a:gd name="T3" fmla="*/ 10 h 8"/>
                <a:gd name="T4" fmla="*/ 0 w 4"/>
                <a:gd name="T5" fmla="*/ 9 h 8"/>
                <a:gd name="T6" fmla="*/ 1 w 4"/>
                <a:gd name="T7" fmla="*/ 1 h 8"/>
                <a:gd name="T8" fmla="*/ 4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0" name="Freeform 2898">
              <a:extLst>
                <a:ext uri="{FF2B5EF4-FFF2-40B4-BE49-F238E27FC236}">
                  <a16:creationId xmlns:a16="http://schemas.microsoft.com/office/drawing/2014/main" id="{4AAF85B0-15CF-42FD-8AFF-AA313AEAC2A4}"/>
                </a:ext>
              </a:extLst>
            </p:cNvPr>
            <p:cNvSpPr>
              <a:spLocks noChangeAspect="1"/>
            </p:cNvSpPr>
            <p:nvPr/>
          </p:nvSpPr>
          <p:spPr bwMode="auto">
            <a:xfrm>
              <a:off x="7193552" y="3654527"/>
              <a:ext cx="5551" cy="9715"/>
            </a:xfrm>
            <a:custGeom>
              <a:avLst/>
              <a:gdLst>
                <a:gd name="T0" fmla="*/ 4 w 3"/>
                <a:gd name="T1" fmla="*/ 0 h 6"/>
                <a:gd name="T2" fmla="*/ 3 w 3"/>
                <a:gd name="T3" fmla="*/ 7 h 6"/>
                <a:gd name="T4" fmla="*/ 0 w 3"/>
                <a:gd name="T5" fmla="*/ 7 h 6"/>
                <a:gd name="T6" fmla="*/ 1 w 3"/>
                <a:gd name="T7" fmla="*/ 1 h 6"/>
                <a:gd name="T8" fmla="*/ 4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1" name="Freeform 2899">
              <a:extLst>
                <a:ext uri="{FF2B5EF4-FFF2-40B4-BE49-F238E27FC236}">
                  <a16:creationId xmlns:a16="http://schemas.microsoft.com/office/drawing/2014/main" id="{4A689382-E92D-49D5-A7DC-0FCC6360FEDB}"/>
                </a:ext>
              </a:extLst>
            </p:cNvPr>
            <p:cNvSpPr>
              <a:spLocks noChangeAspect="1"/>
            </p:cNvSpPr>
            <p:nvPr/>
          </p:nvSpPr>
          <p:spPr bwMode="auto">
            <a:xfrm>
              <a:off x="7362864" y="3560157"/>
              <a:ext cx="8327" cy="13878"/>
            </a:xfrm>
            <a:custGeom>
              <a:avLst/>
              <a:gdLst>
                <a:gd name="T0" fmla="*/ 2 w 5"/>
                <a:gd name="T1" fmla="*/ 1 h 8"/>
                <a:gd name="T2" fmla="*/ 0 w 5"/>
                <a:gd name="T3" fmla="*/ 6 h 8"/>
                <a:gd name="T4" fmla="*/ 2 w 5"/>
                <a:gd name="T5" fmla="*/ 6 h 8"/>
                <a:gd name="T6" fmla="*/ 2 w 5"/>
                <a:gd name="T7" fmla="*/ 10 h 8"/>
                <a:gd name="T8" fmla="*/ 6 w 5"/>
                <a:gd name="T9" fmla="*/ 5 h 8"/>
                <a:gd name="T10" fmla="*/ 4 w 5"/>
                <a:gd name="T11" fmla="*/ 5 h 8"/>
                <a:gd name="T12" fmla="*/ 2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2" name="Freeform 2900">
              <a:extLst>
                <a:ext uri="{FF2B5EF4-FFF2-40B4-BE49-F238E27FC236}">
                  <a16:creationId xmlns:a16="http://schemas.microsoft.com/office/drawing/2014/main" id="{82F6B0F2-14D2-4096-B4E7-57A05694F7B6}"/>
                </a:ext>
              </a:extLst>
            </p:cNvPr>
            <p:cNvSpPr>
              <a:spLocks noChangeAspect="1"/>
            </p:cNvSpPr>
            <p:nvPr/>
          </p:nvSpPr>
          <p:spPr bwMode="auto">
            <a:xfrm>
              <a:off x="6217929" y="4276261"/>
              <a:ext cx="51349" cy="91595"/>
            </a:xfrm>
            <a:custGeom>
              <a:avLst/>
              <a:gdLst>
                <a:gd name="T0" fmla="*/ 12 w 31"/>
                <a:gd name="T1" fmla="*/ 1 h 55"/>
                <a:gd name="T2" fmla="*/ 26 w 31"/>
                <a:gd name="T3" fmla="*/ 24 h 55"/>
                <a:gd name="T4" fmla="*/ 36 w 31"/>
                <a:gd name="T5" fmla="*/ 44 h 55"/>
                <a:gd name="T6" fmla="*/ 32 w 31"/>
                <a:gd name="T7" fmla="*/ 59 h 55"/>
                <a:gd name="T8" fmla="*/ 23 w 31"/>
                <a:gd name="T9" fmla="*/ 64 h 55"/>
                <a:gd name="T10" fmla="*/ 17 w 31"/>
                <a:gd name="T11" fmla="*/ 66 h 55"/>
                <a:gd name="T12" fmla="*/ 7 w 31"/>
                <a:gd name="T13" fmla="*/ 56 h 55"/>
                <a:gd name="T14" fmla="*/ 6 w 31"/>
                <a:gd name="T15" fmla="*/ 47 h 55"/>
                <a:gd name="T16" fmla="*/ 4 w 31"/>
                <a:gd name="T17" fmla="*/ 37 h 55"/>
                <a:gd name="T18" fmla="*/ 2 w 31"/>
                <a:gd name="T19" fmla="*/ 31 h 55"/>
                <a:gd name="T20" fmla="*/ 1 w 31"/>
                <a:gd name="T21" fmla="*/ 24 h 55"/>
                <a:gd name="T22" fmla="*/ 5 w 31"/>
                <a:gd name="T23" fmla="*/ 31 h 55"/>
                <a:gd name="T24" fmla="*/ 6 w 31"/>
                <a:gd name="T25" fmla="*/ 19 h 55"/>
                <a:gd name="T26" fmla="*/ 7 w 31"/>
                <a:gd name="T27" fmla="*/ 10 h 55"/>
                <a:gd name="T28" fmla="*/ 8 w 31"/>
                <a:gd name="T29" fmla="*/ 6 h 55"/>
                <a:gd name="T30" fmla="*/ 13 w 31"/>
                <a:gd name="T31" fmla="*/ 8 h 55"/>
                <a:gd name="T32" fmla="*/ 11 w 31"/>
                <a:gd name="T33" fmla="*/ 4 h 55"/>
                <a:gd name="T34" fmla="*/ 5 w 31"/>
                <a:gd name="T35" fmla="*/ 1 h 55"/>
                <a:gd name="T36" fmla="*/ 12 w 31"/>
                <a:gd name="T37" fmla="*/ 1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3" name="Freeform 2901">
              <a:extLst>
                <a:ext uri="{FF2B5EF4-FFF2-40B4-BE49-F238E27FC236}">
                  <a16:creationId xmlns:a16="http://schemas.microsoft.com/office/drawing/2014/main" id="{F172D1AD-E818-48F1-9959-18B2E4222FA4}"/>
                </a:ext>
              </a:extLst>
            </p:cNvPr>
            <p:cNvSpPr>
              <a:spLocks noChangeAspect="1"/>
            </p:cNvSpPr>
            <p:nvPr/>
          </p:nvSpPr>
          <p:spPr bwMode="auto">
            <a:xfrm>
              <a:off x="6513532" y="4340100"/>
              <a:ext cx="8327" cy="13878"/>
            </a:xfrm>
            <a:custGeom>
              <a:avLst/>
              <a:gdLst>
                <a:gd name="T0" fmla="*/ 0 w 5"/>
                <a:gd name="T1" fmla="*/ 1 h 8"/>
                <a:gd name="T2" fmla="*/ 4 w 5"/>
                <a:gd name="T3" fmla="*/ 1 h 8"/>
                <a:gd name="T4" fmla="*/ 5 w 5"/>
                <a:gd name="T5" fmla="*/ 9 h 8"/>
                <a:gd name="T6" fmla="*/ 0 w 5"/>
                <a:gd name="T7" fmla="*/ 6 h 8"/>
                <a:gd name="T8" fmla="*/ 0 w 5"/>
                <a:gd name="T9" fmla="*/ 1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4" name="Freeform 2902">
              <a:extLst>
                <a:ext uri="{FF2B5EF4-FFF2-40B4-BE49-F238E27FC236}">
                  <a16:creationId xmlns:a16="http://schemas.microsoft.com/office/drawing/2014/main" id="{CF577BC9-343D-49FA-986D-C8CDD437BA58}"/>
                </a:ext>
              </a:extLst>
            </p:cNvPr>
            <p:cNvSpPr>
              <a:spLocks noChangeAspect="1"/>
            </p:cNvSpPr>
            <p:nvPr/>
          </p:nvSpPr>
          <p:spPr bwMode="auto">
            <a:xfrm>
              <a:off x="6546838" y="4373407"/>
              <a:ext cx="238701" cy="280335"/>
            </a:xfrm>
            <a:custGeom>
              <a:avLst/>
              <a:gdLst>
                <a:gd name="T0" fmla="*/ 11 w 143"/>
                <a:gd name="T1" fmla="*/ 1 h 168"/>
                <a:gd name="T2" fmla="*/ 37 w 143"/>
                <a:gd name="T3" fmla="*/ 11 h 168"/>
                <a:gd name="T4" fmla="*/ 45 w 143"/>
                <a:gd name="T5" fmla="*/ 22 h 168"/>
                <a:gd name="T6" fmla="*/ 48 w 143"/>
                <a:gd name="T7" fmla="*/ 29 h 168"/>
                <a:gd name="T8" fmla="*/ 59 w 143"/>
                <a:gd name="T9" fmla="*/ 36 h 168"/>
                <a:gd name="T10" fmla="*/ 79 w 143"/>
                <a:gd name="T11" fmla="*/ 55 h 168"/>
                <a:gd name="T12" fmla="*/ 88 w 143"/>
                <a:gd name="T13" fmla="*/ 61 h 168"/>
                <a:gd name="T14" fmla="*/ 90 w 143"/>
                <a:gd name="T15" fmla="*/ 59 h 168"/>
                <a:gd name="T16" fmla="*/ 100 w 143"/>
                <a:gd name="T17" fmla="*/ 65 h 168"/>
                <a:gd name="T18" fmla="*/ 107 w 143"/>
                <a:gd name="T19" fmla="*/ 72 h 168"/>
                <a:gd name="T20" fmla="*/ 113 w 143"/>
                <a:gd name="T21" fmla="*/ 82 h 168"/>
                <a:gd name="T22" fmla="*/ 124 w 143"/>
                <a:gd name="T23" fmla="*/ 90 h 168"/>
                <a:gd name="T24" fmla="*/ 137 w 143"/>
                <a:gd name="T25" fmla="*/ 97 h 168"/>
                <a:gd name="T26" fmla="*/ 136 w 143"/>
                <a:gd name="T27" fmla="*/ 103 h 168"/>
                <a:gd name="T28" fmla="*/ 136 w 143"/>
                <a:gd name="T29" fmla="*/ 115 h 168"/>
                <a:gd name="T30" fmla="*/ 148 w 143"/>
                <a:gd name="T31" fmla="*/ 130 h 168"/>
                <a:gd name="T32" fmla="*/ 150 w 143"/>
                <a:gd name="T33" fmla="*/ 139 h 168"/>
                <a:gd name="T34" fmla="*/ 171 w 143"/>
                <a:gd name="T35" fmla="*/ 151 h 168"/>
                <a:gd name="T36" fmla="*/ 166 w 143"/>
                <a:gd name="T37" fmla="*/ 185 h 168"/>
                <a:gd name="T38" fmla="*/ 158 w 143"/>
                <a:gd name="T39" fmla="*/ 192 h 168"/>
                <a:gd name="T40" fmla="*/ 148 w 143"/>
                <a:gd name="T41" fmla="*/ 194 h 168"/>
                <a:gd name="T42" fmla="*/ 141 w 143"/>
                <a:gd name="T43" fmla="*/ 194 h 168"/>
                <a:gd name="T44" fmla="*/ 109 w 143"/>
                <a:gd name="T45" fmla="*/ 160 h 168"/>
                <a:gd name="T46" fmla="*/ 96 w 143"/>
                <a:gd name="T47" fmla="*/ 144 h 168"/>
                <a:gd name="T48" fmla="*/ 90 w 143"/>
                <a:gd name="T49" fmla="*/ 131 h 168"/>
                <a:gd name="T50" fmla="*/ 78 w 143"/>
                <a:gd name="T51" fmla="*/ 106 h 168"/>
                <a:gd name="T52" fmla="*/ 75 w 143"/>
                <a:gd name="T53" fmla="*/ 99 h 168"/>
                <a:gd name="T54" fmla="*/ 65 w 143"/>
                <a:gd name="T55" fmla="*/ 95 h 168"/>
                <a:gd name="T56" fmla="*/ 58 w 143"/>
                <a:gd name="T57" fmla="*/ 72 h 168"/>
                <a:gd name="T58" fmla="*/ 55 w 143"/>
                <a:gd name="T59" fmla="*/ 67 h 168"/>
                <a:gd name="T60" fmla="*/ 43 w 143"/>
                <a:gd name="T61" fmla="*/ 59 h 168"/>
                <a:gd name="T62" fmla="*/ 30 w 143"/>
                <a:gd name="T63" fmla="*/ 36 h 168"/>
                <a:gd name="T64" fmla="*/ 7 w 143"/>
                <a:gd name="T65" fmla="*/ 18 h 168"/>
                <a:gd name="T66" fmla="*/ 1 w 143"/>
                <a:gd name="T67" fmla="*/ 1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5" name="Freeform 2903">
              <a:extLst>
                <a:ext uri="{FF2B5EF4-FFF2-40B4-BE49-F238E27FC236}">
                  <a16:creationId xmlns:a16="http://schemas.microsoft.com/office/drawing/2014/main" id="{EFD86054-70D7-4F5E-99C6-C4641D651488}"/>
                </a:ext>
              </a:extLst>
            </p:cNvPr>
            <p:cNvSpPr>
              <a:spLocks noChangeAspect="1"/>
            </p:cNvSpPr>
            <p:nvPr/>
          </p:nvSpPr>
          <p:spPr bwMode="auto">
            <a:xfrm>
              <a:off x="6693946" y="4466387"/>
              <a:ext cx="27756" cy="22205"/>
            </a:xfrm>
            <a:custGeom>
              <a:avLst/>
              <a:gdLst>
                <a:gd name="T0" fmla="*/ 2 w 17"/>
                <a:gd name="T1" fmla="*/ 1 h 13"/>
                <a:gd name="T2" fmla="*/ 13 w 17"/>
                <a:gd name="T3" fmla="*/ 5 h 13"/>
                <a:gd name="T4" fmla="*/ 13 w 17"/>
                <a:gd name="T5" fmla="*/ 11 h 13"/>
                <a:gd name="T6" fmla="*/ 20 w 17"/>
                <a:gd name="T7" fmla="*/ 14 h 13"/>
                <a:gd name="T8" fmla="*/ 18 w 17"/>
                <a:gd name="T9" fmla="*/ 16 h 13"/>
                <a:gd name="T10" fmla="*/ 8 w 17"/>
                <a:gd name="T11" fmla="*/ 14 h 13"/>
                <a:gd name="T12" fmla="*/ 7 w 17"/>
                <a:gd name="T13" fmla="*/ 6 h 13"/>
                <a:gd name="T14" fmla="*/ 2 w 17"/>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6" name="Freeform 2904">
              <a:extLst>
                <a:ext uri="{FF2B5EF4-FFF2-40B4-BE49-F238E27FC236}">
                  <a16:creationId xmlns:a16="http://schemas.microsoft.com/office/drawing/2014/main" id="{8DFD94DA-4F1A-4750-ADDB-1ABDCE6E8DBC}"/>
                </a:ext>
              </a:extLst>
            </p:cNvPr>
            <p:cNvSpPr>
              <a:spLocks noChangeAspect="1"/>
            </p:cNvSpPr>
            <p:nvPr/>
          </p:nvSpPr>
          <p:spPr bwMode="auto">
            <a:xfrm>
              <a:off x="6687006" y="4459449"/>
              <a:ext cx="6939" cy="11102"/>
            </a:xfrm>
            <a:custGeom>
              <a:avLst/>
              <a:gdLst>
                <a:gd name="T0" fmla="*/ 3 w 4"/>
                <a:gd name="T1" fmla="*/ 0 h 6"/>
                <a:gd name="T2" fmla="*/ 5 w 4"/>
                <a:gd name="T3" fmla="*/ 3 h 6"/>
                <a:gd name="T4" fmla="*/ 3 w 4"/>
                <a:gd name="T5" fmla="*/ 7 h 6"/>
                <a:gd name="T6" fmla="*/ 0 w 4"/>
                <a:gd name="T7" fmla="*/ 4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7" name="Freeform 2905">
              <a:extLst>
                <a:ext uri="{FF2B5EF4-FFF2-40B4-BE49-F238E27FC236}">
                  <a16:creationId xmlns:a16="http://schemas.microsoft.com/office/drawing/2014/main" id="{1AAE274E-6315-4792-83DF-BFB49B9FC0A8}"/>
                </a:ext>
              </a:extLst>
            </p:cNvPr>
            <p:cNvSpPr>
              <a:spLocks noChangeAspect="1"/>
            </p:cNvSpPr>
            <p:nvPr/>
          </p:nvSpPr>
          <p:spPr bwMode="auto">
            <a:xfrm>
              <a:off x="6763335" y="4542717"/>
              <a:ext cx="38858" cy="40247"/>
            </a:xfrm>
            <a:custGeom>
              <a:avLst/>
              <a:gdLst>
                <a:gd name="T0" fmla="*/ 13 w 23"/>
                <a:gd name="T1" fmla="*/ 1 h 24"/>
                <a:gd name="T2" fmla="*/ 18 w 23"/>
                <a:gd name="T3" fmla="*/ 17 h 24"/>
                <a:gd name="T4" fmla="*/ 24 w 23"/>
                <a:gd name="T5" fmla="*/ 21 h 24"/>
                <a:gd name="T6" fmla="*/ 26 w 23"/>
                <a:gd name="T7" fmla="*/ 29 h 24"/>
                <a:gd name="T8" fmla="*/ 12 w 23"/>
                <a:gd name="T9" fmla="*/ 21 h 24"/>
                <a:gd name="T10" fmla="*/ 10 w 23"/>
                <a:gd name="T11" fmla="*/ 12 h 24"/>
                <a:gd name="T12" fmla="*/ 0 w 23"/>
                <a:gd name="T13" fmla="*/ 11 h 24"/>
                <a:gd name="T14" fmla="*/ 6 w 23"/>
                <a:gd name="T15" fmla="*/ 4 h 24"/>
                <a:gd name="T16" fmla="*/ 11 w 23"/>
                <a:gd name="T17" fmla="*/ 4 h 24"/>
                <a:gd name="T18" fmla="*/ 13 w 2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8" name="Freeform 2906">
              <a:extLst>
                <a:ext uri="{FF2B5EF4-FFF2-40B4-BE49-F238E27FC236}">
                  <a16:creationId xmlns:a16="http://schemas.microsoft.com/office/drawing/2014/main" id="{43150CFD-3C51-4516-9D10-01F9340EDF13}"/>
                </a:ext>
              </a:extLst>
            </p:cNvPr>
            <p:cNvSpPr>
              <a:spLocks noChangeAspect="1"/>
            </p:cNvSpPr>
            <p:nvPr/>
          </p:nvSpPr>
          <p:spPr bwMode="auto">
            <a:xfrm>
              <a:off x="6816072" y="4566309"/>
              <a:ext cx="18042" cy="22205"/>
            </a:xfrm>
            <a:custGeom>
              <a:avLst/>
              <a:gdLst>
                <a:gd name="T0" fmla="*/ 4 w 11"/>
                <a:gd name="T1" fmla="*/ 2 h 13"/>
                <a:gd name="T2" fmla="*/ 12 w 11"/>
                <a:gd name="T3" fmla="*/ 7 h 13"/>
                <a:gd name="T4" fmla="*/ 6 w 11"/>
                <a:gd name="T5" fmla="*/ 15 h 13"/>
                <a:gd name="T6" fmla="*/ 5 w 11"/>
                <a:gd name="T7" fmla="*/ 11 h 13"/>
                <a:gd name="T8" fmla="*/ 1 w 11"/>
                <a:gd name="T9" fmla="*/ 15 h 13"/>
                <a:gd name="T10" fmla="*/ 4 w 11"/>
                <a:gd name="T11" fmla="*/ 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399" name="Freeform 2907">
              <a:extLst>
                <a:ext uri="{FF2B5EF4-FFF2-40B4-BE49-F238E27FC236}">
                  <a16:creationId xmlns:a16="http://schemas.microsoft.com/office/drawing/2014/main" id="{1DFC9E7C-C48A-46E0-9465-9FDF3F4B1859}"/>
                </a:ext>
              </a:extLst>
            </p:cNvPr>
            <p:cNvSpPr>
              <a:spLocks noChangeAspect="1"/>
            </p:cNvSpPr>
            <p:nvPr/>
          </p:nvSpPr>
          <p:spPr bwMode="auto">
            <a:xfrm>
              <a:off x="6559329" y="4440021"/>
              <a:ext cx="20817" cy="15266"/>
            </a:xfrm>
            <a:custGeom>
              <a:avLst/>
              <a:gdLst>
                <a:gd name="T0" fmla="*/ 5 w 13"/>
                <a:gd name="T1" fmla="*/ 0 h 9"/>
                <a:gd name="T2" fmla="*/ 10 w 13"/>
                <a:gd name="T3" fmla="*/ 6 h 9"/>
                <a:gd name="T4" fmla="*/ 15 w 13"/>
                <a:gd name="T5" fmla="*/ 7 h 9"/>
                <a:gd name="T6" fmla="*/ 12 w 13"/>
                <a:gd name="T7" fmla="*/ 11 h 9"/>
                <a:gd name="T8" fmla="*/ 7 w 13"/>
                <a:gd name="T9" fmla="*/ 7 h 9"/>
                <a:gd name="T10" fmla="*/ 0 w 13"/>
                <a:gd name="T11" fmla="*/ 5 h 9"/>
                <a:gd name="T12" fmla="*/ 5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0" name="Freeform 2908">
              <a:extLst>
                <a:ext uri="{FF2B5EF4-FFF2-40B4-BE49-F238E27FC236}">
                  <a16:creationId xmlns:a16="http://schemas.microsoft.com/office/drawing/2014/main" id="{4E44F960-A5FF-4ED3-9F3C-96C8EE198514}"/>
                </a:ext>
              </a:extLst>
            </p:cNvPr>
            <p:cNvSpPr>
              <a:spLocks noChangeAspect="1"/>
            </p:cNvSpPr>
            <p:nvPr/>
          </p:nvSpPr>
          <p:spPr bwMode="auto">
            <a:xfrm>
              <a:off x="6589859" y="4471938"/>
              <a:ext cx="22205" cy="27756"/>
            </a:xfrm>
            <a:custGeom>
              <a:avLst/>
              <a:gdLst>
                <a:gd name="T0" fmla="*/ 7 w 13"/>
                <a:gd name="T1" fmla="*/ 1 h 17"/>
                <a:gd name="T2" fmla="*/ 14 w 13"/>
                <a:gd name="T3" fmla="*/ 9 h 17"/>
                <a:gd name="T4" fmla="*/ 12 w 13"/>
                <a:gd name="T5" fmla="*/ 19 h 17"/>
                <a:gd name="T6" fmla="*/ 7 w 13"/>
                <a:gd name="T7" fmla="*/ 12 h 17"/>
                <a:gd name="T8" fmla="*/ 0 w 13"/>
                <a:gd name="T9" fmla="*/ 2 h 17"/>
                <a:gd name="T10" fmla="*/ 6 w 13"/>
                <a:gd name="T11" fmla="*/ 2 h 17"/>
                <a:gd name="T12" fmla="*/ 7 w 13"/>
                <a:gd name="T13" fmla="*/ 1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1" name="Freeform 2909">
              <a:extLst>
                <a:ext uri="{FF2B5EF4-FFF2-40B4-BE49-F238E27FC236}">
                  <a16:creationId xmlns:a16="http://schemas.microsoft.com/office/drawing/2014/main" id="{F6B0ABD5-7A11-4078-B6C6-C99492A9C4CB}"/>
                </a:ext>
              </a:extLst>
            </p:cNvPr>
            <p:cNvSpPr>
              <a:spLocks noChangeAspect="1"/>
            </p:cNvSpPr>
            <p:nvPr/>
          </p:nvSpPr>
          <p:spPr bwMode="auto">
            <a:xfrm>
              <a:off x="6625942" y="4531614"/>
              <a:ext cx="13878" cy="22205"/>
            </a:xfrm>
            <a:custGeom>
              <a:avLst/>
              <a:gdLst>
                <a:gd name="T0" fmla="*/ 1 w 9"/>
                <a:gd name="T1" fmla="*/ 1 h 13"/>
                <a:gd name="T2" fmla="*/ 9 w 9"/>
                <a:gd name="T3" fmla="*/ 12 h 13"/>
                <a:gd name="T4" fmla="*/ 8 w 9"/>
                <a:gd name="T5" fmla="*/ 15 h 13"/>
                <a:gd name="T6" fmla="*/ 2 w 9"/>
                <a:gd name="T7" fmla="*/ 10 h 13"/>
                <a:gd name="T8" fmla="*/ 1 w 9"/>
                <a:gd name="T9" fmla="*/ 4 h 13"/>
                <a:gd name="T10" fmla="*/ 1 w 9"/>
                <a:gd name="T11" fmla="*/ 1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2" name="Oval 2910">
              <a:extLst>
                <a:ext uri="{FF2B5EF4-FFF2-40B4-BE49-F238E27FC236}">
                  <a16:creationId xmlns:a16="http://schemas.microsoft.com/office/drawing/2014/main" id="{98FC422E-29CD-4E90-B376-A6B1CE97534E}"/>
                </a:ext>
              </a:extLst>
            </p:cNvPr>
            <p:cNvSpPr>
              <a:spLocks noChangeAspect="1" noChangeArrowheads="1"/>
            </p:cNvSpPr>
            <p:nvPr/>
          </p:nvSpPr>
          <p:spPr bwMode="auto">
            <a:xfrm>
              <a:off x="6746682" y="4517736"/>
              <a:ext cx="6939" cy="6939"/>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403" name="Freeform 2911">
              <a:extLst>
                <a:ext uri="{FF2B5EF4-FFF2-40B4-BE49-F238E27FC236}">
                  <a16:creationId xmlns:a16="http://schemas.microsoft.com/office/drawing/2014/main" id="{F642CF02-4232-4AD6-BCE4-181626651B72}"/>
                </a:ext>
              </a:extLst>
            </p:cNvPr>
            <p:cNvSpPr>
              <a:spLocks noChangeAspect="1"/>
            </p:cNvSpPr>
            <p:nvPr/>
          </p:nvSpPr>
          <p:spPr bwMode="auto">
            <a:xfrm>
              <a:off x="6659250" y="4578799"/>
              <a:ext cx="8327" cy="11102"/>
            </a:xfrm>
            <a:custGeom>
              <a:avLst/>
              <a:gdLst>
                <a:gd name="T0" fmla="*/ 5 w 5"/>
                <a:gd name="T1" fmla="*/ 3 h 7"/>
                <a:gd name="T2" fmla="*/ 5 w 5"/>
                <a:gd name="T3" fmla="*/ 7 h 7"/>
                <a:gd name="T4" fmla="*/ 1 w 5"/>
                <a:gd name="T5" fmla="*/ 5 h 7"/>
                <a:gd name="T6" fmla="*/ 1 w 5"/>
                <a:gd name="T7" fmla="*/ 0 h 7"/>
                <a:gd name="T8" fmla="*/ 5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4" name="Freeform 2912">
              <a:extLst>
                <a:ext uri="{FF2B5EF4-FFF2-40B4-BE49-F238E27FC236}">
                  <a16:creationId xmlns:a16="http://schemas.microsoft.com/office/drawing/2014/main" id="{629B6814-8CEC-48D6-A858-1BED42D48A1D}"/>
                </a:ext>
              </a:extLst>
            </p:cNvPr>
            <p:cNvSpPr>
              <a:spLocks noChangeAspect="1"/>
            </p:cNvSpPr>
            <p:nvPr/>
          </p:nvSpPr>
          <p:spPr bwMode="auto">
            <a:xfrm>
              <a:off x="6650923" y="4566311"/>
              <a:ext cx="8327" cy="9715"/>
            </a:xfrm>
            <a:custGeom>
              <a:avLst/>
              <a:gdLst>
                <a:gd name="T0" fmla="*/ 5 w 5"/>
                <a:gd name="T1" fmla="*/ 4 h 6"/>
                <a:gd name="T2" fmla="*/ 5 w 5"/>
                <a:gd name="T3" fmla="*/ 7 h 6"/>
                <a:gd name="T4" fmla="*/ 2 w 5"/>
                <a:gd name="T5" fmla="*/ 5 h 6"/>
                <a:gd name="T6" fmla="*/ 1 w 5"/>
                <a:gd name="T7" fmla="*/ 1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5" name="Freeform 2913">
              <a:extLst>
                <a:ext uri="{FF2B5EF4-FFF2-40B4-BE49-F238E27FC236}">
                  <a16:creationId xmlns:a16="http://schemas.microsoft.com/office/drawing/2014/main" id="{E27CFCB3-5504-4597-B933-22BC190177C4}"/>
                </a:ext>
              </a:extLst>
            </p:cNvPr>
            <p:cNvSpPr>
              <a:spLocks noChangeAspect="1"/>
            </p:cNvSpPr>
            <p:nvPr/>
          </p:nvSpPr>
          <p:spPr bwMode="auto">
            <a:xfrm>
              <a:off x="6643985" y="4559370"/>
              <a:ext cx="6939" cy="6939"/>
            </a:xfrm>
            <a:custGeom>
              <a:avLst/>
              <a:gdLst>
                <a:gd name="T0" fmla="*/ 4 w 4"/>
                <a:gd name="T1" fmla="*/ 3 h 4"/>
                <a:gd name="T2" fmla="*/ 4 w 4"/>
                <a:gd name="T3" fmla="*/ 5 h 4"/>
                <a:gd name="T4" fmla="*/ 1 w 4"/>
                <a:gd name="T5" fmla="*/ 4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6" name="Freeform 2914">
              <a:extLst>
                <a:ext uri="{FF2B5EF4-FFF2-40B4-BE49-F238E27FC236}">
                  <a16:creationId xmlns:a16="http://schemas.microsoft.com/office/drawing/2014/main" id="{EA61BA15-FCDB-42D5-8128-22A2ACB02D24}"/>
                </a:ext>
              </a:extLst>
            </p:cNvPr>
            <p:cNvSpPr>
              <a:spLocks noChangeAspect="1"/>
            </p:cNvSpPr>
            <p:nvPr/>
          </p:nvSpPr>
          <p:spPr bwMode="auto">
            <a:xfrm>
              <a:off x="6595411" y="4455285"/>
              <a:ext cx="5551" cy="4164"/>
            </a:xfrm>
            <a:custGeom>
              <a:avLst/>
              <a:gdLst>
                <a:gd name="T0" fmla="*/ 3 w 3"/>
                <a:gd name="T1" fmla="*/ 1 h 3"/>
                <a:gd name="T2" fmla="*/ 4 w 3"/>
                <a:gd name="T3" fmla="*/ 3 h 3"/>
                <a:gd name="T4" fmla="*/ 1 w 3"/>
                <a:gd name="T5" fmla="*/ 2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7" name="Freeform 2915">
              <a:extLst>
                <a:ext uri="{FF2B5EF4-FFF2-40B4-BE49-F238E27FC236}">
                  <a16:creationId xmlns:a16="http://schemas.microsoft.com/office/drawing/2014/main" id="{5BA26004-8290-4C51-B8B1-61E833A8F829}"/>
                </a:ext>
              </a:extLst>
            </p:cNvPr>
            <p:cNvSpPr>
              <a:spLocks noChangeAspect="1"/>
            </p:cNvSpPr>
            <p:nvPr/>
          </p:nvSpPr>
          <p:spPr bwMode="auto">
            <a:xfrm>
              <a:off x="6753620" y="4508021"/>
              <a:ext cx="1388" cy="5551"/>
            </a:xfrm>
            <a:custGeom>
              <a:avLst/>
              <a:gdLst>
                <a:gd name="T0" fmla="*/ 1 w 1"/>
                <a:gd name="T1" fmla="*/ 3 h 3"/>
                <a:gd name="T2" fmla="*/ 0 w 1"/>
                <a:gd name="T3" fmla="*/ 4 h 3"/>
                <a:gd name="T4" fmla="*/ 0 w 1"/>
                <a:gd name="T5" fmla="*/ 3 h 3"/>
                <a:gd name="T6" fmla="*/ 1 w 1"/>
                <a:gd name="T7" fmla="*/ 1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8" name="Freeform 2916">
              <a:extLst>
                <a:ext uri="{FF2B5EF4-FFF2-40B4-BE49-F238E27FC236}">
                  <a16:creationId xmlns:a16="http://schemas.microsoft.com/office/drawing/2014/main" id="{D67D3E6E-61BC-421F-AC1A-6F5D3C95E0E1}"/>
                </a:ext>
              </a:extLst>
            </p:cNvPr>
            <p:cNvSpPr>
              <a:spLocks noChangeAspect="1"/>
            </p:cNvSpPr>
            <p:nvPr/>
          </p:nvSpPr>
          <p:spPr bwMode="auto">
            <a:xfrm>
              <a:off x="6752233" y="4483041"/>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09" name="Freeform 2917">
              <a:extLst>
                <a:ext uri="{FF2B5EF4-FFF2-40B4-BE49-F238E27FC236}">
                  <a16:creationId xmlns:a16="http://schemas.microsoft.com/office/drawing/2014/main" id="{AFB3EC34-574B-4BDE-8D1F-8889ED136CD2}"/>
                </a:ext>
              </a:extLst>
            </p:cNvPr>
            <p:cNvSpPr>
              <a:spLocks noChangeAspect="1"/>
            </p:cNvSpPr>
            <p:nvPr/>
          </p:nvSpPr>
          <p:spPr bwMode="auto">
            <a:xfrm>
              <a:off x="6743905" y="4480267"/>
              <a:ext cx="4164" cy="2776"/>
            </a:xfrm>
            <a:custGeom>
              <a:avLst/>
              <a:gdLst>
                <a:gd name="T0" fmla="*/ 1 w 3"/>
                <a:gd name="T1" fmla="*/ 2 h 2"/>
                <a:gd name="T2" fmla="*/ 0 w 3"/>
                <a:gd name="T3" fmla="*/ 2 h 2"/>
                <a:gd name="T4" fmla="*/ 1 w 3"/>
                <a:gd name="T5" fmla="*/ 1 h 2"/>
                <a:gd name="T6" fmla="*/ 2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0" name="Freeform 2918">
              <a:extLst>
                <a:ext uri="{FF2B5EF4-FFF2-40B4-BE49-F238E27FC236}">
                  <a16:creationId xmlns:a16="http://schemas.microsoft.com/office/drawing/2014/main" id="{1786B923-BA6E-46F0-80FA-500DD98E0F98}"/>
                </a:ext>
              </a:extLst>
            </p:cNvPr>
            <p:cNvSpPr>
              <a:spLocks noChangeAspect="1"/>
            </p:cNvSpPr>
            <p:nvPr/>
          </p:nvSpPr>
          <p:spPr bwMode="auto">
            <a:xfrm>
              <a:off x="6742517" y="4487206"/>
              <a:ext cx="4164" cy="2776"/>
            </a:xfrm>
            <a:custGeom>
              <a:avLst/>
              <a:gdLst>
                <a:gd name="T0" fmla="*/ 2 w 3"/>
                <a:gd name="T1" fmla="*/ 2 h 2"/>
                <a:gd name="T2" fmla="*/ 1 w 3"/>
                <a:gd name="T3" fmla="*/ 2 h 2"/>
                <a:gd name="T4" fmla="*/ 1 w 3"/>
                <a:gd name="T5" fmla="*/ 1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1" name="Freeform 2919">
              <a:extLst>
                <a:ext uri="{FF2B5EF4-FFF2-40B4-BE49-F238E27FC236}">
                  <a16:creationId xmlns:a16="http://schemas.microsoft.com/office/drawing/2014/main" id="{ED6843E5-F308-49F4-B41C-A75A49C3CD9D}"/>
                </a:ext>
              </a:extLst>
            </p:cNvPr>
            <p:cNvSpPr>
              <a:spLocks noChangeAspect="1"/>
            </p:cNvSpPr>
            <p:nvPr/>
          </p:nvSpPr>
          <p:spPr bwMode="auto">
            <a:xfrm>
              <a:off x="6620391" y="4467776"/>
              <a:ext cx="2776" cy="5551"/>
            </a:xfrm>
            <a:custGeom>
              <a:avLst/>
              <a:gdLst>
                <a:gd name="T0" fmla="*/ 2 w 2"/>
                <a:gd name="T1" fmla="*/ 1 h 3"/>
                <a:gd name="T2" fmla="*/ 2 w 2"/>
                <a:gd name="T3" fmla="*/ 4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2" name="Freeform 2920">
              <a:extLst>
                <a:ext uri="{FF2B5EF4-FFF2-40B4-BE49-F238E27FC236}">
                  <a16:creationId xmlns:a16="http://schemas.microsoft.com/office/drawing/2014/main" id="{7F35437A-9789-4F12-8375-5AA5D84FDEED}"/>
                </a:ext>
              </a:extLst>
            </p:cNvPr>
            <p:cNvSpPr>
              <a:spLocks noChangeAspect="1"/>
            </p:cNvSpPr>
            <p:nvPr/>
          </p:nvSpPr>
          <p:spPr bwMode="auto">
            <a:xfrm>
              <a:off x="6592635" y="4456675"/>
              <a:ext cx="1388" cy="2776"/>
            </a:xfrm>
            <a:custGeom>
              <a:avLst/>
              <a:gdLst>
                <a:gd name="T0" fmla="*/ 1 w 1"/>
                <a:gd name="T1" fmla="*/ 1 h 2"/>
                <a:gd name="T2" fmla="*/ 1 w 1"/>
                <a:gd name="T3" fmla="*/ 2 h 2"/>
                <a:gd name="T4" fmla="*/ 0 w 1"/>
                <a:gd name="T5" fmla="*/ 2 h 2"/>
                <a:gd name="T6" fmla="*/ 0 w 1"/>
                <a:gd name="T7" fmla="*/ 1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3" name="Freeform 2921">
              <a:extLst>
                <a:ext uri="{FF2B5EF4-FFF2-40B4-BE49-F238E27FC236}">
                  <a16:creationId xmlns:a16="http://schemas.microsoft.com/office/drawing/2014/main" id="{1A26EBC3-09B7-4691-9514-A45C4C311285}"/>
                </a:ext>
              </a:extLst>
            </p:cNvPr>
            <p:cNvSpPr>
              <a:spLocks noChangeAspect="1"/>
            </p:cNvSpPr>
            <p:nvPr/>
          </p:nvSpPr>
          <p:spPr bwMode="auto">
            <a:xfrm>
              <a:off x="6580146" y="4458062"/>
              <a:ext cx="4164" cy="4164"/>
            </a:xfrm>
            <a:custGeom>
              <a:avLst/>
              <a:gdLst>
                <a:gd name="T0" fmla="*/ 2 w 2"/>
                <a:gd name="T1" fmla="*/ 2 h 2"/>
                <a:gd name="T2" fmla="*/ 2 w 2"/>
                <a:gd name="T3" fmla="*/ 3 h 2"/>
                <a:gd name="T4" fmla="*/ 0 w 2"/>
                <a:gd name="T5" fmla="*/ 3 h 2"/>
                <a:gd name="T6" fmla="*/ 0 w 2"/>
                <a:gd name="T7" fmla="*/ 2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4" name="Freeform 2922">
              <a:extLst>
                <a:ext uri="{FF2B5EF4-FFF2-40B4-BE49-F238E27FC236}">
                  <a16:creationId xmlns:a16="http://schemas.microsoft.com/office/drawing/2014/main" id="{068B5671-7950-4EF0-B339-6402A6467834}"/>
                </a:ext>
              </a:extLst>
            </p:cNvPr>
            <p:cNvSpPr>
              <a:spLocks noChangeAspect="1"/>
            </p:cNvSpPr>
            <p:nvPr/>
          </p:nvSpPr>
          <p:spPr bwMode="auto">
            <a:xfrm>
              <a:off x="6620391" y="4517736"/>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5" name="Freeform 2923">
              <a:extLst>
                <a:ext uri="{FF2B5EF4-FFF2-40B4-BE49-F238E27FC236}">
                  <a16:creationId xmlns:a16="http://schemas.microsoft.com/office/drawing/2014/main" id="{3FD908A4-2841-475C-A7B3-0BE26DF0FB02}"/>
                </a:ext>
              </a:extLst>
            </p:cNvPr>
            <p:cNvSpPr>
              <a:spLocks noChangeAspect="1"/>
            </p:cNvSpPr>
            <p:nvPr/>
          </p:nvSpPr>
          <p:spPr bwMode="auto">
            <a:xfrm>
              <a:off x="6621779" y="4512187"/>
              <a:ext cx="5551" cy="4164"/>
            </a:xfrm>
            <a:custGeom>
              <a:avLst/>
              <a:gdLst>
                <a:gd name="T0" fmla="*/ 3 w 3"/>
                <a:gd name="T1" fmla="*/ 1 h 3"/>
                <a:gd name="T2" fmla="*/ 3 w 3"/>
                <a:gd name="T3" fmla="*/ 2 h 3"/>
                <a:gd name="T4" fmla="*/ 1 w 3"/>
                <a:gd name="T5" fmla="*/ 2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6" name="Freeform 2924">
              <a:extLst>
                <a:ext uri="{FF2B5EF4-FFF2-40B4-BE49-F238E27FC236}">
                  <a16:creationId xmlns:a16="http://schemas.microsoft.com/office/drawing/2014/main" id="{0B156806-DA12-4BE3-BF95-EEE687D4728A}"/>
                </a:ext>
              </a:extLst>
            </p:cNvPr>
            <p:cNvSpPr>
              <a:spLocks noChangeAspect="1"/>
            </p:cNvSpPr>
            <p:nvPr/>
          </p:nvSpPr>
          <p:spPr bwMode="auto">
            <a:xfrm>
              <a:off x="6621779" y="4505247"/>
              <a:ext cx="6939" cy="2776"/>
            </a:xfrm>
            <a:custGeom>
              <a:avLst/>
              <a:gdLst>
                <a:gd name="T0" fmla="*/ 4 w 4"/>
                <a:gd name="T1" fmla="*/ 1 h 2"/>
                <a:gd name="T2" fmla="*/ 5 w 4"/>
                <a:gd name="T3" fmla="*/ 1 h 2"/>
                <a:gd name="T4" fmla="*/ 3 w 4"/>
                <a:gd name="T5" fmla="*/ 2 h 2"/>
                <a:gd name="T6" fmla="*/ 1 w 4"/>
                <a:gd name="T7" fmla="*/ 1 h 2"/>
                <a:gd name="T8" fmla="*/ 4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7" name="Freeform 2925">
              <a:extLst>
                <a:ext uri="{FF2B5EF4-FFF2-40B4-BE49-F238E27FC236}">
                  <a16:creationId xmlns:a16="http://schemas.microsoft.com/office/drawing/2014/main" id="{19EAF695-03C2-4B5F-8954-FE0D3A1639A2}"/>
                </a:ext>
              </a:extLst>
            </p:cNvPr>
            <p:cNvSpPr>
              <a:spLocks noChangeAspect="1"/>
            </p:cNvSpPr>
            <p:nvPr/>
          </p:nvSpPr>
          <p:spPr bwMode="auto">
            <a:xfrm>
              <a:off x="6730028" y="4471938"/>
              <a:ext cx="13878" cy="6939"/>
            </a:xfrm>
            <a:custGeom>
              <a:avLst/>
              <a:gdLst>
                <a:gd name="T0" fmla="*/ 5 w 8"/>
                <a:gd name="T1" fmla="*/ 5 h 4"/>
                <a:gd name="T2" fmla="*/ 0 w 8"/>
                <a:gd name="T3" fmla="*/ 3 h 4"/>
                <a:gd name="T4" fmla="*/ 6 w 8"/>
                <a:gd name="T5" fmla="*/ 0 h 4"/>
                <a:gd name="T6" fmla="*/ 10 w 8"/>
                <a:gd name="T7" fmla="*/ 3 h 4"/>
                <a:gd name="T8" fmla="*/ 5 w 8"/>
                <a:gd name="T9" fmla="*/ 5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8" name="Freeform 2926">
              <a:extLst>
                <a:ext uri="{FF2B5EF4-FFF2-40B4-BE49-F238E27FC236}">
                  <a16:creationId xmlns:a16="http://schemas.microsoft.com/office/drawing/2014/main" id="{E6FE0FB0-A08D-4E23-86BF-443B64CD1FB0}"/>
                </a:ext>
              </a:extLst>
            </p:cNvPr>
            <p:cNvSpPr>
              <a:spLocks noChangeAspect="1"/>
            </p:cNvSpPr>
            <p:nvPr/>
          </p:nvSpPr>
          <p:spPr bwMode="auto">
            <a:xfrm>
              <a:off x="6763335" y="4649577"/>
              <a:ext cx="198456" cy="72166"/>
            </a:xfrm>
            <a:custGeom>
              <a:avLst/>
              <a:gdLst>
                <a:gd name="T0" fmla="*/ 11 w 119"/>
                <a:gd name="T1" fmla="*/ 2 h 43"/>
                <a:gd name="T2" fmla="*/ 25 w 119"/>
                <a:gd name="T3" fmla="*/ 4 h 43"/>
                <a:gd name="T4" fmla="*/ 25 w 119"/>
                <a:gd name="T5" fmla="*/ 1 h 43"/>
                <a:gd name="T6" fmla="*/ 32 w 119"/>
                <a:gd name="T7" fmla="*/ 2 h 43"/>
                <a:gd name="T8" fmla="*/ 38 w 119"/>
                <a:gd name="T9" fmla="*/ 7 h 43"/>
                <a:gd name="T10" fmla="*/ 48 w 119"/>
                <a:gd name="T11" fmla="*/ 8 h 43"/>
                <a:gd name="T12" fmla="*/ 53 w 119"/>
                <a:gd name="T13" fmla="*/ 17 h 43"/>
                <a:gd name="T14" fmla="*/ 83 w 119"/>
                <a:gd name="T15" fmla="*/ 19 h 43"/>
                <a:gd name="T16" fmla="*/ 85 w 119"/>
                <a:gd name="T17" fmla="*/ 12 h 43"/>
                <a:gd name="T18" fmla="*/ 97 w 119"/>
                <a:gd name="T19" fmla="*/ 16 h 43"/>
                <a:gd name="T20" fmla="*/ 111 w 119"/>
                <a:gd name="T21" fmla="*/ 21 h 43"/>
                <a:gd name="T22" fmla="*/ 113 w 119"/>
                <a:gd name="T23" fmla="*/ 30 h 43"/>
                <a:gd name="T24" fmla="*/ 126 w 119"/>
                <a:gd name="T25" fmla="*/ 34 h 43"/>
                <a:gd name="T26" fmla="*/ 137 w 119"/>
                <a:gd name="T27" fmla="*/ 34 h 43"/>
                <a:gd name="T28" fmla="*/ 137 w 119"/>
                <a:gd name="T29" fmla="*/ 46 h 43"/>
                <a:gd name="T30" fmla="*/ 141 w 119"/>
                <a:gd name="T31" fmla="*/ 52 h 43"/>
                <a:gd name="T32" fmla="*/ 120 w 119"/>
                <a:gd name="T33" fmla="*/ 46 h 43"/>
                <a:gd name="T34" fmla="*/ 113 w 119"/>
                <a:gd name="T35" fmla="*/ 47 h 43"/>
                <a:gd name="T36" fmla="*/ 94 w 119"/>
                <a:gd name="T37" fmla="*/ 44 h 43"/>
                <a:gd name="T38" fmla="*/ 89 w 119"/>
                <a:gd name="T39" fmla="*/ 45 h 43"/>
                <a:gd name="T40" fmla="*/ 71 w 119"/>
                <a:gd name="T41" fmla="*/ 36 h 43"/>
                <a:gd name="T42" fmla="*/ 56 w 119"/>
                <a:gd name="T43" fmla="*/ 34 h 43"/>
                <a:gd name="T44" fmla="*/ 42 w 119"/>
                <a:gd name="T45" fmla="*/ 35 h 43"/>
                <a:gd name="T46" fmla="*/ 28 w 119"/>
                <a:gd name="T47" fmla="*/ 28 h 43"/>
                <a:gd name="T48" fmla="*/ 17 w 119"/>
                <a:gd name="T49" fmla="*/ 27 h 43"/>
                <a:gd name="T50" fmla="*/ 17 w 119"/>
                <a:gd name="T51" fmla="*/ 21 h 43"/>
                <a:gd name="T52" fmla="*/ 1 w 119"/>
                <a:gd name="T53" fmla="*/ 15 h 43"/>
                <a:gd name="T54" fmla="*/ 10 w 119"/>
                <a:gd name="T55" fmla="*/ 6 h 43"/>
                <a:gd name="T56" fmla="*/ 11 w 119"/>
                <a:gd name="T57" fmla="*/ 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19" name="Freeform 2927">
              <a:extLst>
                <a:ext uri="{FF2B5EF4-FFF2-40B4-BE49-F238E27FC236}">
                  <a16:creationId xmlns:a16="http://schemas.microsoft.com/office/drawing/2014/main" id="{F8316E74-61EF-4E9E-8CA9-982486868F08}"/>
                </a:ext>
              </a:extLst>
            </p:cNvPr>
            <p:cNvSpPr>
              <a:spLocks noChangeAspect="1"/>
            </p:cNvSpPr>
            <p:nvPr/>
          </p:nvSpPr>
          <p:spPr bwMode="auto">
            <a:xfrm>
              <a:off x="6841052" y="4406712"/>
              <a:ext cx="220660" cy="202619"/>
            </a:xfrm>
            <a:custGeom>
              <a:avLst/>
              <a:gdLst>
                <a:gd name="T0" fmla="*/ 136 w 133"/>
                <a:gd name="T1" fmla="*/ 11 h 122"/>
                <a:gd name="T2" fmla="*/ 135 w 133"/>
                <a:gd name="T3" fmla="*/ 19 h 122"/>
                <a:gd name="T4" fmla="*/ 134 w 133"/>
                <a:gd name="T5" fmla="*/ 36 h 122"/>
                <a:gd name="T6" fmla="*/ 153 w 133"/>
                <a:gd name="T7" fmla="*/ 54 h 122"/>
                <a:gd name="T8" fmla="*/ 151 w 133"/>
                <a:gd name="T9" fmla="*/ 60 h 122"/>
                <a:gd name="T10" fmla="*/ 140 w 133"/>
                <a:gd name="T11" fmla="*/ 61 h 122"/>
                <a:gd name="T12" fmla="*/ 133 w 133"/>
                <a:gd name="T13" fmla="*/ 69 h 122"/>
                <a:gd name="T14" fmla="*/ 132 w 133"/>
                <a:gd name="T15" fmla="*/ 87 h 122"/>
                <a:gd name="T16" fmla="*/ 115 w 133"/>
                <a:gd name="T17" fmla="*/ 102 h 122"/>
                <a:gd name="T18" fmla="*/ 118 w 133"/>
                <a:gd name="T19" fmla="*/ 118 h 122"/>
                <a:gd name="T20" fmla="*/ 115 w 133"/>
                <a:gd name="T21" fmla="*/ 126 h 122"/>
                <a:gd name="T22" fmla="*/ 106 w 133"/>
                <a:gd name="T23" fmla="*/ 136 h 122"/>
                <a:gd name="T24" fmla="*/ 87 w 133"/>
                <a:gd name="T25" fmla="*/ 134 h 122"/>
                <a:gd name="T26" fmla="*/ 74 w 133"/>
                <a:gd name="T27" fmla="*/ 134 h 122"/>
                <a:gd name="T28" fmla="*/ 69 w 133"/>
                <a:gd name="T29" fmla="*/ 132 h 122"/>
                <a:gd name="T30" fmla="*/ 63 w 133"/>
                <a:gd name="T31" fmla="*/ 132 h 122"/>
                <a:gd name="T32" fmla="*/ 45 w 133"/>
                <a:gd name="T33" fmla="*/ 135 h 122"/>
                <a:gd name="T34" fmla="*/ 45 w 133"/>
                <a:gd name="T35" fmla="*/ 123 h 122"/>
                <a:gd name="T36" fmla="*/ 29 w 133"/>
                <a:gd name="T37" fmla="*/ 124 h 122"/>
                <a:gd name="T38" fmla="*/ 22 w 133"/>
                <a:gd name="T39" fmla="*/ 112 h 122"/>
                <a:gd name="T40" fmla="*/ 18 w 133"/>
                <a:gd name="T41" fmla="*/ 96 h 122"/>
                <a:gd name="T42" fmla="*/ 12 w 133"/>
                <a:gd name="T43" fmla="*/ 87 h 122"/>
                <a:gd name="T44" fmla="*/ 7 w 133"/>
                <a:gd name="T45" fmla="*/ 79 h 122"/>
                <a:gd name="T46" fmla="*/ 1 w 133"/>
                <a:gd name="T47" fmla="*/ 66 h 122"/>
                <a:gd name="T48" fmla="*/ 10 w 133"/>
                <a:gd name="T49" fmla="*/ 38 h 122"/>
                <a:gd name="T50" fmla="*/ 17 w 133"/>
                <a:gd name="T51" fmla="*/ 48 h 122"/>
                <a:gd name="T52" fmla="*/ 30 w 133"/>
                <a:gd name="T53" fmla="*/ 59 h 122"/>
                <a:gd name="T54" fmla="*/ 48 w 133"/>
                <a:gd name="T55" fmla="*/ 57 h 122"/>
                <a:gd name="T56" fmla="*/ 54 w 133"/>
                <a:gd name="T57" fmla="*/ 49 h 122"/>
                <a:gd name="T58" fmla="*/ 63 w 133"/>
                <a:gd name="T59" fmla="*/ 50 h 122"/>
                <a:gd name="T60" fmla="*/ 74 w 133"/>
                <a:gd name="T61" fmla="*/ 54 h 122"/>
                <a:gd name="T62" fmla="*/ 88 w 133"/>
                <a:gd name="T63" fmla="*/ 49 h 122"/>
                <a:gd name="T64" fmla="*/ 97 w 133"/>
                <a:gd name="T65" fmla="*/ 29 h 122"/>
                <a:gd name="T66" fmla="*/ 104 w 133"/>
                <a:gd name="T67" fmla="*/ 5 h 122"/>
                <a:gd name="T68" fmla="*/ 121 w 133"/>
                <a:gd name="T69" fmla="*/ 5 h 122"/>
                <a:gd name="T70" fmla="*/ 137 w 133"/>
                <a:gd name="T71" fmla="*/ 6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0" name="Freeform 2928">
              <a:extLst>
                <a:ext uri="{FF2B5EF4-FFF2-40B4-BE49-F238E27FC236}">
                  <a16:creationId xmlns:a16="http://schemas.microsoft.com/office/drawing/2014/main" id="{CF027EA3-A178-472B-8CD7-D330C5B5229D}"/>
                </a:ext>
              </a:extLst>
            </p:cNvPr>
            <p:cNvSpPr>
              <a:spLocks noChangeAspect="1"/>
            </p:cNvSpPr>
            <p:nvPr/>
          </p:nvSpPr>
          <p:spPr bwMode="auto">
            <a:xfrm>
              <a:off x="6924319" y="4674557"/>
              <a:ext cx="26369" cy="11102"/>
            </a:xfrm>
            <a:custGeom>
              <a:avLst/>
              <a:gdLst>
                <a:gd name="T0" fmla="*/ 1 w 16"/>
                <a:gd name="T1" fmla="*/ 1 h 6"/>
                <a:gd name="T2" fmla="*/ 18 w 16"/>
                <a:gd name="T3" fmla="*/ 1 h 6"/>
                <a:gd name="T4" fmla="*/ 14 w 16"/>
                <a:gd name="T5" fmla="*/ 5 h 6"/>
                <a:gd name="T6" fmla="*/ 4 w 16"/>
                <a:gd name="T7" fmla="*/ 7 h 6"/>
                <a:gd name="T8" fmla="*/ 1 w 16"/>
                <a:gd name="T9" fmla="*/ 1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1" name="Freeform 2929">
              <a:extLst>
                <a:ext uri="{FF2B5EF4-FFF2-40B4-BE49-F238E27FC236}">
                  <a16:creationId xmlns:a16="http://schemas.microsoft.com/office/drawing/2014/main" id="{2D6676EC-FD4B-4563-B3F0-46E42C614522}"/>
                </a:ext>
              </a:extLst>
            </p:cNvPr>
            <p:cNvSpPr>
              <a:spLocks noChangeAspect="1"/>
            </p:cNvSpPr>
            <p:nvPr/>
          </p:nvSpPr>
          <p:spPr bwMode="auto">
            <a:xfrm>
              <a:off x="7049222" y="4470552"/>
              <a:ext cx="141555" cy="176251"/>
            </a:xfrm>
            <a:custGeom>
              <a:avLst/>
              <a:gdLst>
                <a:gd name="T0" fmla="*/ 97 w 85"/>
                <a:gd name="T1" fmla="*/ 4 h 106"/>
                <a:gd name="T2" fmla="*/ 89 w 85"/>
                <a:gd name="T3" fmla="*/ 17 h 106"/>
                <a:gd name="T4" fmla="*/ 72 w 85"/>
                <a:gd name="T5" fmla="*/ 24 h 106"/>
                <a:gd name="T6" fmla="*/ 48 w 85"/>
                <a:gd name="T7" fmla="*/ 22 h 106"/>
                <a:gd name="T8" fmla="*/ 35 w 85"/>
                <a:gd name="T9" fmla="*/ 23 h 106"/>
                <a:gd name="T10" fmla="*/ 23 w 85"/>
                <a:gd name="T11" fmla="*/ 23 h 106"/>
                <a:gd name="T12" fmla="*/ 31 w 85"/>
                <a:gd name="T13" fmla="*/ 54 h 106"/>
                <a:gd name="T14" fmla="*/ 44 w 85"/>
                <a:gd name="T15" fmla="*/ 43 h 106"/>
                <a:gd name="T16" fmla="*/ 64 w 85"/>
                <a:gd name="T17" fmla="*/ 40 h 106"/>
                <a:gd name="T18" fmla="*/ 70 w 85"/>
                <a:gd name="T19" fmla="*/ 46 h 106"/>
                <a:gd name="T20" fmla="*/ 55 w 85"/>
                <a:gd name="T21" fmla="*/ 55 h 106"/>
                <a:gd name="T22" fmla="*/ 40 w 85"/>
                <a:gd name="T23" fmla="*/ 60 h 106"/>
                <a:gd name="T24" fmla="*/ 54 w 85"/>
                <a:gd name="T25" fmla="*/ 79 h 106"/>
                <a:gd name="T26" fmla="*/ 56 w 85"/>
                <a:gd name="T27" fmla="*/ 95 h 106"/>
                <a:gd name="T28" fmla="*/ 50 w 85"/>
                <a:gd name="T29" fmla="*/ 104 h 106"/>
                <a:gd name="T30" fmla="*/ 41 w 85"/>
                <a:gd name="T31" fmla="*/ 113 h 106"/>
                <a:gd name="T32" fmla="*/ 35 w 85"/>
                <a:gd name="T33" fmla="*/ 93 h 106"/>
                <a:gd name="T34" fmla="*/ 37 w 85"/>
                <a:gd name="T35" fmla="*/ 79 h 106"/>
                <a:gd name="T36" fmla="*/ 23 w 85"/>
                <a:gd name="T37" fmla="*/ 79 h 106"/>
                <a:gd name="T38" fmla="*/ 24 w 85"/>
                <a:gd name="T39" fmla="*/ 98 h 106"/>
                <a:gd name="T40" fmla="*/ 22 w 85"/>
                <a:gd name="T41" fmla="*/ 113 h 106"/>
                <a:gd name="T42" fmla="*/ 22 w 85"/>
                <a:gd name="T43" fmla="*/ 127 h 106"/>
                <a:gd name="T44" fmla="*/ 7 w 85"/>
                <a:gd name="T45" fmla="*/ 120 h 106"/>
                <a:gd name="T46" fmla="*/ 11 w 85"/>
                <a:gd name="T47" fmla="*/ 87 h 106"/>
                <a:gd name="T48" fmla="*/ 2 w 85"/>
                <a:gd name="T49" fmla="*/ 86 h 106"/>
                <a:gd name="T50" fmla="*/ 10 w 85"/>
                <a:gd name="T51" fmla="*/ 67 h 106"/>
                <a:gd name="T52" fmla="*/ 14 w 85"/>
                <a:gd name="T53" fmla="*/ 41 h 106"/>
                <a:gd name="T54" fmla="*/ 17 w 85"/>
                <a:gd name="T55" fmla="*/ 30 h 106"/>
                <a:gd name="T56" fmla="*/ 24 w 85"/>
                <a:gd name="T57" fmla="*/ 12 h 106"/>
                <a:gd name="T58" fmla="*/ 30 w 85"/>
                <a:gd name="T59" fmla="*/ 6 h 106"/>
                <a:gd name="T60" fmla="*/ 43 w 85"/>
                <a:gd name="T61" fmla="*/ 10 h 106"/>
                <a:gd name="T62" fmla="*/ 62 w 85"/>
                <a:gd name="T63" fmla="*/ 13 h 106"/>
                <a:gd name="T64" fmla="*/ 84 w 85"/>
                <a:gd name="T65" fmla="*/ 11 h 106"/>
                <a:gd name="T66" fmla="*/ 96 w 85"/>
                <a:gd name="T67" fmla="*/ 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2" name="Freeform 2930">
              <a:extLst>
                <a:ext uri="{FF2B5EF4-FFF2-40B4-BE49-F238E27FC236}">
                  <a16:creationId xmlns:a16="http://schemas.microsoft.com/office/drawing/2014/main" id="{281CF05E-3317-48D2-872D-B8C91A5126E0}"/>
                </a:ext>
              </a:extLst>
            </p:cNvPr>
            <p:cNvSpPr>
              <a:spLocks noChangeAspect="1"/>
            </p:cNvSpPr>
            <p:nvPr/>
          </p:nvSpPr>
          <p:spPr bwMode="auto">
            <a:xfrm>
              <a:off x="6992322" y="4589902"/>
              <a:ext cx="8327" cy="18042"/>
            </a:xfrm>
            <a:custGeom>
              <a:avLst/>
              <a:gdLst>
                <a:gd name="T0" fmla="*/ 5 w 5"/>
                <a:gd name="T1" fmla="*/ 0 h 11"/>
                <a:gd name="T2" fmla="*/ 6 w 5"/>
                <a:gd name="T3" fmla="*/ 2 h 11"/>
                <a:gd name="T4" fmla="*/ 5 w 5"/>
                <a:gd name="T5" fmla="*/ 12 h 11"/>
                <a:gd name="T6" fmla="*/ 1 w 5"/>
                <a:gd name="T7" fmla="*/ 12 h 11"/>
                <a:gd name="T8" fmla="*/ 2 w 5"/>
                <a:gd name="T9" fmla="*/ 2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3" name="Freeform 2931">
              <a:extLst>
                <a:ext uri="{FF2B5EF4-FFF2-40B4-BE49-F238E27FC236}">
                  <a16:creationId xmlns:a16="http://schemas.microsoft.com/office/drawing/2014/main" id="{917BD812-8216-4C9D-938C-6AE0444EB6EC}"/>
                </a:ext>
              </a:extLst>
            </p:cNvPr>
            <p:cNvSpPr>
              <a:spLocks noChangeAspect="1"/>
            </p:cNvSpPr>
            <p:nvPr/>
          </p:nvSpPr>
          <p:spPr bwMode="auto">
            <a:xfrm>
              <a:off x="6957627" y="4705090"/>
              <a:ext cx="26369" cy="19429"/>
            </a:xfrm>
            <a:custGeom>
              <a:avLst/>
              <a:gdLst>
                <a:gd name="T0" fmla="*/ 1 w 16"/>
                <a:gd name="T1" fmla="*/ 1 h 12"/>
                <a:gd name="T2" fmla="*/ 8 w 16"/>
                <a:gd name="T3" fmla="*/ 2 h 12"/>
                <a:gd name="T4" fmla="*/ 14 w 16"/>
                <a:gd name="T5" fmla="*/ 2 h 12"/>
                <a:gd name="T6" fmla="*/ 19 w 16"/>
                <a:gd name="T7" fmla="*/ 6 h 12"/>
                <a:gd name="T8" fmla="*/ 11 w 16"/>
                <a:gd name="T9" fmla="*/ 11 h 12"/>
                <a:gd name="T10" fmla="*/ 10 w 16"/>
                <a:gd name="T11" fmla="*/ 14 h 12"/>
                <a:gd name="T12" fmla="*/ 7 w 16"/>
                <a:gd name="T13" fmla="*/ 7 h 12"/>
                <a:gd name="T14" fmla="*/ 1 w 16"/>
                <a:gd name="T15" fmla="*/ 6 h 12"/>
                <a:gd name="T16" fmla="*/ 1 w 16"/>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4" name="Freeform 2932">
              <a:extLst>
                <a:ext uri="{FF2B5EF4-FFF2-40B4-BE49-F238E27FC236}">
                  <a16:creationId xmlns:a16="http://schemas.microsoft.com/office/drawing/2014/main" id="{09FD0944-2791-4FB4-8659-124FC8A7EC51}"/>
                </a:ext>
              </a:extLst>
            </p:cNvPr>
            <p:cNvSpPr>
              <a:spLocks noChangeAspect="1"/>
            </p:cNvSpPr>
            <p:nvPr/>
          </p:nvSpPr>
          <p:spPr bwMode="auto">
            <a:xfrm>
              <a:off x="6979831" y="4707866"/>
              <a:ext cx="23593" cy="19429"/>
            </a:xfrm>
            <a:custGeom>
              <a:avLst/>
              <a:gdLst>
                <a:gd name="T0" fmla="*/ 10 w 14"/>
                <a:gd name="T1" fmla="*/ 0 h 11"/>
                <a:gd name="T2" fmla="*/ 16 w 14"/>
                <a:gd name="T3" fmla="*/ 4 h 11"/>
                <a:gd name="T4" fmla="*/ 13 w 14"/>
                <a:gd name="T5" fmla="*/ 14 h 11"/>
                <a:gd name="T6" fmla="*/ 1 w 14"/>
                <a:gd name="T7" fmla="*/ 10 h 11"/>
                <a:gd name="T8" fmla="*/ 6 w 14"/>
                <a:gd name="T9" fmla="*/ 9 h 11"/>
                <a:gd name="T10" fmla="*/ 6 w 14"/>
                <a:gd name="T11" fmla="*/ 4 h 11"/>
                <a:gd name="T12" fmla="*/ 10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5" name="Freeform 2933">
              <a:extLst>
                <a:ext uri="{FF2B5EF4-FFF2-40B4-BE49-F238E27FC236}">
                  <a16:creationId xmlns:a16="http://schemas.microsoft.com/office/drawing/2014/main" id="{13756392-C958-4B52-A4FE-E2D8F7AD2906}"/>
                </a:ext>
              </a:extLst>
            </p:cNvPr>
            <p:cNvSpPr>
              <a:spLocks noChangeAspect="1"/>
            </p:cNvSpPr>
            <p:nvPr/>
          </p:nvSpPr>
          <p:spPr bwMode="auto">
            <a:xfrm>
              <a:off x="7002037" y="4705090"/>
              <a:ext cx="52736" cy="24980"/>
            </a:xfrm>
            <a:custGeom>
              <a:avLst/>
              <a:gdLst>
                <a:gd name="T0" fmla="*/ 2 w 32"/>
                <a:gd name="T1" fmla="*/ 8 h 15"/>
                <a:gd name="T2" fmla="*/ 1 w 32"/>
                <a:gd name="T3" fmla="*/ 17 h 15"/>
                <a:gd name="T4" fmla="*/ 7 w 32"/>
                <a:gd name="T5" fmla="*/ 17 h 15"/>
                <a:gd name="T6" fmla="*/ 19 w 32"/>
                <a:gd name="T7" fmla="*/ 14 h 15"/>
                <a:gd name="T8" fmla="*/ 28 w 32"/>
                <a:gd name="T9" fmla="*/ 13 h 15"/>
                <a:gd name="T10" fmla="*/ 36 w 32"/>
                <a:gd name="T11" fmla="*/ 11 h 15"/>
                <a:gd name="T12" fmla="*/ 38 w 32"/>
                <a:gd name="T13" fmla="*/ 11 h 15"/>
                <a:gd name="T14" fmla="*/ 34 w 32"/>
                <a:gd name="T15" fmla="*/ 4 h 15"/>
                <a:gd name="T16" fmla="*/ 26 w 32"/>
                <a:gd name="T17" fmla="*/ 4 h 15"/>
                <a:gd name="T18" fmla="*/ 21 w 32"/>
                <a:gd name="T19" fmla="*/ 0 h 15"/>
                <a:gd name="T20" fmla="*/ 17 w 32"/>
                <a:gd name="T21" fmla="*/ 1 h 15"/>
                <a:gd name="T22" fmla="*/ 19 w 32"/>
                <a:gd name="T23" fmla="*/ 6 h 15"/>
                <a:gd name="T24" fmla="*/ 23 w 32"/>
                <a:gd name="T25" fmla="*/ 8 h 15"/>
                <a:gd name="T26" fmla="*/ 18 w 32"/>
                <a:gd name="T27" fmla="*/ 10 h 15"/>
                <a:gd name="T28" fmla="*/ 12 w 32"/>
                <a:gd name="T29" fmla="*/ 6 h 15"/>
                <a:gd name="T30" fmla="*/ 7 w 32"/>
                <a:gd name="T31" fmla="*/ 6 h 15"/>
                <a:gd name="T32" fmla="*/ 2 w 32"/>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6" name="Freeform 2934">
              <a:extLst>
                <a:ext uri="{FF2B5EF4-FFF2-40B4-BE49-F238E27FC236}">
                  <a16:creationId xmlns:a16="http://schemas.microsoft.com/office/drawing/2014/main" id="{EA4F3379-D63F-4C16-B165-97BD0E6E9BB2}"/>
                </a:ext>
              </a:extLst>
            </p:cNvPr>
            <p:cNvSpPr>
              <a:spLocks noChangeAspect="1"/>
            </p:cNvSpPr>
            <p:nvPr/>
          </p:nvSpPr>
          <p:spPr bwMode="auto">
            <a:xfrm>
              <a:off x="7045057" y="4735622"/>
              <a:ext cx="45798" cy="26369"/>
            </a:xfrm>
            <a:custGeom>
              <a:avLst/>
              <a:gdLst>
                <a:gd name="T0" fmla="*/ 4 w 27"/>
                <a:gd name="T1" fmla="*/ 2 h 16"/>
                <a:gd name="T2" fmla="*/ 16 w 27"/>
                <a:gd name="T3" fmla="*/ 1 h 16"/>
                <a:gd name="T4" fmla="*/ 26 w 27"/>
                <a:gd name="T5" fmla="*/ 7 h 16"/>
                <a:gd name="T6" fmla="*/ 33 w 27"/>
                <a:gd name="T7" fmla="*/ 14 h 16"/>
                <a:gd name="T8" fmla="*/ 27 w 27"/>
                <a:gd name="T9" fmla="*/ 19 h 16"/>
                <a:gd name="T10" fmla="*/ 18 w 27"/>
                <a:gd name="T11" fmla="*/ 14 h 16"/>
                <a:gd name="T12" fmla="*/ 9 w 27"/>
                <a:gd name="T13" fmla="*/ 10 h 16"/>
                <a:gd name="T14" fmla="*/ 1 w 27"/>
                <a:gd name="T15" fmla="*/ 7 h 16"/>
                <a:gd name="T16" fmla="*/ 4 w 27"/>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7" name="Freeform 2935">
              <a:extLst>
                <a:ext uri="{FF2B5EF4-FFF2-40B4-BE49-F238E27FC236}">
                  <a16:creationId xmlns:a16="http://schemas.microsoft.com/office/drawing/2014/main" id="{27C22233-0002-4396-8FB9-DFD442045FD3}"/>
                </a:ext>
              </a:extLst>
            </p:cNvPr>
            <p:cNvSpPr>
              <a:spLocks noChangeAspect="1"/>
            </p:cNvSpPr>
            <p:nvPr/>
          </p:nvSpPr>
          <p:spPr bwMode="auto">
            <a:xfrm>
              <a:off x="7065875" y="4707866"/>
              <a:ext cx="77717" cy="20817"/>
            </a:xfrm>
            <a:custGeom>
              <a:avLst/>
              <a:gdLst>
                <a:gd name="T0" fmla="*/ 12 w 47"/>
                <a:gd name="T1" fmla="*/ 0 h 12"/>
                <a:gd name="T2" fmla="*/ 23 w 47"/>
                <a:gd name="T3" fmla="*/ 4 h 12"/>
                <a:gd name="T4" fmla="*/ 27 w 47"/>
                <a:gd name="T5" fmla="*/ 8 h 12"/>
                <a:gd name="T6" fmla="*/ 33 w 47"/>
                <a:gd name="T7" fmla="*/ 4 h 12"/>
                <a:gd name="T8" fmla="*/ 41 w 47"/>
                <a:gd name="T9" fmla="*/ 8 h 12"/>
                <a:gd name="T10" fmla="*/ 45 w 47"/>
                <a:gd name="T11" fmla="*/ 4 h 12"/>
                <a:gd name="T12" fmla="*/ 50 w 47"/>
                <a:gd name="T13" fmla="*/ 1 h 12"/>
                <a:gd name="T14" fmla="*/ 52 w 47"/>
                <a:gd name="T15" fmla="*/ 3 h 12"/>
                <a:gd name="T16" fmla="*/ 56 w 47"/>
                <a:gd name="T17" fmla="*/ 1 h 12"/>
                <a:gd name="T18" fmla="*/ 51 w 47"/>
                <a:gd name="T19" fmla="*/ 5 h 12"/>
                <a:gd name="T20" fmla="*/ 46 w 47"/>
                <a:gd name="T21" fmla="*/ 6 h 12"/>
                <a:gd name="T22" fmla="*/ 42 w 47"/>
                <a:gd name="T23" fmla="*/ 9 h 12"/>
                <a:gd name="T24" fmla="*/ 32 w 47"/>
                <a:gd name="T25" fmla="*/ 11 h 12"/>
                <a:gd name="T26" fmla="*/ 27 w 47"/>
                <a:gd name="T27" fmla="*/ 11 h 12"/>
                <a:gd name="T28" fmla="*/ 19 w 47"/>
                <a:gd name="T29" fmla="*/ 15 h 12"/>
                <a:gd name="T30" fmla="*/ 1 w 47"/>
                <a:gd name="T31" fmla="*/ 9 h 12"/>
                <a:gd name="T32" fmla="*/ 5 w 47"/>
                <a:gd name="T33" fmla="*/ 4 h 12"/>
                <a:gd name="T34" fmla="*/ 12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8" name="Freeform 2936">
              <a:extLst>
                <a:ext uri="{FF2B5EF4-FFF2-40B4-BE49-F238E27FC236}">
                  <a16:creationId xmlns:a16="http://schemas.microsoft.com/office/drawing/2014/main" id="{75D92DCF-D716-44C5-B89E-38D582712F43}"/>
                </a:ext>
              </a:extLst>
            </p:cNvPr>
            <p:cNvSpPr>
              <a:spLocks noChangeAspect="1"/>
            </p:cNvSpPr>
            <p:nvPr/>
          </p:nvSpPr>
          <p:spPr bwMode="auto">
            <a:xfrm>
              <a:off x="7465562" y="4910485"/>
              <a:ext cx="8327" cy="8327"/>
            </a:xfrm>
            <a:custGeom>
              <a:avLst/>
              <a:gdLst>
                <a:gd name="T0" fmla="*/ 5 w 5"/>
                <a:gd name="T1" fmla="*/ 5 h 5"/>
                <a:gd name="T2" fmla="*/ 1 w 5"/>
                <a:gd name="T3" fmla="*/ 5 h 5"/>
                <a:gd name="T4" fmla="*/ 0 w 5"/>
                <a:gd name="T5" fmla="*/ 2 h 5"/>
                <a:gd name="T6" fmla="*/ 4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29" name="Freeform 2937">
              <a:extLst>
                <a:ext uri="{FF2B5EF4-FFF2-40B4-BE49-F238E27FC236}">
                  <a16:creationId xmlns:a16="http://schemas.microsoft.com/office/drawing/2014/main" id="{A240CA84-6C53-4AB7-957B-D6E55996A442}"/>
                </a:ext>
              </a:extLst>
            </p:cNvPr>
            <p:cNvSpPr>
              <a:spLocks noChangeAspect="1"/>
            </p:cNvSpPr>
            <p:nvPr/>
          </p:nvSpPr>
          <p:spPr bwMode="auto">
            <a:xfrm>
              <a:off x="6893788" y="5136696"/>
              <a:ext cx="5551" cy="15266"/>
            </a:xfrm>
            <a:custGeom>
              <a:avLst/>
              <a:gdLst>
                <a:gd name="T0" fmla="*/ 4 w 3"/>
                <a:gd name="T1" fmla="*/ 6 h 9"/>
                <a:gd name="T2" fmla="*/ 3 w 3"/>
                <a:gd name="T3" fmla="*/ 11 h 9"/>
                <a:gd name="T4" fmla="*/ 1 w 3"/>
                <a:gd name="T5" fmla="*/ 6 h 9"/>
                <a:gd name="T6" fmla="*/ 1 w 3"/>
                <a:gd name="T7" fmla="*/ 0 h 9"/>
                <a:gd name="T8" fmla="*/ 4 w 3"/>
                <a:gd name="T9" fmla="*/ 6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0" name="Freeform 2938">
              <a:extLst>
                <a:ext uri="{FF2B5EF4-FFF2-40B4-BE49-F238E27FC236}">
                  <a16:creationId xmlns:a16="http://schemas.microsoft.com/office/drawing/2014/main" id="{955CF995-3286-4B8E-A357-7FAAEBFD136F}"/>
                </a:ext>
              </a:extLst>
            </p:cNvPr>
            <p:cNvSpPr>
              <a:spLocks noChangeAspect="1"/>
            </p:cNvSpPr>
            <p:nvPr/>
          </p:nvSpPr>
          <p:spPr bwMode="auto">
            <a:xfrm>
              <a:off x="6903502" y="5135306"/>
              <a:ext cx="5551" cy="16654"/>
            </a:xfrm>
            <a:custGeom>
              <a:avLst/>
              <a:gdLst>
                <a:gd name="T0" fmla="*/ 4 w 3"/>
                <a:gd name="T1" fmla="*/ 7 h 10"/>
                <a:gd name="T2" fmla="*/ 4 w 3"/>
                <a:gd name="T3" fmla="*/ 12 h 10"/>
                <a:gd name="T4" fmla="*/ 1 w 3"/>
                <a:gd name="T5" fmla="*/ 7 h 10"/>
                <a:gd name="T6" fmla="*/ 1 w 3"/>
                <a:gd name="T7" fmla="*/ 1 h 10"/>
                <a:gd name="T8" fmla="*/ 4 w 3"/>
                <a:gd name="T9" fmla="*/ 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1" name="Freeform 2939">
              <a:extLst>
                <a:ext uri="{FF2B5EF4-FFF2-40B4-BE49-F238E27FC236}">
                  <a16:creationId xmlns:a16="http://schemas.microsoft.com/office/drawing/2014/main" id="{5375CD60-32FC-49AA-A31C-D09CAD88A55D}"/>
                </a:ext>
              </a:extLst>
            </p:cNvPr>
            <p:cNvSpPr>
              <a:spLocks noChangeAspect="1"/>
            </p:cNvSpPr>
            <p:nvPr/>
          </p:nvSpPr>
          <p:spPr bwMode="auto">
            <a:xfrm>
              <a:off x="7550217" y="5523891"/>
              <a:ext cx="8327" cy="4164"/>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2" name="Freeform 2940">
              <a:extLst>
                <a:ext uri="{FF2B5EF4-FFF2-40B4-BE49-F238E27FC236}">
                  <a16:creationId xmlns:a16="http://schemas.microsoft.com/office/drawing/2014/main" id="{6509B16D-9EA9-48FE-A555-2EC06088EC1C}"/>
                </a:ext>
              </a:extLst>
            </p:cNvPr>
            <p:cNvSpPr>
              <a:spLocks noChangeAspect="1"/>
            </p:cNvSpPr>
            <p:nvPr/>
          </p:nvSpPr>
          <p:spPr bwMode="auto">
            <a:xfrm>
              <a:off x="7466949" y="5503075"/>
              <a:ext cx="9715" cy="15266"/>
            </a:xfrm>
            <a:custGeom>
              <a:avLst/>
              <a:gdLst>
                <a:gd name="T0" fmla="*/ 5 w 6"/>
                <a:gd name="T1" fmla="*/ 7 h 9"/>
                <a:gd name="T2" fmla="*/ 1 w 6"/>
                <a:gd name="T3" fmla="*/ 11 h 9"/>
                <a:gd name="T4" fmla="*/ 1 w 6"/>
                <a:gd name="T5" fmla="*/ 5 h 9"/>
                <a:gd name="T6" fmla="*/ 5 w 6"/>
                <a:gd name="T7" fmla="*/ 1 h 9"/>
                <a:gd name="T8" fmla="*/ 5 w 6"/>
                <a:gd name="T9" fmla="*/ 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3" name="Freeform 2941">
              <a:extLst>
                <a:ext uri="{FF2B5EF4-FFF2-40B4-BE49-F238E27FC236}">
                  <a16:creationId xmlns:a16="http://schemas.microsoft.com/office/drawing/2014/main" id="{7209F799-4035-4882-94C5-CED9099CB234}"/>
                </a:ext>
              </a:extLst>
            </p:cNvPr>
            <p:cNvSpPr>
              <a:spLocks noChangeAspect="1"/>
            </p:cNvSpPr>
            <p:nvPr/>
          </p:nvSpPr>
          <p:spPr bwMode="auto">
            <a:xfrm>
              <a:off x="7725079" y="5181106"/>
              <a:ext cx="4164" cy="9715"/>
            </a:xfrm>
            <a:custGeom>
              <a:avLst/>
              <a:gdLst>
                <a:gd name="T0" fmla="*/ 2 w 3"/>
                <a:gd name="T1" fmla="*/ 5 h 6"/>
                <a:gd name="T2" fmla="*/ 1 w 3"/>
                <a:gd name="T3" fmla="*/ 7 h 6"/>
                <a:gd name="T4" fmla="*/ 1 w 3"/>
                <a:gd name="T5" fmla="*/ 4 h 6"/>
                <a:gd name="T6" fmla="*/ 2 w 3"/>
                <a:gd name="T7" fmla="*/ 1 h 6"/>
                <a:gd name="T8" fmla="*/ 2 w 3"/>
                <a:gd name="T9" fmla="*/ 5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4" name="Freeform 2942">
              <a:extLst>
                <a:ext uri="{FF2B5EF4-FFF2-40B4-BE49-F238E27FC236}">
                  <a16:creationId xmlns:a16="http://schemas.microsoft.com/office/drawing/2014/main" id="{5F4FE914-93CB-4291-AD94-2E07450EDA39}"/>
                </a:ext>
              </a:extLst>
            </p:cNvPr>
            <p:cNvSpPr>
              <a:spLocks noChangeAspect="1"/>
            </p:cNvSpPr>
            <p:nvPr/>
          </p:nvSpPr>
          <p:spPr bwMode="auto">
            <a:xfrm>
              <a:off x="7415601" y="4781418"/>
              <a:ext cx="5551" cy="6939"/>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5" name="Freeform 2943">
              <a:extLst>
                <a:ext uri="{FF2B5EF4-FFF2-40B4-BE49-F238E27FC236}">
                  <a16:creationId xmlns:a16="http://schemas.microsoft.com/office/drawing/2014/main" id="{00008AB2-262A-46C5-8F1C-95FD56DA00AE}"/>
                </a:ext>
              </a:extLst>
            </p:cNvPr>
            <p:cNvSpPr>
              <a:spLocks noChangeAspect="1"/>
            </p:cNvSpPr>
            <p:nvPr/>
          </p:nvSpPr>
          <p:spPr bwMode="auto">
            <a:xfrm>
              <a:off x="7407273" y="4789745"/>
              <a:ext cx="5551" cy="6939"/>
            </a:xfrm>
            <a:custGeom>
              <a:avLst/>
              <a:gdLst>
                <a:gd name="T0" fmla="*/ 2 w 4"/>
                <a:gd name="T1" fmla="*/ 4 h 4"/>
                <a:gd name="T2" fmla="*/ 0 w 4"/>
                <a:gd name="T3" fmla="*/ 5 h 4"/>
                <a:gd name="T4" fmla="*/ 1 w 4"/>
                <a:gd name="T5" fmla="*/ 3 h 4"/>
                <a:gd name="T6" fmla="*/ 3 w 4"/>
                <a:gd name="T7" fmla="*/ 0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6" name="Freeform 2944">
              <a:extLst>
                <a:ext uri="{FF2B5EF4-FFF2-40B4-BE49-F238E27FC236}">
                  <a16:creationId xmlns:a16="http://schemas.microsoft.com/office/drawing/2014/main" id="{02CC90D8-E53A-41D0-9975-F82259BCCD1B}"/>
                </a:ext>
              </a:extLst>
            </p:cNvPr>
            <p:cNvSpPr>
              <a:spLocks noChangeAspect="1"/>
            </p:cNvSpPr>
            <p:nvPr/>
          </p:nvSpPr>
          <p:spPr bwMode="auto">
            <a:xfrm>
              <a:off x="7392007" y="4796685"/>
              <a:ext cx="6939" cy="8327"/>
            </a:xfrm>
            <a:custGeom>
              <a:avLst/>
              <a:gdLst>
                <a:gd name="T0" fmla="*/ 3 w 4"/>
                <a:gd name="T1" fmla="*/ 5 h 5"/>
                <a:gd name="T2" fmla="*/ 1 w 4"/>
                <a:gd name="T3" fmla="*/ 5 h 5"/>
                <a:gd name="T4" fmla="*/ 3 w 4"/>
                <a:gd name="T5" fmla="*/ 2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7" name="Freeform 2945">
              <a:extLst>
                <a:ext uri="{FF2B5EF4-FFF2-40B4-BE49-F238E27FC236}">
                  <a16:creationId xmlns:a16="http://schemas.microsoft.com/office/drawing/2014/main" id="{993F3034-5FEB-4D6D-A2F8-EAD598873277}"/>
                </a:ext>
              </a:extLst>
            </p:cNvPr>
            <p:cNvSpPr>
              <a:spLocks noChangeAspect="1"/>
            </p:cNvSpPr>
            <p:nvPr/>
          </p:nvSpPr>
          <p:spPr bwMode="auto">
            <a:xfrm>
              <a:off x="8023457" y="5007630"/>
              <a:ext cx="2776" cy="8327"/>
            </a:xfrm>
            <a:custGeom>
              <a:avLst/>
              <a:gdLst>
                <a:gd name="T0" fmla="*/ 2 w 2"/>
                <a:gd name="T1" fmla="*/ 4 h 5"/>
                <a:gd name="T2" fmla="*/ 1 w 2"/>
                <a:gd name="T3" fmla="*/ 6 h 5"/>
                <a:gd name="T4" fmla="*/ 0 w 2"/>
                <a:gd name="T5" fmla="*/ 2 h 5"/>
                <a:gd name="T6" fmla="*/ 2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8" name="Freeform 2946">
              <a:extLst>
                <a:ext uri="{FF2B5EF4-FFF2-40B4-BE49-F238E27FC236}">
                  <a16:creationId xmlns:a16="http://schemas.microsoft.com/office/drawing/2014/main" id="{6651866E-17CB-42DF-9F1A-6B42ACBC24DD}"/>
                </a:ext>
              </a:extLst>
            </p:cNvPr>
            <p:cNvSpPr>
              <a:spLocks noChangeAspect="1"/>
            </p:cNvSpPr>
            <p:nvPr/>
          </p:nvSpPr>
          <p:spPr bwMode="auto">
            <a:xfrm>
              <a:off x="8072029" y="4874402"/>
              <a:ext cx="2776" cy="13878"/>
            </a:xfrm>
            <a:custGeom>
              <a:avLst/>
              <a:gdLst>
                <a:gd name="T0" fmla="*/ 2 w 2"/>
                <a:gd name="T1" fmla="*/ 6 h 8"/>
                <a:gd name="T2" fmla="*/ 1 w 2"/>
                <a:gd name="T3" fmla="*/ 9 h 8"/>
                <a:gd name="T4" fmla="*/ 0 w 2"/>
                <a:gd name="T5" fmla="*/ 5 h 8"/>
                <a:gd name="T6" fmla="*/ 1 w 2"/>
                <a:gd name="T7" fmla="*/ 0 h 8"/>
                <a:gd name="T8" fmla="*/ 2 w 2"/>
                <a:gd name="T9" fmla="*/ 6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39" name="Freeform 2947">
              <a:extLst>
                <a:ext uri="{FF2B5EF4-FFF2-40B4-BE49-F238E27FC236}">
                  <a16:creationId xmlns:a16="http://schemas.microsoft.com/office/drawing/2014/main" id="{32AE7D0D-E67D-4082-A430-8149B1023F16}"/>
                </a:ext>
              </a:extLst>
            </p:cNvPr>
            <p:cNvSpPr>
              <a:spLocks noChangeAspect="1"/>
            </p:cNvSpPr>
            <p:nvPr/>
          </p:nvSpPr>
          <p:spPr bwMode="auto">
            <a:xfrm>
              <a:off x="8072029" y="4891054"/>
              <a:ext cx="2776" cy="11102"/>
            </a:xfrm>
            <a:custGeom>
              <a:avLst/>
              <a:gdLst>
                <a:gd name="T0" fmla="*/ 2 w 2"/>
                <a:gd name="T1" fmla="*/ 5 h 6"/>
                <a:gd name="T2" fmla="*/ 1 w 2"/>
                <a:gd name="T3" fmla="*/ 8 h 6"/>
                <a:gd name="T4" fmla="*/ 0 w 2"/>
                <a:gd name="T5" fmla="*/ 4 h 6"/>
                <a:gd name="T6" fmla="*/ 1 w 2"/>
                <a:gd name="T7" fmla="*/ 0 h 6"/>
                <a:gd name="T8" fmla="*/ 2 w 2"/>
                <a:gd name="T9" fmla="*/ 5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0" name="Freeform 2948">
              <a:extLst>
                <a:ext uri="{FF2B5EF4-FFF2-40B4-BE49-F238E27FC236}">
                  <a16:creationId xmlns:a16="http://schemas.microsoft.com/office/drawing/2014/main" id="{C3396173-6A49-4DDB-A50D-199F0E8B137F}"/>
                </a:ext>
              </a:extLst>
            </p:cNvPr>
            <p:cNvSpPr>
              <a:spLocks noChangeAspect="1"/>
            </p:cNvSpPr>
            <p:nvPr/>
          </p:nvSpPr>
          <p:spPr bwMode="auto">
            <a:xfrm>
              <a:off x="8267708" y="4971548"/>
              <a:ext cx="6939" cy="8327"/>
            </a:xfrm>
            <a:custGeom>
              <a:avLst/>
              <a:gdLst>
                <a:gd name="T0" fmla="*/ 3 w 4"/>
                <a:gd name="T1" fmla="*/ 4 h 5"/>
                <a:gd name="T2" fmla="*/ 1 w 4"/>
                <a:gd name="T3" fmla="*/ 5 h 5"/>
                <a:gd name="T4" fmla="*/ 3 w 4"/>
                <a:gd name="T5" fmla="*/ 2 h 5"/>
                <a:gd name="T6" fmla="*/ 5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1" y="4"/>
                  </a:cubicBezTo>
                  <a:cubicBezTo>
                    <a:pt x="0" y="4"/>
                    <a:pt x="1" y="3"/>
                    <a:pt x="2" y="2"/>
                  </a:cubicBezTo>
                  <a:cubicBezTo>
                    <a:pt x="2" y="2"/>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1" name="Freeform 2949">
              <a:extLst>
                <a:ext uri="{FF2B5EF4-FFF2-40B4-BE49-F238E27FC236}">
                  <a16:creationId xmlns:a16="http://schemas.microsoft.com/office/drawing/2014/main" id="{607AC930-A43C-4D52-9DCC-106757F7E4F5}"/>
                </a:ext>
              </a:extLst>
            </p:cNvPr>
            <p:cNvSpPr>
              <a:spLocks noChangeAspect="1"/>
            </p:cNvSpPr>
            <p:nvPr/>
          </p:nvSpPr>
          <p:spPr bwMode="auto">
            <a:xfrm>
              <a:off x="7186613" y="4262383"/>
              <a:ext cx="4164" cy="13878"/>
            </a:xfrm>
            <a:custGeom>
              <a:avLst/>
              <a:gdLst>
                <a:gd name="T0" fmla="*/ 3 w 2"/>
                <a:gd name="T1" fmla="*/ 7 h 9"/>
                <a:gd name="T2" fmla="*/ 2 w 2"/>
                <a:gd name="T3" fmla="*/ 10 h 9"/>
                <a:gd name="T4" fmla="*/ 0 w 2"/>
                <a:gd name="T5" fmla="*/ 6 h 9"/>
                <a:gd name="T6" fmla="*/ 2 w 2"/>
                <a:gd name="T7" fmla="*/ 1 h 9"/>
                <a:gd name="T8" fmla="*/ 3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2" name="Freeform 2950">
              <a:extLst>
                <a:ext uri="{FF2B5EF4-FFF2-40B4-BE49-F238E27FC236}">
                  <a16:creationId xmlns:a16="http://schemas.microsoft.com/office/drawing/2014/main" id="{15D0414E-A3D0-4F91-A3F9-A2140A47838D}"/>
                </a:ext>
              </a:extLst>
            </p:cNvPr>
            <p:cNvSpPr>
              <a:spLocks noChangeAspect="1"/>
            </p:cNvSpPr>
            <p:nvPr/>
          </p:nvSpPr>
          <p:spPr bwMode="auto">
            <a:xfrm>
              <a:off x="7126939" y="4198543"/>
              <a:ext cx="5551" cy="6939"/>
            </a:xfrm>
            <a:custGeom>
              <a:avLst/>
              <a:gdLst>
                <a:gd name="T0" fmla="*/ 4 w 3"/>
                <a:gd name="T1" fmla="*/ 3 h 4"/>
                <a:gd name="T2" fmla="*/ 4 w 3"/>
                <a:gd name="T3" fmla="*/ 5 h 4"/>
                <a:gd name="T4" fmla="*/ 1 w 3"/>
                <a:gd name="T5" fmla="*/ 3 h 4"/>
                <a:gd name="T6" fmla="*/ 1 w 3"/>
                <a:gd name="T7" fmla="*/ 0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3" name="Freeform 2951">
              <a:extLst>
                <a:ext uri="{FF2B5EF4-FFF2-40B4-BE49-F238E27FC236}">
                  <a16:creationId xmlns:a16="http://schemas.microsoft.com/office/drawing/2014/main" id="{483CF7B4-4E1D-4081-B3C2-32A368D29E0A}"/>
                </a:ext>
              </a:extLst>
            </p:cNvPr>
            <p:cNvSpPr>
              <a:spLocks noChangeAspect="1"/>
            </p:cNvSpPr>
            <p:nvPr/>
          </p:nvSpPr>
          <p:spPr bwMode="auto">
            <a:xfrm>
              <a:off x="7107509" y="4212422"/>
              <a:ext cx="2776" cy="8327"/>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4" name="Freeform 2952">
              <a:extLst>
                <a:ext uri="{FF2B5EF4-FFF2-40B4-BE49-F238E27FC236}">
                  <a16:creationId xmlns:a16="http://schemas.microsoft.com/office/drawing/2014/main" id="{64EA95F5-E131-4DC2-9073-769BFF1DE874}"/>
                </a:ext>
              </a:extLst>
            </p:cNvPr>
            <p:cNvSpPr>
              <a:spLocks noChangeAspect="1"/>
            </p:cNvSpPr>
            <p:nvPr/>
          </p:nvSpPr>
          <p:spPr bwMode="auto">
            <a:xfrm>
              <a:off x="7752835" y="4727293"/>
              <a:ext cx="8327" cy="5551"/>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5" name="Freeform 2953">
              <a:extLst>
                <a:ext uri="{FF2B5EF4-FFF2-40B4-BE49-F238E27FC236}">
                  <a16:creationId xmlns:a16="http://schemas.microsoft.com/office/drawing/2014/main" id="{181B8B81-2698-4A0C-AEB5-FD42F36492AD}"/>
                </a:ext>
              </a:extLst>
            </p:cNvPr>
            <p:cNvSpPr>
              <a:spLocks noChangeAspect="1"/>
            </p:cNvSpPr>
            <p:nvPr/>
          </p:nvSpPr>
          <p:spPr bwMode="auto">
            <a:xfrm>
              <a:off x="7752835" y="4727293"/>
              <a:ext cx="8327" cy="5551"/>
            </a:xfrm>
            <a:custGeom>
              <a:avLst/>
              <a:gdLst>
                <a:gd name="T0" fmla="*/ 4 w 5"/>
                <a:gd name="T1" fmla="*/ 2 h 4"/>
                <a:gd name="T2" fmla="*/ 5 w 5"/>
                <a:gd name="T3" fmla="*/ 3 h 4"/>
                <a:gd name="T4" fmla="*/ 2 w 5"/>
                <a:gd name="T5" fmla="*/ 2 h 4"/>
                <a:gd name="T6" fmla="*/ 1 w 5"/>
                <a:gd name="T7" fmla="*/ 0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6" name="Freeform 2954">
              <a:extLst>
                <a:ext uri="{FF2B5EF4-FFF2-40B4-BE49-F238E27FC236}">
                  <a16:creationId xmlns:a16="http://schemas.microsoft.com/office/drawing/2014/main" id="{808103D8-066E-454A-930B-626E1567F248}"/>
                </a:ext>
              </a:extLst>
            </p:cNvPr>
            <p:cNvSpPr>
              <a:spLocks noChangeAspect="1"/>
            </p:cNvSpPr>
            <p:nvPr/>
          </p:nvSpPr>
          <p:spPr bwMode="auto">
            <a:xfrm>
              <a:off x="7769489" y="4786971"/>
              <a:ext cx="8327" cy="4164"/>
            </a:xfrm>
            <a:custGeom>
              <a:avLst/>
              <a:gdLst>
                <a:gd name="T0" fmla="*/ 4 w 5"/>
                <a:gd name="T1" fmla="*/ 1 h 3"/>
                <a:gd name="T2" fmla="*/ 5 w 5"/>
                <a:gd name="T3" fmla="*/ 3 h 3"/>
                <a:gd name="T4" fmla="*/ 2 w 5"/>
                <a:gd name="T5" fmla="*/ 2 h 3"/>
                <a:gd name="T6" fmla="*/ 0 w 5"/>
                <a:gd name="T7" fmla="*/ 1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7" name="Freeform 2955">
              <a:extLst>
                <a:ext uri="{FF2B5EF4-FFF2-40B4-BE49-F238E27FC236}">
                  <a16:creationId xmlns:a16="http://schemas.microsoft.com/office/drawing/2014/main" id="{4C43F843-5984-4B5C-A406-36C55FAC741B}"/>
                </a:ext>
              </a:extLst>
            </p:cNvPr>
            <p:cNvSpPr>
              <a:spLocks noChangeAspect="1"/>
            </p:cNvSpPr>
            <p:nvPr/>
          </p:nvSpPr>
          <p:spPr bwMode="auto">
            <a:xfrm>
              <a:off x="7716752" y="4748111"/>
              <a:ext cx="6939" cy="6939"/>
            </a:xfrm>
            <a:custGeom>
              <a:avLst/>
              <a:gdLst>
                <a:gd name="T0" fmla="*/ 4 w 4"/>
                <a:gd name="T1" fmla="*/ 3 h 4"/>
                <a:gd name="T2" fmla="*/ 5 w 4"/>
                <a:gd name="T3" fmla="*/ 4 h 4"/>
                <a:gd name="T4" fmla="*/ 1 w 4"/>
                <a:gd name="T5" fmla="*/ 3 h 4"/>
                <a:gd name="T6" fmla="*/ 0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8" name="Freeform 2956">
              <a:extLst>
                <a:ext uri="{FF2B5EF4-FFF2-40B4-BE49-F238E27FC236}">
                  <a16:creationId xmlns:a16="http://schemas.microsoft.com/office/drawing/2014/main" id="{6BAFE3DF-EA45-4ED6-AE8E-8DCB362ADB13}"/>
                </a:ext>
              </a:extLst>
            </p:cNvPr>
            <p:cNvSpPr>
              <a:spLocks noChangeAspect="1"/>
            </p:cNvSpPr>
            <p:nvPr/>
          </p:nvSpPr>
          <p:spPr bwMode="auto">
            <a:xfrm>
              <a:off x="7802796" y="4631537"/>
              <a:ext cx="4164" cy="8327"/>
            </a:xfrm>
            <a:custGeom>
              <a:avLst/>
              <a:gdLst>
                <a:gd name="T0" fmla="*/ 3 w 2"/>
                <a:gd name="T1" fmla="*/ 5 h 5"/>
                <a:gd name="T2" fmla="*/ 2 w 2"/>
                <a:gd name="T3" fmla="*/ 6 h 5"/>
                <a:gd name="T4" fmla="*/ 0 w 2"/>
                <a:gd name="T5" fmla="*/ 4 h 5"/>
                <a:gd name="T6" fmla="*/ 2 w 2"/>
                <a:gd name="T7" fmla="*/ 1 h 5"/>
                <a:gd name="T8" fmla="*/ 3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49" name="Freeform 2957">
              <a:extLst>
                <a:ext uri="{FF2B5EF4-FFF2-40B4-BE49-F238E27FC236}">
                  <a16:creationId xmlns:a16="http://schemas.microsoft.com/office/drawing/2014/main" id="{3E0C1D52-B770-4272-82E0-0DCDF94D18C0}"/>
                </a:ext>
              </a:extLst>
            </p:cNvPr>
            <p:cNvSpPr>
              <a:spLocks noChangeAspect="1"/>
            </p:cNvSpPr>
            <p:nvPr/>
          </p:nvSpPr>
          <p:spPr bwMode="auto">
            <a:xfrm>
              <a:off x="7300412" y="4706479"/>
              <a:ext cx="6939" cy="8327"/>
            </a:xfrm>
            <a:custGeom>
              <a:avLst/>
              <a:gdLst>
                <a:gd name="T0" fmla="*/ 3 w 4"/>
                <a:gd name="T1" fmla="*/ 5 h 5"/>
                <a:gd name="T2" fmla="*/ 0 w 4"/>
                <a:gd name="T3" fmla="*/ 5 h 5"/>
                <a:gd name="T4" fmla="*/ 1 w 4"/>
                <a:gd name="T5" fmla="*/ 2 h 5"/>
                <a:gd name="T6" fmla="*/ 4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0" name="Freeform 2958">
              <a:extLst>
                <a:ext uri="{FF2B5EF4-FFF2-40B4-BE49-F238E27FC236}">
                  <a16:creationId xmlns:a16="http://schemas.microsoft.com/office/drawing/2014/main" id="{796E36F6-49BD-4DF1-A936-1D4AAD48E3BF}"/>
                </a:ext>
              </a:extLst>
            </p:cNvPr>
            <p:cNvSpPr>
              <a:spLocks noChangeAspect="1"/>
            </p:cNvSpPr>
            <p:nvPr/>
          </p:nvSpPr>
          <p:spPr bwMode="auto">
            <a:xfrm>
              <a:off x="7348986" y="4637087"/>
              <a:ext cx="4164" cy="11102"/>
            </a:xfrm>
            <a:custGeom>
              <a:avLst/>
              <a:gdLst>
                <a:gd name="T0" fmla="*/ 2 w 3"/>
                <a:gd name="T1" fmla="*/ 6 h 7"/>
                <a:gd name="T2" fmla="*/ 1 w 3"/>
                <a:gd name="T3" fmla="*/ 8 h 7"/>
                <a:gd name="T4" fmla="*/ 1 w 3"/>
                <a:gd name="T5" fmla="*/ 5 h 7"/>
                <a:gd name="T6" fmla="*/ 3 w 3"/>
                <a:gd name="T7" fmla="*/ 1 h 7"/>
                <a:gd name="T8" fmla="*/ 2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1" name="Freeform 2959">
              <a:extLst>
                <a:ext uri="{FF2B5EF4-FFF2-40B4-BE49-F238E27FC236}">
                  <a16:creationId xmlns:a16="http://schemas.microsoft.com/office/drawing/2014/main" id="{839909FB-6C70-4450-9704-B379C642BEA5}"/>
                </a:ext>
              </a:extLst>
            </p:cNvPr>
            <p:cNvSpPr>
              <a:spLocks noChangeAspect="1"/>
            </p:cNvSpPr>
            <p:nvPr/>
          </p:nvSpPr>
          <p:spPr bwMode="auto">
            <a:xfrm>
              <a:off x="7242125" y="4592677"/>
              <a:ext cx="6939" cy="6939"/>
            </a:xfrm>
            <a:custGeom>
              <a:avLst/>
              <a:gdLst>
                <a:gd name="T0" fmla="*/ 3 w 4"/>
                <a:gd name="T1" fmla="*/ 4 h 4"/>
                <a:gd name="T2" fmla="*/ 0 w 4"/>
                <a:gd name="T3" fmla="*/ 5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2" name="Freeform 2960">
              <a:extLst>
                <a:ext uri="{FF2B5EF4-FFF2-40B4-BE49-F238E27FC236}">
                  <a16:creationId xmlns:a16="http://schemas.microsoft.com/office/drawing/2014/main" id="{CAA1F826-29A0-43FC-B87F-6BE312A2A2FC}"/>
                </a:ext>
              </a:extLst>
            </p:cNvPr>
            <p:cNvSpPr>
              <a:spLocks noChangeAspect="1"/>
            </p:cNvSpPr>
            <p:nvPr/>
          </p:nvSpPr>
          <p:spPr bwMode="auto">
            <a:xfrm>
              <a:off x="7271270" y="4509409"/>
              <a:ext cx="8327" cy="5551"/>
            </a:xfrm>
            <a:custGeom>
              <a:avLst/>
              <a:gdLst>
                <a:gd name="T0" fmla="*/ 4 w 5"/>
                <a:gd name="T1" fmla="*/ 1 h 3"/>
                <a:gd name="T2" fmla="*/ 5 w 5"/>
                <a:gd name="T3" fmla="*/ 4 h 3"/>
                <a:gd name="T4" fmla="*/ 2 w 5"/>
                <a:gd name="T5" fmla="*/ 3 h 3"/>
                <a:gd name="T6" fmla="*/ 0 w 5"/>
                <a:gd name="T7" fmla="*/ 0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3" name="Freeform 2961">
              <a:extLst>
                <a:ext uri="{FF2B5EF4-FFF2-40B4-BE49-F238E27FC236}">
                  <a16:creationId xmlns:a16="http://schemas.microsoft.com/office/drawing/2014/main" id="{7C3BA4B6-372B-4552-9B1C-4A39C865CCCD}"/>
                </a:ext>
              </a:extLst>
            </p:cNvPr>
            <p:cNvSpPr>
              <a:spLocks noChangeAspect="1"/>
            </p:cNvSpPr>
            <p:nvPr/>
          </p:nvSpPr>
          <p:spPr bwMode="auto">
            <a:xfrm>
              <a:off x="7199104" y="4557984"/>
              <a:ext cx="2776" cy="8327"/>
            </a:xfrm>
            <a:custGeom>
              <a:avLst/>
              <a:gdLst>
                <a:gd name="T0" fmla="*/ 2 w 2"/>
                <a:gd name="T1" fmla="*/ 4 h 5"/>
                <a:gd name="T2" fmla="*/ 2 w 2"/>
                <a:gd name="T3" fmla="*/ 6 h 5"/>
                <a:gd name="T4" fmla="*/ 1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4" name="Freeform 2962">
              <a:extLst>
                <a:ext uri="{FF2B5EF4-FFF2-40B4-BE49-F238E27FC236}">
                  <a16:creationId xmlns:a16="http://schemas.microsoft.com/office/drawing/2014/main" id="{41708020-1216-4CCE-BF18-58CF113B60EC}"/>
                </a:ext>
              </a:extLst>
            </p:cNvPr>
            <p:cNvSpPr>
              <a:spLocks noChangeAspect="1"/>
            </p:cNvSpPr>
            <p:nvPr/>
          </p:nvSpPr>
          <p:spPr bwMode="auto">
            <a:xfrm>
              <a:off x="7133876" y="4768927"/>
              <a:ext cx="6939" cy="5551"/>
            </a:xfrm>
            <a:custGeom>
              <a:avLst/>
              <a:gdLst>
                <a:gd name="T0" fmla="*/ 3 w 4"/>
                <a:gd name="T1" fmla="*/ 3 h 4"/>
                <a:gd name="T2" fmla="*/ 0 w 4"/>
                <a:gd name="T3" fmla="*/ 4 h 4"/>
                <a:gd name="T4" fmla="*/ 1 w 4"/>
                <a:gd name="T5" fmla="*/ 2 h 4"/>
                <a:gd name="T6" fmla="*/ 5 w 4"/>
                <a:gd name="T7" fmla="*/ 0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5" name="Freeform 2963">
              <a:extLst>
                <a:ext uri="{FF2B5EF4-FFF2-40B4-BE49-F238E27FC236}">
                  <a16:creationId xmlns:a16="http://schemas.microsoft.com/office/drawing/2014/main" id="{C64F8C2A-7855-4F22-9FFF-7CCE845D7ABB}"/>
                </a:ext>
              </a:extLst>
            </p:cNvPr>
            <p:cNvSpPr>
              <a:spLocks noChangeAspect="1"/>
            </p:cNvSpPr>
            <p:nvPr/>
          </p:nvSpPr>
          <p:spPr bwMode="auto">
            <a:xfrm>
              <a:off x="8065090" y="4903546"/>
              <a:ext cx="6939" cy="4164"/>
            </a:xfrm>
            <a:custGeom>
              <a:avLst/>
              <a:gdLst>
                <a:gd name="T0" fmla="*/ 3 w 4"/>
                <a:gd name="T1" fmla="*/ 3 h 3"/>
                <a:gd name="T2" fmla="*/ 0 w 4"/>
                <a:gd name="T3" fmla="*/ 2 h 3"/>
                <a:gd name="T4" fmla="*/ 3 w 4"/>
                <a:gd name="T5" fmla="*/ 1 h 3"/>
                <a:gd name="T6" fmla="*/ 4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6" name="Freeform 2964">
              <a:extLst>
                <a:ext uri="{FF2B5EF4-FFF2-40B4-BE49-F238E27FC236}">
                  <a16:creationId xmlns:a16="http://schemas.microsoft.com/office/drawing/2014/main" id="{49694238-20BB-42CE-A6B9-3E03EC8493F6}"/>
                </a:ext>
              </a:extLst>
            </p:cNvPr>
            <p:cNvSpPr>
              <a:spLocks noChangeAspect="1"/>
            </p:cNvSpPr>
            <p:nvPr/>
          </p:nvSpPr>
          <p:spPr bwMode="auto">
            <a:xfrm>
              <a:off x="8080355" y="4963219"/>
              <a:ext cx="5551" cy="6939"/>
            </a:xfrm>
            <a:custGeom>
              <a:avLst/>
              <a:gdLst>
                <a:gd name="T0" fmla="*/ 2 w 4"/>
                <a:gd name="T1" fmla="*/ 4 h 4"/>
                <a:gd name="T2" fmla="*/ 0 w 4"/>
                <a:gd name="T3" fmla="*/ 4 h 4"/>
                <a:gd name="T4" fmla="*/ 1 w 4"/>
                <a:gd name="T5" fmla="*/ 0 h 4"/>
                <a:gd name="T6" fmla="*/ 3 w 4"/>
                <a:gd name="T7" fmla="*/ 1 h 4"/>
                <a:gd name="T8" fmla="*/ 2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7" name="Freeform 2965">
              <a:extLst>
                <a:ext uri="{FF2B5EF4-FFF2-40B4-BE49-F238E27FC236}">
                  <a16:creationId xmlns:a16="http://schemas.microsoft.com/office/drawing/2014/main" id="{D017B8AF-5D9A-4EC2-AA68-094A0AC4AE31}"/>
                </a:ext>
              </a:extLst>
            </p:cNvPr>
            <p:cNvSpPr>
              <a:spLocks noChangeAspect="1"/>
            </p:cNvSpPr>
            <p:nvPr/>
          </p:nvSpPr>
          <p:spPr bwMode="auto">
            <a:xfrm>
              <a:off x="8069253" y="4914647"/>
              <a:ext cx="5551" cy="5551"/>
            </a:xfrm>
            <a:custGeom>
              <a:avLst/>
              <a:gdLst>
                <a:gd name="T0" fmla="*/ 1 w 3"/>
                <a:gd name="T1" fmla="*/ 4 h 3"/>
                <a:gd name="T2" fmla="*/ 0 w 3"/>
                <a:gd name="T3" fmla="*/ 3 h 3"/>
                <a:gd name="T4" fmla="*/ 1 w 3"/>
                <a:gd name="T5" fmla="*/ 1 h 3"/>
                <a:gd name="T6" fmla="*/ 4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8" name="Freeform 2966">
              <a:extLst>
                <a:ext uri="{FF2B5EF4-FFF2-40B4-BE49-F238E27FC236}">
                  <a16:creationId xmlns:a16="http://schemas.microsoft.com/office/drawing/2014/main" id="{DF3BD955-2011-4828-B1F4-C05B15BBE4F2}"/>
                </a:ext>
              </a:extLst>
            </p:cNvPr>
            <p:cNvSpPr>
              <a:spLocks noChangeAspect="1"/>
            </p:cNvSpPr>
            <p:nvPr/>
          </p:nvSpPr>
          <p:spPr bwMode="auto">
            <a:xfrm>
              <a:off x="8069253" y="4939627"/>
              <a:ext cx="5551" cy="5551"/>
            </a:xfrm>
            <a:custGeom>
              <a:avLst/>
              <a:gdLst>
                <a:gd name="T0" fmla="*/ 1 w 3"/>
                <a:gd name="T1" fmla="*/ 3 h 3"/>
                <a:gd name="T2" fmla="*/ 0 w 3"/>
                <a:gd name="T3" fmla="*/ 3 h 3"/>
                <a:gd name="T4" fmla="*/ 1 w 3"/>
                <a:gd name="T5" fmla="*/ 0 h 3"/>
                <a:gd name="T6" fmla="*/ 4 w 3"/>
                <a:gd name="T7" fmla="*/ 1 h 3"/>
                <a:gd name="T8" fmla="*/ 1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59" name="Freeform 2967">
              <a:extLst>
                <a:ext uri="{FF2B5EF4-FFF2-40B4-BE49-F238E27FC236}">
                  <a16:creationId xmlns:a16="http://schemas.microsoft.com/office/drawing/2014/main" id="{8D6A10F2-B71C-4986-83FD-10DE159688F9}"/>
                </a:ext>
              </a:extLst>
            </p:cNvPr>
            <p:cNvSpPr>
              <a:spLocks noChangeAspect="1"/>
            </p:cNvSpPr>
            <p:nvPr/>
          </p:nvSpPr>
          <p:spPr bwMode="auto">
            <a:xfrm>
              <a:off x="7090855" y="4055600"/>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0" name="Freeform 2968">
              <a:extLst>
                <a:ext uri="{FF2B5EF4-FFF2-40B4-BE49-F238E27FC236}">
                  <a16:creationId xmlns:a16="http://schemas.microsoft.com/office/drawing/2014/main" id="{6B954D61-DACC-4AAE-965E-2650CD6946CB}"/>
                </a:ext>
              </a:extLst>
            </p:cNvPr>
            <p:cNvSpPr>
              <a:spLocks noChangeAspect="1"/>
            </p:cNvSpPr>
            <p:nvPr/>
          </p:nvSpPr>
          <p:spPr bwMode="auto">
            <a:xfrm>
              <a:off x="7143592" y="4290137"/>
              <a:ext cx="5551" cy="5551"/>
            </a:xfrm>
            <a:custGeom>
              <a:avLst/>
              <a:gdLst>
                <a:gd name="T0" fmla="*/ 4 w 3"/>
                <a:gd name="T1" fmla="*/ 3 h 3"/>
                <a:gd name="T2" fmla="*/ 1 w 3"/>
                <a:gd name="T3" fmla="*/ 4 h 3"/>
                <a:gd name="T4" fmla="*/ 0 w 3"/>
                <a:gd name="T5" fmla="*/ 1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1" name="Freeform 2969">
              <a:extLst>
                <a:ext uri="{FF2B5EF4-FFF2-40B4-BE49-F238E27FC236}">
                  <a16:creationId xmlns:a16="http://schemas.microsoft.com/office/drawing/2014/main" id="{0079E7D2-737C-41F1-B677-6AE83C366229}"/>
                </a:ext>
              </a:extLst>
            </p:cNvPr>
            <p:cNvSpPr>
              <a:spLocks noChangeAspect="1"/>
            </p:cNvSpPr>
            <p:nvPr/>
          </p:nvSpPr>
          <p:spPr bwMode="auto">
            <a:xfrm>
              <a:off x="7103346" y="4190216"/>
              <a:ext cx="6939" cy="6939"/>
            </a:xfrm>
            <a:custGeom>
              <a:avLst/>
              <a:gdLst>
                <a:gd name="T0" fmla="*/ 5 w 4"/>
                <a:gd name="T1" fmla="*/ 3 h 4"/>
                <a:gd name="T2" fmla="*/ 3 w 4"/>
                <a:gd name="T3" fmla="*/ 5 h 4"/>
                <a:gd name="T4" fmla="*/ 0 w 4"/>
                <a:gd name="T5" fmla="*/ 3 h 4"/>
                <a:gd name="T6" fmla="*/ 3 w 4"/>
                <a:gd name="T7" fmla="*/ 0 h 4"/>
                <a:gd name="T8" fmla="*/ 5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2" name="Freeform 2970">
              <a:extLst>
                <a:ext uri="{FF2B5EF4-FFF2-40B4-BE49-F238E27FC236}">
                  <a16:creationId xmlns:a16="http://schemas.microsoft.com/office/drawing/2014/main" id="{430A828A-6A85-49A9-B976-BA6825598237}"/>
                </a:ext>
              </a:extLst>
            </p:cNvPr>
            <p:cNvSpPr>
              <a:spLocks noChangeAspect="1"/>
            </p:cNvSpPr>
            <p:nvPr/>
          </p:nvSpPr>
          <p:spPr bwMode="auto">
            <a:xfrm>
              <a:off x="8031783" y="4770317"/>
              <a:ext cx="6939" cy="4164"/>
            </a:xfrm>
            <a:custGeom>
              <a:avLst/>
              <a:gdLst>
                <a:gd name="T0" fmla="*/ 3 w 4"/>
                <a:gd name="T1" fmla="*/ 2 h 3"/>
                <a:gd name="T2" fmla="*/ 1 w 4"/>
                <a:gd name="T3" fmla="*/ 2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3" name="Freeform 2971">
              <a:extLst>
                <a:ext uri="{FF2B5EF4-FFF2-40B4-BE49-F238E27FC236}">
                  <a16:creationId xmlns:a16="http://schemas.microsoft.com/office/drawing/2014/main" id="{4ABFD73F-0655-4418-AC64-BFAD24396FB0}"/>
                </a:ext>
              </a:extLst>
            </p:cNvPr>
            <p:cNvSpPr>
              <a:spLocks noChangeAspect="1"/>
            </p:cNvSpPr>
            <p:nvPr/>
          </p:nvSpPr>
          <p:spPr bwMode="auto">
            <a:xfrm>
              <a:off x="7712589" y="4738396"/>
              <a:ext cx="5551" cy="6939"/>
            </a:xfrm>
            <a:custGeom>
              <a:avLst/>
              <a:gdLst>
                <a:gd name="T0" fmla="*/ 3 w 3"/>
                <a:gd name="T1" fmla="*/ 3 h 4"/>
                <a:gd name="T2" fmla="*/ 4 w 3"/>
                <a:gd name="T3" fmla="*/ 4 h 4"/>
                <a:gd name="T4" fmla="*/ 1 w 3"/>
                <a:gd name="T5" fmla="*/ 4 h 4"/>
                <a:gd name="T6" fmla="*/ 0 w 3"/>
                <a:gd name="T7" fmla="*/ 1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4" name="Freeform 2972">
              <a:extLst>
                <a:ext uri="{FF2B5EF4-FFF2-40B4-BE49-F238E27FC236}">
                  <a16:creationId xmlns:a16="http://schemas.microsoft.com/office/drawing/2014/main" id="{9F6704A0-1325-42A9-9E95-C97CB6EA0D36}"/>
                </a:ext>
              </a:extLst>
            </p:cNvPr>
            <p:cNvSpPr>
              <a:spLocks noChangeAspect="1"/>
            </p:cNvSpPr>
            <p:nvPr/>
          </p:nvSpPr>
          <p:spPr bwMode="auto">
            <a:xfrm>
              <a:off x="7707038" y="4566309"/>
              <a:ext cx="5551" cy="5551"/>
            </a:xfrm>
            <a:custGeom>
              <a:avLst/>
              <a:gdLst>
                <a:gd name="T0" fmla="*/ 2 w 4"/>
                <a:gd name="T1" fmla="*/ 3 h 3"/>
                <a:gd name="T2" fmla="*/ 0 w 4"/>
                <a:gd name="T3" fmla="*/ 3 h 3"/>
                <a:gd name="T4" fmla="*/ 2 w 4"/>
                <a:gd name="T5" fmla="*/ 0 h 3"/>
                <a:gd name="T6" fmla="*/ 4 w 4"/>
                <a:gd name="T7" fmla="*/ 1 h 3"/>
                <a:gd name="T8" fmla="*/ 2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5" name="Oval 2973">
              <a:extLst>
                <a:ext uri="{FF2B5EF4-FFF2-40B4-BE49-F238E27FC236}">
                  <a16:creationId xmlns:a16="http://schemas.microsoft.com/office/drawing/2014/main" id="{134BC262-86DD-4D30-9007-2DCAAF1BFA16}"/>
                </a:ext>
              </a:extLst>
            </p:cNvPr>
            <p:cNvSpPr>
              <a:spLocks noChangeAspect="1" noChangeArrowheads="1"/>
            </p:cNvSpPr>
            <p:nvPr/>
          </p:nvSpPr>
          <p:spPr bwMode="auto">
            <a:xfrm>
              <a:off x="7303189" y="4531616"/>
              <a:ext cx="5551" cy="8327"/>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466" name="Freeform 2974">
              <a:extLst>
                <a:ext uri="{FF2B5EF4-FFF2-40B4-BE49-F238E27FC236}">
                  <a16:creationId xmlns:a16="http://schemas.microsoft.com/office/drawing/2014/main" id="{76FE736B-ECF1-47D4-A844-04B69C656385}"/>
                </a:ext>
              </a:extLst>
            </p:cNvPr>
            <p:cNvSpPr>
              <a:spLocks noChangeAspect="1"/>
            </p:cNvSpPr>
            <p:nvPr/>
          </p:nvSpPr>
          <p:spPr bwMode="auto">
            <a:xfrm>
              <a:off x="7138041" y="4606555"/>
              <a:ext cx="5551" cy="5551"/>
            </a:xfrm>
            <a:custGeom>
              <a:avLst/>
              <a:gdLst>
                <a:gd name="T0" fmla="*/ 3 w 3"/>
                <a:gd name="T1" fmla="*/ 1 h 3"/>
                <a:gd name="T2" fmla="*/ 4 w 3"/>
                <a:gd name="T3" fmla="*/ 4 h 3"/>
                <a:gd name="T4" fmla="*/ 1 w 3"/>
                <a:gd name="T5" fmla="*/ 3 h 3"/>
                <a:gd name="T6" fmla="*/ 0 w 3"/>
                <a:gd name="T7" fmla="*/ 0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7" name="Freeform 2975">
              <a:extLst>
                <a:ext uri="{FF2B5EF4-FFF2-40B4-BE49-F238E27FC236}">
                  <a16:creationId xmlns:a16="http://schemas.microsoft.com/office/drawing/2014/main" id="{2AC61A01-679C-4AEE-B92C-CE3402CAE1C8}"/>
                </a:ext>
              </a:extLst>
            </p:cNvPr>
            <p:cNvSpPr>
              <a:spLocks noChangeAspect="1"/>
            </p:cNvSpPr>
            <p:nvPr/>
          </p:nvSpPr>
          <p:spPr bwMode="auto">
            <a:xfrm>
              <a:off x="6950687" y="5013180"/>
              <a:ext cx="2776" cy="6939"/>
            </a:xfrm>
            <a:custGeom>
              <a:avLst/>
              <a:gdLst>
                <a:gd name="T0" fmla="*/ 2 w 2"/>
                <a:gd name="T1" fmla="*/ 3 h 4"/>
                <a:gd name="T2" fmla="*/ 1 w 2"/>
                <a:gd name="T3" fmla="*/ 4 h 4"/>
                <a:gd name="T4" fmla="*/ 0 w 2"/>
                <a:gd name="T5" fmla="*/ 3 h 4"/>
                <a:gd name="T6" fmla="*/ 2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8" name="Freeform 2976">
              <a:extLst>
                <a:ext uri="{FF2B5EF4-FFF2-40B4-BE49-F238E27FC236}">
                  <a16:creationId xmlns:a16="http://schemas.microsoft.com/office/drawing/2014/main" id="{9C15372D-E9DC-4207-96DA-F04AD0BCE0FE}"/>
                </a:ext>
              </a:extLst>
            </p:cNvPr>
            <p:cNvSpPr>
              <a:spLocks noChangeAspect="1"/>
            </p:cNvSpPr>
            <p:nvPr/>
          </p:nvSpPr>
          <p:spPr bwMode="auto">
            <a:xfrm>
              <a:off x="7525236" y="5485033"/>
              <a:ext cx="1388" cy="4164"/>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69" name="Freeform 2977">
              <a:extLst>
                <a:ext uri="{FF2B5EF4-FFF2-40B4-BE49-F238E27FC236}">
                  <a16:creationId xmlns:a16="http://schemas.microsoft.com/office/drawing/2014/main" id="{2429D51D-6A63-4F70-9F14-9480573CF9F4}"/>
                </a:ext>
              </a:extLst>
            </p:cNvPr>
            <p:cNvSpPr>
              <a:spLocks noChangeAspect="1"/>
            </p:cNvSpPr>
            <p:nvPr/>
          </p:nvSpPr>
          <p:spPr bwMode="auto">
            <a:xfrm>
              <a:off x="7516910" y="5604382"/>
              <a:ext cx="2776" cy="5551"/>
            </a:xfrm>
            <a:custGeom>
              <a:avLst/>
              <a:gdLst>
                <a:gd name="T0" fmla="*/ 2 w 2"/>
                <a:gd name="T1" fmla="*/ 3 h 3"/>
                <a:gd name="T2" fmla="*/ 1 w 2"/>
                <a:gd name="T3" fmla="*/ 3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0" name="Freeform 2978">
              <a:extLst>
                <a:ext uri="{FF2B5EF4-FFF2-40B4-BE49-F238E27FC236}">
                  <a16:creationId xmlns:a16="http://schemas.microsoft.com/office/drawing/2014/main" id="{469DDD74-88D7-4CE9-A794-658B3235A811}"/>
                </a:ext>
              </a:extLst>
            </p:cNvPr>
            <p:cNvSpPr>
              <a:spLocks noChangeAspect="1"/>
            </p:cNvSpPr>
            <p:nvPr/>
          </p:nvSpPr>
          <p:spPr bwMode="auto">
            <a:xfrm>
              <a:off x="7332332" y="4780030"/>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1" name="Freeform 2979">
              <a:extLst>
                <a:ext uri="{FF2B5EF4-FFF2-40B4-BE49-F238E27FC236}">
                  <a16:creationId xmlns:a16="http://schemas.microsoft.com/office/drawing/2014/main" id="{FA95AB5A-9612-41AC-9458-66F1CCF285A3}"/>
                </a:ext>
              </a:extLst>
            </p:cNvPr>
            <p:cNvSpPr>
              <a:spLocks noChangeAspect="1"/>
            </p:cNvSpPr>
            <p:nvPr/>
          </p:nvSpPr>
          <p:spPr bwMode="auto">
            <a:xfrm>
              <a:off x="8090070" y="5002079"/>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2" name="Freeform 2980">
              <a:extLst>
                <a:ext uri="{FF2B5EF4-FFF2-40B4-BE49-F238E27FC236}">
                  <a16:creationId xmlns:a16="http://schemas.microsoft.com/office/drawing/2014/main" id="{D57707F0-1E39-4E15-A951-25FE879D4F06}"/>
                </a:ext>
              </a:extLst>
            </p:cNvPr>
            <p:cNvSpPr>
              <a:spLocks noChangeAspect="1"/>
            </p:cNvSpPr>
            <p:nvPr/>
          </p:nvSpPr>
          <p:spPr bwMode="auto">
            <a:xfrm>
              <a:off x="8034559" y="5063141"/>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3" name="Oval 2981">
              <a:extLst>
                <a:ext uri="{FF2B5EF4-FFF2-40B4-BE49-F238E27FC236}">
                  <a16:creationId xmlns:a16="http://schemas.microsoft.com/office/drawing/2014/main" id="{B59F7D0F-001C-4239-9E87-5939B81B865E}"/>
                </a:ext>
              </a:extLst>
            </p:cNvPr>
            <p:cNvSpPr>
              <a:spLocks noChangeAspect="1" noChangeArrowheads="1"/>
            </p:cNvSpPr>
            <p:nvPr/>
          </p:nvSpPr>
          <p:spPr bwMode="auto">
            <a:xfrm>
              <a:off x="8059538" y="4846646"/>
              <a:ext cx="1388"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474" name="Freeform 2982">
              <a:extLst>
                <a:ext uri="{FF2B5EF4-FFF2-40B4-BE49-F238E27FC236}">
                  <a16:creationId xmlns:a16="http://schemas.microsoft.com/office/drawing/2014/main" id="{51FC850B-332A-432A-B31E-29FB44E8DC62}"/>
                </a:ext>
              </a:extLst>
            </p:cNvPr>
            <p:cNvSpPr>
              <a:spLocks noChangeAspect="1"/>
            </p:cNvSpPr>
            <p:nvPr/>
          </p:nvSpPr>
          <p:spPr bwMode="auto">
            <a:xfrm>
              <a:off x="8058150" y="4856359"/>
              <a:ext cx="1388" cy="5551"/>
            </a:xfrm>
            <a:custGeom>
              <a:avLst/>
              <a:gdLst>
                <a:gd name="T0" fmla="*/ 1 w 1"/>
                <a:gd name="T1" fmla="*/ 3 h 3"/>
                <a:gd name="T2" fmla="*/ 0 w 1"/>
                <a:gd name="T3" fmla="*/ 4 h 3"/>
                <a:gd name="T4" fmla="*/ 0 w 1"/>
                <a:gd name="T5" fmla="*/ 3 h 3"/>
                <a:gd name="T6" fmla="*/ 0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5" name="Freeform 2983">
              <a:extLst>
                <a:ext uri="{FF2B5EF4-FFF2-40B4-BE49-F238E27FC236}">
                  <a16:creationId xmlns:a16="http://schemas.microsoft.com/office/drawing/2014/main" id="{CC5D37DC-0FAD-4491-9F5B-095E54456419}"/>
                </a:ext>
              </a:extLst>
            </p:cNvPr>
            <p:cNvSpPr>
              <a:spLocks noChangeAspect="1"/>
            </p:cNvSpPr>
            <p:nvPr/>
          </p:nvSpPr>
          <p:spPr bwMode="auto">
            <a:xfrm>
              <a:off x="8081744" y="4982648"/>
              <a:ext cx="4164" cy="6939"/>
            </a:xfrm>
            <a:custGeom>
              <a:avLst/>
              <a:gdLst>
                <a:gd name="T0" fmla="*/ 2 w 3"/>
                <a:gd name="T1" fmla="*/ 3 h 4"/>
                <a:gd name="T2" fmla="*/ 1 w 3"/>
                <a:gd name="T3" fmla="*/ 5 h 4"/>
                <a:gd name="T4" fmla="*/ 0 w 3"/>
                <a:gd name="T5" fmla="*/ 3 h 4"/>
                <a:gd name="T6" fmla="*/ 1 w 3"/>
                <a:gd name="T7" fmla="*/ 0 h 4"/>
                <a:gd name="T8" fmla="*/ 2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6" name="Freeform 2984">
              <a:extLst>
                <a:ext uri="{FF2B5EF4-FFF2-40B4-BE49-F238E27FC236}">
                  <a16:creationId xmlns:a16="http://schemas.microsoft.com/office/drawing/2014/main" id="{87C557B3-DF03-40A9-9C9A-5F91C4CEBC4D}"/>
                </a:ext>
              </a:extLst>
            </p:cNvPr>
            <p:cNvSpPr>
              <a:spLocks noChangeAspect="1"/>
            </p:cNvSpPr>
            <p:nvPr/>
          </p:nvSpPr>
          <p:spPr bwMode="auto">
            <a:xfrm>
              <a:off x="8063701" y="4885504"/>
              <a:ext cx="2776" cy="4164"/>
            </a:xfrm>
            <a:custGeom>
              <a:avLst/>
              <a:gdLst>
                <a:gd name="T0" fmla="*/ 1 w 2"/>
                <a:gd name="T1" fmla="*/ 2 h 3"/>
                <a:gd name="T2" fmla="*/ 0 w 2"/>
                <a:gd name="T3" fmla="*/ 2 h 3"/>
                <a:gd name="T4" fmla="*/ 0 w 2"/>
                <a:gd name="T5" fmla="*/ 1 h 3"/>
                <a:gd name="T6" fmla="*/ 2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7" name="Freeform 2985">
              <a:extLst>
                <a:ext uri="{FF2B5EF4-FFF2-40B4-BE49-F238E27FC236}">
                  <a16:creationId xmlns:a16="http://schemas.microsoft.com/office/drawing/2014/main" id="{B61C0032-3A08-4B8A-BFD8-D2FC77BCFD67}"/>
                </a:ext>
              </a:extLst>
            </p:cNvPr>
            <p:cNvSpPr>
              <a:spLocks noChangeAspect="1"/>
            </p:cNvSpPr>
            <p:nvPr/>
          </p:nvSpPr>
          <p:spPr bwMode="auto">
            <a:xfrm>
              <a:off x="8296852" y="4949343"/>
              <a:ext cx="1388" cy="4164"/>
            </a:xfrm>
            <a:custGeom>
              <a:avLst/>
              <a:gdLst>
                <a:gd name="T0" fmla="*/ 0 w 1"/>
                <a:gd name="T1" fmla="*/ 2 h 2"/>
                <a:gd name="T2" fmla="*/ 0 w 1"/>
                <a:gd name="T3" fmla="*/ 3 h 2"/>
                <a:gd name="T4" fmla="*/ 1 w 1"/>
                <a:gd name="T5" fmla="*/ 2 h 2"/>
                <a:gd name="T6" fmla="*/ 0 w 1"/>
                <a:gd name="T7" fmla="*/ 0 h 2"/>
                <a:gd name="T8" fmla="*/ 0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2"/>
                    <a:pt x="0" y="2"/>
                    <a:pt x="0" y="2"/>
                  </a:cubicBezTo>
                  <a:cubicBezTo>
                    <a:pt x="1" y="2"/>
                    <a:pt x="1" y="1"/>
                    <a:pt x="1" y="1"/>
                  </a:cubicBezTo>
                  <a:cubicBezTo>
                    <a:pt x="1" y="1"/>
                    <a:pt x="1" y="0"/>
                    <a:pt x="0" y="0"/>
                  </a:cubicBezTo>
                  <a:cubicBezTo>
                    <a:pt x="0" y="1"/>
                    <a:pt x="0" y="1"/>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8" name="Freeform 2986">
              <a:extLst>
                <a:ext uri="{FF2B5EF4-FFF2-40B4-BE49-F238E27FC236}">
                  <a16:creationId xmlns:a16="http://schemas.microsoft.com/office/drawing/2014/main" id="{9E80209A-3C48-495D-9466-C8DA36F7BC3D}"/>
                </a:ext>
              </a:extLst>
            </p:cNvPr>
            <p:cNvSpPr>
              <a:spLocks noChangeAspect="1"/>
            </p:cNvSpPr>
            <p:nvPr/>
          </p:nvSpPr>
          <p:spPr bwMode="auto">
            <a:xfrm>
              <a:off x="8301016" y="4929912"/>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79" name="Freeform 2987">
              <a:extLst>
                <a:ext uri="{FF2B5EF4-FFF2-40B4-BE49-F238E27FC236}">
                  <a16:creationId xmlns:a16="http://schemas.microsoft.com/office/drawing/2014/main" id="{B3405D10-1347-4F28-B8B3-D5DB151C867C}"/>
                </a:ext>
              </a:extLst>
            </p:cNvPr>
            <p:cNvSpPr>
              <a:spLocks noChangeAspect="1"/>
            </p:cNvSpPr>
            <p:nvPr/>
          </p:nvSpPr>
          <p:spPr bwMode="auto">
            <a:xfrm>
              <a:off x="8314893" y="4920200"/>
              <a:ext cx="2776" cy="2776"/>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1" y="0"/>
                    <a:pt x="2" y="0"/>
                  </a:cubicBezTo>
                  <a:cubicBezTo>
                    <a:pt x="2" y="1"/>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0" name="Freeform 2988">
              <a:extLst>
                <a:ext uri="{FF2B5EF4-FFF2-40B4-BE49-F238E27FC236}">
                  <a16:creationId xmlns:a16="http://schemas.microsoft.com/office/drawing/2014/main" id="{92E8929C-AB15-4F81-BE5F-C5675FA71892}"/>
                </a:ext>
              </a:extLst>
            </p:cNvPr>
            <p:cNvSpPr>
              <a:spLocks noChangeAspect="1"/>
            </p:cNvSpPr>
            <p:nvPr/>
          </p:nvSpPr>
          <p:spPr bwMode="auto">
            <a:xfrm>
              <a:off x="8309342" y="4914647"/>
              <a:ext cx="4164" cy="5551"/>
            </a:xfrm>
            <a:custGeom>
              <a:avLst/>
              <a:gdLst>
                <a:gd name="T0" fmla="*/ 2 w 2"/>
                <a:gd name="T1" fmla="*/ 3 h 3"/>
                <a:gd name="T2" fmla="*/ 0 w 2"/>
                <a:gd name="T3" fmla="*/ 3 h 3"/>
                <a:gd name="T4" fmla="*/ 0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2"/>
                    <a:pt x="0" y="1"/>
                    <a:pt x="0" y="1"/>
                  </a:cubicBezTo>
                  <a:cubicBezTo>
                    <a:pt x="1" y="1"/>
                    <a:pt x="1" y="0"/>
                    <a:pt x="2" y="1"/>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1" name="Freeform 2989">
              <a:extLst>
                <a:ext uri="{FF2B5EF4-FFF2-40B4-BE49-F238E27FC236}">
                  <a16:creationId xmlns:a16="http://schemas.microsoft.com/office/drawing/2014/main" id="{D42FCFCB-9E08-448B-BD9B-85769AF207C2}"/>
                </a:ext>
              </a:extLst>
            </p:cNvPr>
            <p:cNvSpPr>
              <a:spLocks noChangeAspect="1"/>
            </p:cNvSpPr>
            <p:nvPr/>
          </p:nvSpPr>
          <p:spPr bwMode="auto">
            <a:xfrm>
              <a:off x="7212981" y="3833551"/>
              <a:ext cx="2776" cy="5551"/>
            </a:xfrm>
            <a:custGeom>
              <a:avLst/>
              <a:gdLst>
                <a:gd name="T0" fmla="*/ 2 w 1"/>
                <a:gd name="T1" fmla="*/ 3 h 3"/>
                <a:gd name="T2" fmla="*/ 0 w 1"/>
                <a:gd name="T3" fmla="*/ 4 h 3"/>
                <a:gd name="T4" fmla="*/ 0 w 1"/>
                <a:gd name="T5" fmla="*/ 3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2" name="Freeform 2990">
              <a:extLst>
                <a:ext uri="{FF2B5EF4-FFF2-40B4-BE49-F238E27FC236}">
                  <a16:creationId xmlns:a16="http://schemas.microsoft.com/office/drawing/2014/main" id="{A42E3BEC-1DB1-4D4E-9AA9-E02BD21DBD72}"/>
                </a:ext>
              </a:extLst>
            </p:cNvPr>
            <p:cNvSpPr>
              <a:spLocks noChangeAspect="1"/>
            </p:cNvSpPr>
            <p:nvPr/>
          </p:nvSpPr>
          <p:spPr bwMode="auto">
            <a:xfrm>
              <a:off x="7079753" y="4043110"/>
              <a:ext cx="4164" cy="4164"/>
            </a:xfrm>
            <a:custGeom>
              <a:avLst/>
              <a:gdLst>
                <a:gd name="T0" fmla="*/ 3 w 2"/>
                <a:gd name="T1" fmla="*/ 3 h 2"/>
                <a:gd name="T2" fmla="*/ 2 w 2"/>
                <a:gd name="T3" fmla="*/ 3 h 2"/>
                <a:gd name="T4" fmla="*/ 0 w 2"/>
                <a:gd name="T5" fmla="*/ 2 h 2"/>
                <a:gd name="T6" fmla="*/ 2 w 2"/>
                <a:gd name="T7" fmla="*/ 0 h 2"/>
                <a:gd name="T8" fmla="*/ 3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3" name="Freeform 2991">
              <a:extLst>
                <a:ext uri="{FF2B5EF4-FFF2-40B4-BE49-F238E27FC236}">
                  <a16:creationId xmlns:a16="http://schemas.microsoft.com/office/drawing/2014/main" id="{BBE2B806-C241-45C5-900F-EABD341B4084}"/>
                </a:ext>
              </a:extLst>
            </p:cNvPr>
            <p:cNvSpPr>
              <a:spLocks noChangeAspect="1"/>
            </p:cNvSpPr>
            <p:nvPr/>
          </p:nvSpPr>
          <p:spPr bwMode="auto">
            <a:xfrm>
              <a:off x="7063099" y="4258218"/>
              <a:ext cx="4164" cy="5551"/>
            </a:xfrm>
            <a:custGeom>
              <a:avLst/>
              <a:gdLst>
                <a:gd name="T0" fmla="*/ 2 w 2"/>
                <a:gd name="T1" fmla="*/ 4 h 3"/>
                <a:gd name="T2" fmla="*/ 0 w 2"/>
                <a:gd name="T3" fmla="*/ 4 h 3"/>
                <a:gd name="T4" fmla="*/ 0 w 2"/>
                <a:gd name="T5" fmla="*/ 3 h 3"/>
                <a:gd name="T6" fmla="*/ 3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4" name="Freeform 2992">
              <a:extLst>
                <a:ext uri="{FF2B5EF4-FFF2-40B4-BE49-F238E27FC236}">
                  <a16:creationId xmlns:a16="http://schemas.microsoft.com/office/drawing/2014/main" id="{9EA1C37B-4658-40E5-A6B4-827579B508F1}"/>
                </a:ext>
              </a:extLst>
            </p:cNvPr>
            <p:cNvSpPr>
              <a:spLocks noChangeAspect="1"/>
            </p:cNvSpPr>
            <p:nvPr/>
          </p:nvSpPr>
          <p:spPr bwMode="auto">
            <a:xfrm>
              <a:off x="7129713" y="4174951"/>
              <a:ext cx="5551" cy="4164"/>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5" name="Freeform 2993">
              <a:extLst>
                <a:ext uri="{FF2B5EF4-FFF2-40B4-BE49-F238E27FC236}">
                  <a16:creationId xmlns:a16="http://schemas.microsoft.com/office/drawing/2014/main" id="{F127A170-BEE3-4140-A872-DAA10D0F7F64}"/>
                </a:ext>
              </a:extLst>
            </p:cNvPr>
            <p:cNvSpPr>
              <a:spLocks noChangeAspect="1"/>
            </p:cNvSpPr>
            <p:nvPr/>
          </p:nvSpPr>
          <p:spPr bwMode="auto">
            <a:xfrm>
              <a:off x="7194940" y="4274871"/>
              <a:ext cx="4164" cy="6939"/>
            </a:xfrm>
            <a:custGeom>
              <a:avLst/>
              <a:gdLst>
                <a:gd name="T0" fmla="*/ 3 w 2"/>
                <a:gd name="T1" fmla="*/ 3 h 4"/>
                <a:gd name="T2" fmla="*/ 2 w 2"/>
                <a:gd name="T3" fmla="*/ 4 h 4"/>
                <a:gd name="T4" fmla="*/ 0 w 2"/>
                <a:gd name="T5" fmla="*/ 3 h 4"/>
                <a:gd name="T6" fmla="*/ 2 w 2"/>
                <a:gd name="T7" fmla="*/ 1 h 4"/>
                <a:gd name="T8" fmla="*/ 3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6" name="Freeform 2994">
              <a:extLst>
                <a:ext uri="{FF2B5EF4-FFF2-40B4-BE49-F238E27FC236}">
                  <a16:creationId xmlns:a16="http://schemas.microsoft.com/office/drawing/2014/main" id="{276554CD-D180-4E00-9549-6BE733F01C1B}"/>
                </a:ext>
              </a:extLst>
            </p:cNvPr>
            <p:cNvSpPr>
              <a:spLocks noChangeAspect="1"/>
            </p:cNvSpPr>
            <p:nvPr/>
          </p:nvSpPr>
          <p:spPr bwMode="auto">
            <a:xfrm>
              <a:off x="7138041" y="4208257"/>
              <a:ext cx="5551" cy="5551"/>
            </a:xfrm>
            <a:custGeom>
              <a:avLst/>
              <a:gdLst>
                <a:gd name="T0" fmla="*/ 3 w 3"/>
                <a:gd name="T1" fmla="*/ 3 h 3"/>
                <a:gd name="T2" fmla="*/ 3 w 3"/>
                <a:gd name="T3" fmla="*/ 4 h 3"/>
                <a:gd name="T4" fmla="*/ 1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7" name="Freeform 2995">
              <a:extLst>
                <a:ext uri="{FF2B5EF4-FFF2-40B4-BE49-F238E27FC236}">
                  <a16:creationId xmlns:a16="http://schemas.microsoft.com/office/drawing/2014/main" id="{4E4FA91A-0F35-4B76-B521-BA7E9CF207B1}"/>
                </a:ext>
              </a:extLst>
            </p:cNvPr>
            <p:cNvSpPr>
              <a:spLocks noChangeAspect="1"/>
            </p:cNvSpPr>
            <p:nvPr/>
          </p:nvSpPr>
          <p:spPr bwMode="auto">
            <a:xfrm>
              <a:off x="7065876" y="4180503"/>
              <a:ext cx="4164" cy="4164"/>
            </a:xfrm>
            <a:custGeom>
              <a:avLst/>
              <a:gdLst>
                <a:gd name="T0" fmla="*/ 2 w 3"/>
                <a:gd name="T1" fmla="*/ 1 h 3"/>
                <a:gd name="T2" fmla="*/ 3 w 3"/>
                <a:gd name="T3" fmla="*/ 3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8" name="Freeform 2996">
              <a:extLst>
                <a:ext uri="{FF2B5EF4-FFF2-40B4-BE49-F238E27FC236}">
                  <a16:creationId xmlns:a16="http://schemas.microsoft.com/office/drawing/2014/main" id="{43B5A0AC-6482-4A22-9F64-B2B65DCB2018}"/>
                </a:ext>
              </a:extLst>
            </p:cNvPr>
            <p:cNvSpPr>
              <a:spLocks noChangeAspect="1"/>
            </p:cNvSpPr>
            <p:nvPr/>
          </p:nvSpPr>
          <p:spPr bwMode="auto">
            <a:xfrm>
              <a:off x="7163021" y="4290137"/>
              <a:ext cx="4164" cy="5551"/>
            </a:xfrm>
            <a:custGeom>
              <a:avLst/>
              <a:gdLst>
                <a:gd name="T0" fmla="*/ 3 w 2"/>
                <a:gd name="T1" fmla="*/ 1 h 3"/>
                <a:gd name="T2" fmla="*/ 3 w 2"/>
                <a:gd name="T3" fmla="*/ 3 h 3"/>
                <a:gd name="T4" fmla="*/ 2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89" name="Freeform 2997">
              <a:extLst>
                <a:ext uri="{FF2B5EF4-FFF2-40B4-BE49-F238E27FC236}">
                  <a16:creationId xmlns:a16="http://schemas.microsoft.com/office/drawing/2014/main" id="{C6D0B2AC-BC45-48EB-9431-0179C46A75F5}"/>
                </a:ext>
              </a:extLst>
            </p:cNvPr>
            <p:cNvSpPr>
              <a:spLocks noChangeAspect="1"/>
            </p:cNvSpPr>
            <p:nvPr/>
          </p:nvSpPr>
          <p:spPr bwMode="auto">
            <a:xfrm>
              <a:off x="7058935" y="4233237"/>
              <a:ext cx="2776" cy="5551"/>
            </a:xfrm>
            <a:custGeom>
              <a:avLst/>
              <a:gdLst>
                <a:gd name="T0" fmla="*/ 2 w 2"/>
                <a:gd name="T1" fmla="*/ 3 h 3"/>
                <a:gd name="T2" fmla="*/ 1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0" name="Freeform 2998">
              <a:extLst>
                <a:ext uri="{FF2B5EF4-FFF2-40B4-BE49-F238E27FC236}">
                  <a16:creationId xmlns:a16="http://schemas.microsoft.com/office/drawing/2014/main" id="{2244A461-1875-46F0-B9CB-85EEFC5763F0}"/>
                </a:ext>
              </a:extLst>
            </p:cNvPr>
            <p:cNvSpPr>
              <a:spLocks noChangeAspect="1"/>
            </p:cNvSpPr>
            <p:nvPr/>
          </p:nvSpPr>
          <p:spPr bwMode="auto">
            <a:xfrm>
              <a:off x="7086692" y="4251279"/>
              <a:ext cx="4164" cy="5551"/>
            </a:xfrm>
            <a:custGeom>
              <a:avLst/>
              <a:gdLst>
                <a:gd name="T0" fmla="*/ 2 w 2"/>
                <a:gd name="T1" fmla="*/ 3 h 3"/>
                <a:gd name="T2" fmla="*/ 2 w 2"/>
                <a:gd name="T3" fmla="*/ 4 h 3"/>
                <a:gd name="T4" fmla="*/ 0 w 2"/>
                <a:gd name="T5" fmla="*/ 3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1" name="Freeform 2999">
              <a:extLst>
                <a:ext uri="{FF2B5EF4-FFF2-40B4-BE49-F238E27FC236}">
                  <a16:creationId xmlns:a16="http://schemas.microsoft.com/office/drawing/2014/main" id="{76E60769-47BF-41E1-A3FD-18905B896864}"/>
                </a:ext>
              </a:extLst>
            </p:cNvPr>
            <p:cNvSpPr>
              <a:spLocks noChangeAspect="1"/>
            </p:cNvSpPr>
            <p:nvPr/>
          </p:nvSpPr>
          <p:spPr bwMode="auto">
            <a:xfrm>
              <a:off x="8048436" y="4793909"/>
              <a:ext cx="4164" cy="4164"/>
            </a:xfrm>
            <a:custGeom>
              <a:avLst/>
              <a:gdLst>
                <a:gd name="T0" fmla="*/ 2 w 3"/>
                <a:gd name="T1" fmla="*/ 1 h 3"/>
                <a:gd name="T2" fmla="*/ 2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2" name="Freeform 3000">
              <a:extLst>
                <a:ext uri="{FF2B5EF4-FFF2-40B4-BE49-F238E27FC236}">
                  <a16:creationId xmlns:a16="http://schemas.microsoft.com/office/drawing/2014/main" id="{59CA298C-69A8-402D-98B4-54276CC0BABB}"/>
                </a:ext>
              </a:extLst>
            </p:cNvPr>
            <p:cNvSpPr>
              <a:spLocks noChangeAspect="1"/>
            </p:cNvSpPr>
            <p:nvPr/>
          </p:nvSpPr>
          <p:spPr bwMode="auto">
            <a:xfrm>
              <a:off x="8042885" y="4782807"/>
              <a:ext cx="4164" cy="4164"/>
            </a:xfrm>
            <a:custGeom>
              <a:avLst/>
              <a:gdLst>
                <a:gd name="T0" fmla="*/ 3 w 2"/>
                <a:gd name="T1" fmla="*/ 2 h 2"/>
                <a:gd name="T2" fmla="*/ 2 w 2"/>
                <a:gd name="T3" fmla="*/ 3 h 2"/>
                <a:gd name="T4" fmla="*/ 0 w 2"/>
                <a:gd name="T5" fmla="*/ 2 h 2"/>
                <a:gd name="T6" fmla="*/ 2 w 2"/>
                <a:gd name="T7" fmla="*/ 0 h 2"/>
                <a:gd name="T8" fmla="*/ 3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3" name="Freeform 3001">
              <a:extLst>
                <a:ext uri="{FF2B5EF4-FFF2-40B4-BE49-F238E27FC236}">
                  <a16:creationId xmlns:a16="http://schemas.microsoft.com/office/drawing/2014/main" id="{B0C54FB5-DFF4-4D30-9AB5-8DF2DB87FC2E}"/>
                </a:ext>
              </a:extLst>
            </p:cNvPr>
            <p:cNvSpPr>
              <a:spLocks noChangeAspect="1"/>
            </p:cNvSpPr>
            <p:nvPr/>
          </p:nvSpPr>
          <p:spPr bwMode="auto">
            <a:xfrm>
              <a:off x="7942964" y="4743949"/>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4" name="Freeform 3002">
              <a:extLst>
                <a:ext uri="{FF2B5EF4-FFF2-40B4-BE49-F238E27FC236}">
                  <a16:creationId xmlns:a16="http://schemas.microsoft.com/office/drawing/2014/main" id="{4AEA469E-DA36-4EB8-AD68-24F77BC6EA68}"/>
                </a:ext>
              </a:extLst>
            </p:cNvPr>
            <p:cNvSpPr>
              <a:spLocks noChangeAspect="1"/>
            </p:cNvSpPr>
            <p:nvPr/>
          </p:nvSpPr>
          <p:spPr bwMode="auto">
            <a:xfrm>
              <a:off x="7868023" y="4716191"/>
              <a:ext cx="4164" cy="5551"/>
            </a:xfrm>
            <a:custGeom>
              <a:avLst/>
              <a:gdLst>
                <a:gd name="T0" fmla="*/ 3 w 2"/>
                <a:gd name="T1" fmla="*/ 3 h 3"/>
                <a:gd name="T2" fmla="*/ 2 w 2"/>
                <a:gd name="T3" fmla="*/ 4 h 3"/>
                <a:gd name="T4" fmla="*/ 0 w 2"/>
                <a:gd name="T5" fmla="*/ 3 h 3"/>
                <a:gd name="T6" fmla="*/ 3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5" name="Freeform 3003">
              <a:extLst>
                <a:ext uri="{FF2B5EF4-FFF2-40B4-BE49-F238E27FC236}">
                  <a16:creationId xmlns:a16="http://schemas.microsoft.com/office/drawing/2014/main" id="{FC97BCE1-A3EF-4595-8177-466DD2FF3A2A}"/>
                </a:ext>
              </a:extLst>
            </p:cNvPr>
            <p:cNvSpPr>
              <a:spLocks noChangeAspect="1"/>
            </p:cNvSpPr>
            <p:nvPr/>
          </p:nvSpPr>
          <p:spPr bwMode="auto">
            <a:xfrm>
              <a:off x="7851369" y="4718968"/>
              <a:ext cx="2776" cy="4164"/>
            </a:xfrm>
            <a:custGeom>
              <a:avLst/>
              <a:gdLst>
                <a:gd name="T0" fmla="*/ 2 w 2"/>
                <a:gd name="T1" fmla="*/ 2 h 3"/>
                <a:gd name="T2" fmla="*/ 1 w 2"/>
                <a:gd name="T3" fmla="*/ 2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6" name="Freeform 3004">
              <a:extLst>
                <a:ext uri="{FF2B5EF4-FFF2-40B4-BE49-F238E27FC236}">
                  <a16:creationId xmlns:a16="http://schemas.microsoft.com/office/drawing/2014/main" id="{CC8952A6-430A-4B85-90E5-F3F080AA0014}"/>
                </a:ext>
              </a:extLst>
            </p:cNvPr>
            <p:cNvSpPr>
              <a:spLocks noChangeAspect="1"/>
            </p:cNvSpPr>
            <p:nvPr/>
          </p:nvSpPr>
          <p:spPr bwMode="auto">
            <a:xfrm>
              <a:off x="7831940" y="4673170"/>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7" name="Freeform 3005">
              <a:extLst>
                <a:ext uri="{FF2B5EF4-FFF2-40B4-BE49-F238E27FC236}">
                  <a16:creationId xmlns:a16="http://schemas.microsoft.com/office/drawing/2014/main" id="{9E995B8B-F896-4A2D-9761-C7A1C4CB6355}"/>
                </a:ext>
              </a:extLst>
            </p:cNvPr>
            <p:cNvSpPr>
              <a:spLocks noChangeAspect="1"/>
            </p:cNvSpPr>
            <p:nvPr/>
          </p:nvSpPr>
          <p:spPr bwMode="auto">
            <a:xfrm>
              <a:off x="7820838" y="4680108"/>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8" name="Freeform 3006">
              <a:extLst>
                <a:ext uri="{FF2B5EF4-FFF2-40B4-BE49-F238E27FC236}">
                  <a16:creationId xmlns:a16="http://schemas.microsoft.com/office/drawing/2014/main" id="{D3E0ABCC-7E73-4223-A9AA-1088B14CCE0F}"/>
                </a:ext>
              </a:extLst>
            </p:cNvPr>
            <p:cNvSpPr>
              <a:spLocks noChangeAspect="1"/>
            </p:cNvSpPr>
            <p:nvPr/>
          </p:nvSpPr>
          <p:spPr bwMode="auto">
            <a:xfrm>
              <a:off x="7901330" y="4716191"/>
              <a:ext cx="5551" cy="5551"/>
            </a:xfrm>
            <a:custGeom>
              <a:avLst/>
              <a:gdLst>
                <a:gd name="T0" fmla="*/ 3 w 3"/>
                <a:gd name="T1" fmla="*/ 1 h 3"/>
                <a:gd name="T2" fmla="*/ 3 w 3"/>
                <a:gd name="T3" fmla="*/ 3 h 3"/>
                <a:gd name="T4" fmla="*/ 1 w 3"/>
                <a:gd name="T5" fmla="*/ 3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499" name="Freeform 3007">
              <a:extLst>
                <a:ext uri="{FF2B5EF4-FFF2-40B4-BE49-F238E27FC236}">
                  <a16:creationId xmlns:a16="http://schemas.microsoft.com/office/drawing/2014/main" id="{D9F286CC-35F3-4DD8-A8E7-38629455E0E6}"/>
                </a:ext>
              </a:extLst>
            </p:cNvPr>
            <p:cNvSpPr>
              <a:spLocks noChangeAspect="1"/>
            </p:cNvSpPr>
            <p:nvPr/>
          </p:nvSpPr>
          <p:spPr bwMode="auto">
            <a:xfrm>
              <a:off x="7858308" y="4720357"/>
              <a:ext cx="4164" cy="4164"/>
            </a:xfrm>
            <a:custGeom>
              <a:avLst/>
              <a:gdLst>
                <a:gd name="T0" fmla="*/ 2 w 3"/>
                <a:gd name="T1" fmla="*/ 1 h 3"/>
                <a:gd name="T2" fmla="*/ 3 w 3"/>
                <a:gd name="T3" fmla="*/ 2 h 3"/>
                <a:gd name="T4" fmla="*/ 1 w 3"/>
                <a:gd name="T5" fmla="*/ 2 h 3"/>
                <a:gd name="T6" fmla="*/ 1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0" name="Freeform 3008">
              <a:extLst>
                <a:ext uri="{FF2B5EF4-FFF2-40B4-BE49-F238E27FC236}">
                  <a16:creationId xmlns:a16="http://schemas.microsoft.com/office/drawing/2014/main" id="{FF757945-AE32-42CE-AF24-76CD88A6E556}"/>
                </a:ext>
              </a:extLst>
            </p:cNvPr>
            <p:cNvSpPr>
              <a:spLocks noChangeAspect="1"/>
            </p:cNvSpPr>
            <p:nvPr/>
          </p:nvSpPr>
          <p:spPr bwMode="auto">
            <a:xfrm>
              <a:off x="7841655" y="4696762"/>
              <a:ext cx="2776" cy="5551"/>
            </a:xfrm>
            <a:custGeom>
              <a:avLst/>
              <a:gdLst>
                <a:gd name="T0" fmla="*/ 1 w 2"/>
                <a:gd name="T1" fmla="*/ 3 h 3"/>
                <a:gd name="T2" fmla="*/ 1 w 2"/>
                <a:gd name="T3" fmla="*/ 4 h 3"/>
                <a:gd name="T4" fmla="*/ 0 w 2"/>
                <a:gd name="T5" fmla="*/ 3 h 3"/>
                <a:gd name="T6" fmla="*/ 0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1" name="Freeform 3009">
              <a:extLst>
                <a:ext uri="{FF2B5EF4-FFF2-40B4-BE49-F238E27FC236}">
                  <a16:creationId xmlns:a16="http://schemas.microsoft.com/office/drawing/2014/main" id="{2C1E0A4D-E981-4E4E-8BAB-05F93D74E445}"/>
                </a:ext>
              </a:extLst>
            </p:cNvPr>
            <p:cNvSpPr>
              <a:spLocks noChangeAspect="1"/>
            </p:cNvSpPr>
            <p:nvPr/>
          </p:nvSpPr>
          <p:spPr bwMode="auto">
            <a:xfrm>
              <a:off x="7707038" y="4732845"/>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2" name="Freeform 3010">
              <a:extLst>
                <a:ext uri="{FF2B5EF4-FFF2-40B4-BE49-F238E27FC236}">
                  <a16:creationId xmlns:a16="http://schemas.microsoft.com/office/drawing/2014/main" id="{3B38FD7F-2CB9-4EBF-AD8A-AE9FD401E162}"/>
                </a:ext>
              </a:extLst>
            </p:cNvPr>
            <p:cNvSpPr>
              <a:spLocks noChangeAspect="1"/>
            </p:cNvSpPr>
            <p:nvPr/>
          </p:nvSpPr>
          <p:spPr bwMode="auto">
            <a:xfrm>
              <a:off x="7698711" y="4538553"/>
              <a:ext cx="4164" cy="1388"/>
            </a:xfrm>
            <a:custGeom>
              <a:avLst/>
              <a:gdLst>
                <a:gd name="T0" fmla="*/ 1 w 3"/>
                <a:gd name="T1" fmla="*/ 1 h 1"/>
                <a:gd name="T2" fmla="*/ 0 w 3"/>
                <a:gd name="T3" fmla="*/ 1 h 1"/>
                <a:gd name="T4" fmla="*/ 1 w 3"/>
                <a:gd name="T5" fmla="*/ 0 h 1"/>
                <a:gd name="T6" fmla="*/ 3 w 3"/>
                <a:gd name="T7" fmla="*/ 1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3" name="Freeform 3011">
              <a:extLst>
                <a:ext uri="{FF2B5EF4-FFF2-40B4-BE49-F238E27FC236}">
                  <a16:creationId xmlns:a16="http://schemas.microsoft.com/office/drawing/2014/main" id="{19DD1009-9891-49F4-AF93-319DD5DB1E46}"/>
                </a:ext>
              </a:extLst>
            </p:cNvPr>
            <p:cNvSpPr>
              <a:spLocks noChangeAspect="1"/>
            </p:cNvSpPr>
            <p:nvPr/>
          </p:nvSpPr>
          <p:spPr bwMode="auto">
            <a:xfrm>
              <a:off x="7795857" y="4614884"/>
              <a:ext cx="2776" cy="2776"/>
            </a:xfrm>
            <a:custGeom>
              <a:avLst/>
              <a:gdLst>
                <a:gd name="T0" fmla="*/ 0 w 1"/>
                <a:gd name="T1" fmla="*/ 1 h 2"/>
                <a:gd name="T2" fmla="*/ 0 w 1"/>
                <a:gd name="T3" fmla="*/ 0 h 2"/>
                <a:gd name="T4" fmla="*/ 2 w 1"/>
                <a:gd name="T5" fmla="*/ 1 h 2"/>
                <a:gd name="T6" fmla="*/ 2 w 1"/>
                <a:gd name="T7" fmla="*/ 2 h 2"/>
                <a:gd name="T8" fmla="*/ 0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4" name="Freeform 3012">
              <a:extLst>
                <a:ext uri="{FF2B5EF4-FFF2-40B4-BE49-F238E27FC236}">
                  <a16:creationId xmlns:a16="http://schemas.microsoft.com/office/drawing/2014/main" id="{4F3818C4-6DF6-4780-A7A0-26D1CD588D8F}"/>
                </a:ext>
              </a:extLst>
            </p:cNvPr>
            <p:cNvSpPr>
              <a:spLocks noChangeAspect="1"/>
            </p:cNvSpPr>
            <p:nvPr/>
          </p:nvSpPr>
          <p:spPr bwMode="auto">
            <a:xfrm>
              <a:off x="7465561" y="4712030"/>
              <a:ext cx="2776" cy="2776"/>
            </a:xfrm>
            <a:custGeom>
              <a:avLst/>
              <a:gdLst>
                <a:gd name="T0" fmla="*/ 1 w 2"/>
                <a:gd name="T1" fmla="*/ 2 h 2"/>
                <a:gd name="T2" fmla="*/ 0 w 2"/>
                <a:gd name="T3" fmla="*/ 1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5" name="Freeform 3013">
              <a:extLst>
                <a:ext uri="{FF2B5EF4-FFF2-40B4-BE49-F238E27FC236}">
                  <a16:creationId xmlns:a16="http://schemas.microsoft.com/office/drawing/2014/main" id="{3377E3E1-A58D-4C48-948D-EBFCFE7634E4}"/>
                </a:ext>
              </a:extLst>
            </p:cNvPr>
            <p:cNvSpPr>
              <a:spLocks noChangeAspect="1"/>
            </p:cNvSpPr>
            <p:nvPr/>
          </p:nvSpPr>
          <p:spPr bwMode="auto">
            <a:xfrm>
              <a:off x="7387845" y="4533002"/>
              <a:ext cx="4164" cy="5551"/>
            </a:xfrm>
            <a:custGeom>
              <a:avLst/>
              <a:gdLst>
                <a:gd name="T0" fmla="*/ 2 w 2"/>
                <a:gd name="T1" fmla="*/ 3 h 3"/>
                <a:gd name="T2" fmla="*/ 2 w 2"/>
                <a:gd name="T3" fmla="*/ 4 h 3"/>
                <a:gd name="T4" fmla="*/ 0 w 2"/>
                <a:gd name="T5" fmla="*/ 3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6" name="Freeform 3014">
              <a:extLst>
                <a:ext uri="{FF2B5EF4-FFF2-40B4-BE49-F238E27FC236}">
                  <a16:creationId xmlns:a16="http://schemas.microsoft.com/office/drawing/2014/main" id="{0818BD96-0DA6-4830-963E-F3B45B529123}"/>
                </a:ext>
              </a:extLst>
            </p:cNvPr>
            <p:cNvSpPr>
              <a:spLocks noChangeAspect="1"/>
            </p:cNvSpPr>
            <p:nvPr/>
          </p:nvSpPr>
          <p:spPr bwMode="auto">
            <a:xfrm>
              <a:off x="7357312" y="4612108"/>
              <a:ext cx="4164" cy="2776"/>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7" name="Oval 3015">
              <a:extLst>
                <a:ext uri="{FF2B5EF4-FFF2-40B4-BE49-F238E27FC236}">
                  <a16:creationId xmlns:a16="http://schemas.microsoft.com/office/drawing/2014/main" id="{DC6B931D-05E9-4711-A283-947B2DBDDDCC}"/>
                </a:ext>
              </a:extLst>
            </p:cNvPr>
            <p:cNvSpPr>
              <a:spLocks noChangeAspect="1" noChangeArrowheads="1"/>
            </p:cNvSpPr>
            <p:nvPr/>
          </p:nvSpPr>
          <p:spPr bwMode="auto">
            <a:xfrm>
              <a:off x="7251840" y="4681496"/>
              <a:ext cx="2776"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508" name="Freeform 3016">
              <a:extLst>
                <a:ext uri="{FF2B5EF4-FFF2-40B4-BE49-F238E27FC236}">
                  <a16:creationId xmlns:a16="http://schemas.microsoft.com/office/drawing/2014/main" id="{8ADB69C1-5342-41A5-B8B4-88A8C475E3BD}"/>
                </a:ext>
              </a:extLst>
            </p:cNvPr>
            <p:cNvSpPr>
              <a:spLocks noChangeAspect="1"/>
            </p:cNvSpPr>
            <p:nvPr/>
          </p:nvSpPr>
          <p:spPr bwMode="auto">
            <a:xfrm>
              <a:off x="7224084" y="4705090"/>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09" name="Freeform 3017">
              <a:extLst>
                <a:ext uri="{FF2B5EF4-FFF2-40B4-BE49-F238E27FC236}">
                  <a16:creationId xmlns:a16="http://schemas.microsoft.com/office/drawing/2014/main" id="{88E6C64B-4A5F-41E2-944F-F2FEFE290A54}"/>
                </a:ext>
              </a:extLst>
            </p:cNvPr>
            <p:cNvSpPr>
              <a:spLocks noChangeAspect="1"/>
            </p:cNvSpPr>
            <p:nvPr/>
          </p:nvSpPr>
          <p:spPr bwMode="auto">
            <a:xfrm>
              <a:off x="7275433" y="4699537"/>
              <a:ext cx="2776" cy="5551"/>
            </a:xfrm>
            <a:custGeom>
              <a:avLst/>
              <a:gdLst>
                <a:gd name="T0" fmla="*/ 1 w 2"/>
                <a:gd name="T1" fmla="*/ 3 h 3"/>
                <a:gd name="T2" fmla="*/ 0 w 2"/>
                <a:gd name="T3" fmla="*/ 4 h 3"/>
                <a:gd name="T4" fmla="*/ 0 w 2"/>
                <a:gd name="T5" fmla="*/ 1 h 3"/>
                <a:gd name="T6" fmla="*/ 1 w 2"/>
                <a:gd name="T7" fmla="*/ 1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0" name="Freeform 3018">
              <a:extLst>
                <a:ext uri="{FF2B5EF4-FFF2-40B4-BE49-F238E27FC236}">
                  <a16:creationId xmlns:a16="http://schemas.microsoft.com/office/drawing/2014/main" id="{CFEE26B0-7DD8-4EDE-B181-BD21BD714BD5}"/>
                </a:ext>
              </a:extLst>
            </p:cNvPr>
            <p:cNvSpPr>
              <a:spLocks noChangeAspect="1"/>
            </p:cNvSpPr>
            <p:nvPr/>
          </p:nvSpPr>
          <p:spPr bwMode="auto">
            <a:xfrm>
              <a:off x="7276820" y="4705089"/>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1" name="Freeform 3019">
              <a:extLst>
                <a:ext uri="{FF2B5EF4-FFF2-40B4-BE49-F238E27FC236}">
                  <a16:creationId xmlns:a16="http://schemas.microsoft.com/office/drawing/2014/main" id="{4D8710A3-571C-4587-A957-1992C4B11BD9}"/>
                </a:ext>
              </a:extLst>
            </p:cNvPr>
            <p:cNvSpPr>
              <a:spLocks noChangeAspect="1"/>
            </p:cNvSpPr>
            <p:nvPr/>
          </p:nvSpPr>
          <p:spPr bwMode="auto">
            <a:xfrm>
              <a:off x="7237963" y="4578801"/>
              <a:ext cx="5551" cy="4164"/>
            </a:xfrm>
            <a:custGeom>
              <a:avLst/>
              <a:gdLst>
                <a:gd name="T0" fmla="*/ 3 w 3"/>
                <a:gd name="T1" fmla="*/ 2 h 3"/>
                <a:gd name="T2" fmla="*/ 1 w 3"/>
                <a:gd name="T3" fmla="*/ 3 h 3"/>
                <a:gd name="T4" fmla="*/ 1 w 3"/>
                <a:gd name="T5" fmla="*/ 1 h 3"/>
                <a:gd name="T6" fmla="*/ 3 w 3"/>
                <a:gd name="T7" fmla="*/ 1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2" name="Freeform 3020">
              <a:extLst>
                <a:ext uri="{FF2B5EF4-FFF2-40B4-BE49-F238E27FC236}">
                  <a16:creationId xmlns:a16="http://schemas.microsoft.com/office/drawing/2014/main" id="{ECBCB009-86E3-432D-AC6B-104520C46A47}"/>
                </a:ext>
              </a:extLst>
            </p:cNvPr>
            <p:cNvSpPr>
              <a:spLocks noChangeAspect="1"/>
            </p:cNvSpPr>
            <p:nvPr/>
          </p:nvSpPr>
          <p:spPr bwMode="auto">
            <a:xfrm>
              <a:off x="7283759" y="4517736"/>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3" name="Freeform 3021">
              <a:extLst>
                <a:ext uri="{FF2B5EF4-FFF2-40B4-BE49-F238E27FC236}">
                  <a16:creationId xmlns:a16="http://schemas.microsoft.com/office/drawing/2014/main" id="{9B5AFC47-A6F1-4351-8567-BAB0625F938E}"/>
                </a:ext>
              </a:extLst>
            </p:cNvPr>
            <p:cNvSpPr>
              <a:spLocks noChangeAspect="1"/>
            </p:cNvSpPr>
            <p:nvPr/>
          </p:nvSpPr>
          <p:spPr bwMode="auto">
            <a:xfrm>
              <a:off x="7157470" y="4649578"/>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4" name="Freeform 3022">
              <a:extLst>
                <a:ext uri="{FF2B5EF4-FFF2-40B4-BE49-F238E27FC236}">
                  <a16:creationId xmlns:a16="http://schemas.microsoft.com/office/drawing/2014/main" id="{14AE39F8-955A-4383-AFB6-45E9CAFB7A31}"/>
                </a:ext>
              </a:extLst>
            </p:cNvPr>
            <p:cNvSpPr>
              <a:spLocks noChangeAspect="1"/>
            </p:cNvSpPr>
            <p:nvPr/>
          </p:nvSpPr>
          <p:spPr bwMode="auto">
            <a:xfrm>
              <a:off x="7150530" y="4638476"/>
              <a:ext cx="2776" cy="2776"/>
            </a:xfrm>
            <a:custGeom>
              <a:avLst/>
              <a:gdLst>
                <a:gd name="T0" fmla="*/ 1 w 2"/>
                <a:gd name="T1" fmla="*/ 1 h 2"/>
                <a:gd name="T2" fmla="*/ 1 w 2"/>
                <a:gd name="T3" fmla="*/ 2 h 2"/>
                <a:gd name="T4" fmla="*/ 0 w 2"/>
                <a:gd name="T5" fmla="*/ 1 h 2"/>
                <a:gd name="T6" fmla="*/ 0 w 2"/>
                <a:gd name="T7" fmla="*/ 0 h 2"/>
                <a:gd name="T8" fmla="*/ 1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5" name="Freeform 3023">
              <a:extLst>
                <a:ext uri="{FF2B5EF4-FFF2-40B4-BE49-F238E27FC236}">
                  <a16:creationId xmlns:a16="http://schemas.microsoft.com/office/drawing/2014/main" id="{8F064677-7C3B-4F6C-8FCA-C76D980811FB}"/>
                </a:ext>
              </a:extLst>
            </p:cNvPr>
            <p:cNvSpPr>
              <a:spLocks noChangeAspect="1"/>
            </p:cNvSpPr>
            <p:nvPr/>
          </p:nvSpPr>
          <p:spPr bwMode="auto">
            <a:xfrm>
              <a:off x="7228247" y="4496921"/>
              <a:ext cx="4164" cy="4164"/>
            </a:xfrm>
            <a:custGeom>
              <a:avLst/>
              <a:gdLst>
                <a:gd name="T0" fmla="*/ 3 w 2"/>
                <a:gd name="T1" fmla="*/ 2 h 3"/>
                <a:gd name="T2" fmla="*/ 2 w 2"/>
                <a:gd name="T3" fmla="*/ 3 h 3"/>
                <a:gd name="T4" fmla="*/ 0 w 2"/>
                <a:gd name="T5" fmla="*/ 2 h 3"/>
                <a:gd name="T6" fmla="*/ 2 w 2"/>
                <a:gd name="T7" fmla="*/ 1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6" name="Freeform 3024">
              <a:extLst>
                <a:ext uri="{FF2B5EF4-FFF2-40B4-BE49-F238E27FC236}">
                  <a16:creationId xmlns:a16="http://schemas.microsoft.com/office/drawing/2014/main" id="{CBEF37B8-2127-4BD9-A057-B5CD971E78D9}"/>
                </a:ext>
              </a:extLst>
            </p:cNvPr>
            <p:cNvSpPr>
              <a:spLocks noChangeAspect="1"/>
            </p:cNvSpPr>
            <p:nvPr/>
          </p:nvSpPr>
          <p:spPr bwMode="auto">
            <a:xfrm>
              <a:off x="7226860" y="4489981"/>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7" name="Freeform 3025">
              <a:extLst>
                <a:ext uri="{FF2B5EF4-FFF2-40B4-BE49-F238E27FC236}">
                  <a16:creationId xmlns:a16="http://schemas.microsoft.com/office/drawing/2014/main" id="{980D4139-6826-441E-8F62-EB36E405E8F8}"/>
                </a:ext>
              </a:extLst>
            </p:cNvPr>
            <p:cNvSpPr>
              <a:spLocks noChangeAspect="1"/>
            </p:cNvSpPr>
            <p:nvPr/>
          </p:nvSpPr>
          <p:spPr bwMode="auto">
            <a:xfrm>
              <a:off x="7232411" y="4508021"/>
              <a:ext cx="2776" cy="5551"/>
            </a:xfrm>
            <a:custGeom>
              <a:avLst/>
              <a:gdLst>
                <a:gd name="T0" fmla="*/ 1 w 2"/>
                <a:gd name="T1" fmla="*/ 3 h 3"/>
                <a:gd name="T2" fmla="*/ 1 w 2"/>
                <a:gd name="T3" fmla="*/ 4 h 3"/>
                <a:gd name="T4" fmla="*/ 0 w 2"/>
                <a:gd name="T5" fmla="*/ 3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8" name="Freeform 3026">
              <a:extLst>
                <a:ext uri="{FF2B5EF4-FFF2-40B4-BE49-F238E27FC236}">
                  <a16:creationId xmlns:a16="http://schemas.microsoft.com/office/drawing/2014/main" id="{32824A4D-2667-4C7C-A33F-624BE65D09FC}"/>
                </a:ext>
              </a:extLst>
            </p:cNvPr>
            <p:cNvSpPr>
              <a:spLocks noChangeAspect="1"/>
            </p:cNvSpPr>
            <p:nvPr/>
          </p:nvSpPr>
          <p:spPr bwMode="auto">
            <a:xfrm>
              <a:off x="7140817" y="4551043"/>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19" name="Freeform 3027">
              <a:extLst>
                <a:ext uri="{FF2B5EF4-FFF2-40B4-BE49-F238E27FC236}">
                  <a16:creationId xmlns:a16="http://schemas.microsoft.com/office/drawing/2014/main" id="{9F618C00-4214-4695-A3BB-3D0B8513A979}"/>
                </a:ext>
              </a:extLst>
            </p:cNvPr>
            <p:cNvSpPr>
              <a:spLocks noChangeAspect="1"/>
            </p:cNvSpPr>
            <p:nvPr/>
          </p:nvSpPr>
          <p:spPr bwMode="auto">
            <a:xfrm>
              <a:off x="7153306" y="4553821"/>
              <a:ext cx="4164" cy="2776"/>
            </a:xfrm>
            <a:custGeom>
              <a:avLst/>
              <a:gdLst>
                <a:gd name="T0" fmla="*/ 3 w 2"/>
                <a:gd name="T1" fmla="*/ 1 h 2"/>
                <a:gd name="T2" fmla="*/ 2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0" name="Freeform 3028">
              <a:extLst>
                <a:ext uri="{FF2B5EF4-FFF2-40B4-BE49-F238E27FC236}">
                  <a16:creationId xmlns:a16="http://schemas.microsoft.com/office/drawing/2014/main" id="{15D56471-1C71-4B34-BEC6-6919F83E1B16}"/>
                </a:ext>
              </a:extLst>
            </p:cNvPr>
            <p:cNvSpPr>
              <a:spLocks noChangeAspect="1"/>
            </p:cNvSpPr>
            <p:nvPr/>
          </p:nvSpPr>
          <p:spPr bwMode="auto">
            <a:xfrm>
              <a:off x="7228247" y="4516350"/>
              <a:ext cx="1388" cy="4164"/>
            </a:xfrm>
            <a:custGeom>
              <a:avLst/>
              <a:gdLst>
                <a:gd name="T0" fmla="*/ 1 w 1"/>
                <a:gd name="T1" fmla="*/ 2 h 2"/>
                <a:gd name="T2" fmla="*/ 0 w 1"/>
                <a:gd name="T3" fmla="*/ 3 h 2"/>
                <a:gd name="T4" fmla="*/ 0 w 1"/>
                <a:gd name="T5" fmla="*/ 2 h 2"/>
                <a:gd name="T6" fmla="*/ 1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1" name="Freeform 3029">
              <a:extLst>
                <a:ext uri="{FF2B5EF4-FFF2-40B4-BE49-F238E27FC236}">
                  <a16:creationId xmlns:a16="http://schemas.microsoft.com/office/drawing/2014/main" id="{8F3725D5-0C04-484B-BA1D-0DEC017E720D}"/>
                </a:ext>
              </a:extLst>
            </p:cNvPr>
            <p:cNvSpPr>
              <a:spLocks noChangeAspect="1"/>
            </p:cNvSpPr>
            <p:nvPr/>
          </p:nvSpPr>
          <p:spPr bwMode="auto">
            <a:xfrm>
              <a:off x="7226860" y="4524675"/>
              <a:ext cx="2776" cy="5551"/>
            </a:xfrm>
            <a:custGeom>
              <a:avLst/>
              <a:gdLst>
                <a:gd name="T0" fmla="*/ 1 w 2"/>
                <a:gd name="T1" fmla="*/ 3 h 3"/>
                <a:gd name="T2" fmla="*/ 0 w 2"/>
                <a:gd name="T3" fmla="*/ 4 h 3"/>
                <a:gd name="T4" fmla="*/ 0 w 2"/>
                <a:gd name="T5" fmla="*/ 1 h 3"/>
                <a:gd name="T6" fmla="*/ 1 w 2"/>
                <a:gd name="T7" fmla="*/ 0 h 3"/>
                <a:gd name="T8" fmla="*/ 1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2" name="Oval 3030">
              <a:extLst>
                <a:ext uri="{FF2B5EF4-FFF2-40B4-BE49-F238E27FC236}">
                  <a16:creationId xmlns:a16="http://schemas.microsoft.com/office/drawing/2014/main" id="{6B0E561C-EDEC-4BF2-B5EE-02908D02F8F4}"/>
                </a:ext>
              </a:extLst>
            </p:cNvPr>
            <p:cNvSpPr>
              <a:spLocks noChangeAspect="1" noChangeArrowheads="1"/>
            </p:cNvSpPr>
            <p:nvPr/>
          </p:nvSpPr>
          <p:spPr bwMode="auto">
            <a:xfrm>
              <a:off x="7138040" y="4592677"/>
              <a:ext cx="4164"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523" name="Freeform 3031">
              <a:extLst>
                <a:ext uri="{FF2B5EF4-FFF2-40B4-BE49-F238E27FC236}">
                  <a16:creationId xmlns:a16="http://schemas.microsoft.com/office/drawing/2014/main" id="{171F1AAB-2CF9-4062-B021-699A116FCB9B}"/>
                </a:ext>
              </a:extLst>
            </p:cNvPr>
            <p:cNvSpPr>
              <a:spLocks noChangeAspect="1"/>
            </p:cNvSpPr>
            <p:nvPr/>
          </p:nvSpPr>
          <p:spPr bwMode="auto">
            <a:xfrm>
              <a:off x="7157470" y="4712030"/>
              <a:ext cx="2776" cy="4164"/>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4" name="Freeform 3032">
              <a:extLst>
                <a:ext uri="{FF2B5EF4-FFF2-40B4-BE49-F238E27FC236}">
                  <a16:creationId xmlns:a16="http://schemas.microsoft.com/office/drawing/2014/main" id="{41A34C5B-10EC-4776-819B-EB19F409B5DF}"/>
                </a:ext>
              </a:extLst>
            </p:cNvPr>
            <p:cNvSpPr>
              <a:spLocks noChangeAspect="1"/>
            </p:cNvSpPr>
            <p:nvPr/>
          </p:nvSpPr>
          <p:spPr bwMode="auto">
            <a:xfrm>
              <a:off x="7107509" y="4763376"/>
              <a:ext cx="2776" cy="5551"/>
            </a:xfrm>
            <a:custGeom>
              <a:avLst/>
              <a:gdLst>
                <a:gd name="T0" fmla="*/ 2 w 2"/>
                <a:gd name="T1" fmla="*/ 3 h 3"/>
                <a:gd name="T2" fmla="*/ 0 w 2"/>
                <a:gd name="T3" fmla="*/ 4 h 3"/>
                <a:gd name="T4" fmla="*/ 0 w 2"/>
                <a:gd name="T5" fmla="*/ 1 h 3"/>
                <a:gd name="T6" fmla="*/ 2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5" name="Freeform 3033">
              <a:extLst>
                <a:ext uri="{FF2B5EF4-FFF2-40B4-BE49-F238E27FC236}">
                  <a16:creationId xmlns:a16="http://schemas.microsoft.com/office/drawing/2014/main" id="{A9871710-B799-48AD-87DD-ADE815C93AA6}"/>
                </a:ext>
              </a:extLst>
            </p:cNvPr>
            <p:cNvSpPr>
              <a:spLocks noChangeAspect="1"/>
            </p:cNvSpPr>
            <p:nvPr/>
          </p:nvSpPr>
          <p:spPr bwMode="auto">
            <a:xfrm>
              <a:off x="7142203" y="4707864"/>
              <a:ext cx="11102" cy="11102"/>
            </a:xfrm>
            <a:custGeom>
              <a:avLst/>
              <a:gdLst>
                <a:gd name="T0" fmla="*/ 7 w 7"/>
                <a:gd name="T1" fmla="*/ 1 h 6"/>
                <a:gd name="T2" fmla="*/ 5 w 7"/>
                <a:gd name="T3" fmla="*/ 7 h 6"/>
                <a:gd name="T4" fmla="*/ 1 w 7"/>
                <a:gd name="T5" fmla="*/ 7 h 6"/>
                <a:gd name="T6" fmla="*/ 3 w 7"/>
                <a:gd name="T7" fmla="*/ 1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6" name="Freeform 3034">
              <a:extLst>
                <a:ext uri="{FF2B5EF4-FFF2-40B4-BE49-F238E27FC236}">
                  <a16:creationId xmlns:a16="http://schemas.microsoft.com/office/drawing/2014/main" id="{2EB113FC-C616-49C7-896B-DE04600995B8}"/>
                </a:ext>
              </a:extLst>
            </p:cNvPr>
            <p:cNvSpPr>
              <a:spLocks noChangeAspect="1"/>
            </p:cNvSpPr>
            <p:nvPr/>
          </p:nvSpPr>
          <p:spPr bwMode="auto">
            <a:xfrm>
              <a:off x="7165796" y="4706479"/>
              <a:ext cx="18042" cy="8327"/>
            </a:xfrm>
            <a:custGeom>
              <a:avLst/>
              <a:gdLst>
                <a:gd name="T0" fmla="*/ 1 w 11"/>
                <a:gd name="T1" fmla="*/ 1 h 5"/>
                <a:gd name="T2" fmla="*/ 12 w 11"/>
                <a:gd name="T3" fmla="*/ 1 h 5"/>
                <a:gd name="T4" fmla="*/ 12 w 11"/>
                <a:gd name="T5" fmla="*/ 5 h 5"/>
                <a:gd name="T6" fmla="*/ 2 w 11"/>
                <a:gd name="T7" fmla="*/ 4 h 5"/>
                <a:gd name="T8" fmla="*/ 1 w 11"/>
                <a:gd name="T9" fmla="*/ 1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7" name="Freeform 3035">
              <a:extLst>
                <a:ext uri="{FF2B5EF4-FFF2-40B4-BE49-F238E27FC236}">
                  <a16:creationId xmlns:a16="http://schemas.microsoft.com/office/drawing/2014/main" id="{D2404625-12A7-4E34-A4FC-670E905239AD}"/>
                </a:ext>
              </a:extLst>
            </p:cNvPr>
            <p:cNvSpPr>
              <a:spLocks noChangeAspect="1"/>
            </p:cNvSpPr>
            <p:nvPr/>
          </p:nvSpPr>
          <p:spPr bwMode="auto">
            <a:xfrm>
              <a:off x="7192164" y="4693986"/>
              <a:ext cx="24980" cy="11102"/>
            </a:xfrm>
            <a:custGeom>
              <a:avLst/>
              <a:gdLst>
                <a:gd name="T0" fmla="*/ 4 w 15"/>
                <a:gd name="T1" fmla="*/ 1 h 7"/>
                <a:gd name="T2" fmla="*/ 1 w 15"/>
                <a:gd name="T3" fmla="*/ 7 h 7"/>
                <a:gd name="T4" fmla="*/ 6 w 15"/>
                <a:gd name="T5" fmla="*/ 6 h 7"/>
                <a:gd name="T6" fmla="*/ 13 w 15"/>
                <a:gd name="T7" fmla="*/ 7 h 7"/>
                <a:gd name="T8" fmla="*/ 18 w 15"/>
                <a:gd name="T9" fmla="*/ 2 h 7"/>
                <a:gd name="T10" fmla="*/ 13 w 15"/>
                <a:gd name="T11" fmla="*/ 1 h 7"/>
                <a:gd name="T12" fmla="*/ 7 w 15"/>
                <a:gd name="T13" fmla="*/ 2 h 7"/>
                <a:gd name="T14" fmla="*/ 4 w 15"/>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8" name="Freeform 3036">
              <a:extLst>
                <a:ext uri="{FF2B5EF4-FFF2-40B4-BE49-F238E27FC236}">
                  <a16:creationId xmlns:a16="http://schemas.microsoft.com/office/drawing/2014/main" id="{32C95926-5DC8-433D-88F6-510BFCCADEA7}"/>
                </a:ext>
              </a:extLst>
            </p:cNvPr>
            <p:cNvSpPr>
              <a:spLocks noChangeAspect="1"/>
            </p:cNvSpPr>
            <p:nvPr/>
          </p:nvSpPr>
          <p:spPr bwMode="auto">
            <a:xfrm>
              <a:off x="7121387" y="4620435"/>
              <a:ext cx="12491" cy="20817"/>
            </a:xfrm>
            <a:custGeom>
              <a:avLst/>
              <a:gdLst>
                <a:gd name="T0" fmla="*/ 6 w 7"/>
                <a:gd name="T1" fmla="*/ 1 h 13"/>
                <a:gd name="T2" fmla="*/ 8 w 7"/>
                <a:gd name="T3" fmla="*/ 6 h 13"/>
                <a:gd name="T4" fmla="*/ 5 w 7"/>
                <a:gd name="T5" fmla="*/ 14 h 13"/>
                <a:gd name="T6" fmla="*/ 1 w 7"/>
                <a:gd name="T7" fmla="*/ 13 h 13"/>
                <a:gd name="T8" fmla="*/ 1 w 7"/>
                <a:gd name="T9" fmla="*/ 5 h 13"/>
                <a:gd name="T10" fmla="*/ 6 w 7"/>
                <a:gd name="T11" fmla="*/ 1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29" name="Freeform 3037">
              <a:extLst>
                <a:ext uri="{FF2B5EF4-FFF2-40B4-BE49-F238E27FC236}">
                  <a16:creationId xmlns:a16="http://schemas.microsoft.com/office/drawing/2014/main" id="{4B18D1FF-C8A6-4E67-98C2-EF6FFE8D8D36}"/>
                </a:ext>
              </a:extLst>
            </p:cNvPr>
            <p:cNvSpPr>
              <a:spLocks noChangeAspect="1"/>
            </p:cNvSpPr>
            <p:nvPr/>
          </p:nvSpPr>
          <p:spPr bwMode="auto">
            <a:xfrm>
              <a:off x="7111672" y="4634311"/>
              <a:ext cx="8327" cy="6939"/>
            </a:xfrm>
            <a:custGeom>
              <a:avLst/>
              <a:gdLst>
                <a:gd name="T0" fmla="*/ 4 w 5"/>
                <a:gd name="T1" fmla="*/ 0 h 4"/>
                <a:gd name="T2" fmla="*/ 5 w 5"/>
                <a:gd name="T3" fmla="*/ 4 h 4"/>
                <a:gd name="T4" fmla="*/ 1 w 5"/>
                <a:gd name="T5" fmla="*/ 5 h 4"/>
                <a:gd name="T6" fmla="*/ 4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0" name="Freeform 3038">
              <a:extLst>
                <a:ext uri="{FF2B5EF4-FFF2-40B4-BE49-F238E27FC236}">
                  <a16:creationId xmlns:a16="http://schemas.microsoft.com/office/drawing/2014/main" id="{B02DE91A-8894-440F-BBCE-CFAE61D3FEF5}"/>
                </a:ext>
              </a:extLst>
            </p:cNvPr>
            <p:cNvSpPr>
              <a:spLocks noChangeAspect="1"/>
            </p:cNvSpPr>
            <p:nvPr/>
          </p:nvSpPr>
          <p:spPr bwMode="auto">
            <a:xfrm>
              <a:off x="7129714" y="4614882"/>
              <a:ext cx="15266" cy="33307"/>
            </a:xfrm>
            <a:custGeom>
              <a:avLst/>
              <a:gdLst>
                <a:gd name="T0" fmla="*/ 10 w 9"/>
                <a:gd name="T1" fmla="*/ 1 h 20"/>
                <a:gd name="T2" fmla="*/ 10 w 9"/>
                <a:gd name="T3" fmla="*/ 5 h 20"/>
                <a:gd name="T4" fmla="*/ 6 w 9"/>
                <a:gd name="T5" fmla="*/ 5 h 20"/>
                <a:gd name="T6" fmla="*/ 5 w 9"/>
                <a:gd name="T7" fmla="*/ 14 h 20"/>
                <a:gd name="T8" fmla="*/ 9 w 9"/>
                <a:gd name="T9" fmla="*/ 16 h 20"/>
                <a:gd name="T10" fmla="*/ 7 w 9"/>
                <a:gd name="T11" fmla="*/ 19 h 20"/>
                <a:gd name="T12" fmla="*/ 4 w 9"/>
                <a:gd name="T13" fmla="*/ 19 h 20"/>
                <a:gd name="T14" fmla="*/ 1 w 9"/>
                <a:gd name="T15" fmla="*/ 23 h 20"/>
                <a:gd name="T16" fmla="*/ 1 w 9"/>
                <a:gd name="T17" fmla="*/ 17 h 20"/>
                <a:gd name="T18" fmla="*/ 4 w 9"/>
                <a:gd name="T19" fmla="*/ 6 h 20"/>
                <a:gd name="T20" fmla="*/ 5 w 9"/>
                <a:gd name="T21" fmla="*/ 1 h 20"/>
                <a:gd name="T22" fmla="*/ 10 w 9"/>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1" name="Freeform 3039">
              <a:extLst>
                <a:ext uri="{FF2B5EF4-FFF2-40B4-BE49-F238E27FC236}">
                  <a16:creationId xmlns:a16="http://schemas.microsoft.com/office/drawing/2014/main" id="{66816FE7-E2FF-41F7-9178-027359787C1E}"/>
                </a:ext>
              </a:extLst>
            </p:cNvPr>
            <p:cNvSpPr>
              <a:spLocks noChangeAspect="1"/>
            </p:cNvSpPr>
            <p:nvPr/>
          </p:nvSpPr>
          <p:spPr bwMode="auto">
            <a:xfrm>
              <a:off x="7175510" y="4712028"/>
              <a:ext cx="48573" cy="27756"/>
            </a:xfrm>
            <a:custGeom>
              <a:avLst/>
              <a:gdLst>
                <a:gd name="T0" fmla="*/ 4 w 29"/>
                <a:gd name="T1" fmla="*/ 20 h 17"/>
                <a:gd name="T2" fmla="*/ 10 w 29"/>
                <a:gd name="T3" fmla="*/ 18 h 17"/>
                <a:gd name="T4" fmla="*/ 16 w 29"/>
                <a:gd name="T5" fmla="*/ 14 h 17"/>
                <a:gd name="T6" fmla="*/ 24 w 29"/>
                <a:gd name="T7" fmla="*/ 11 h 17"/>
                <a:gd name="T8" fmla="*/ 28 w 29"/>
                <a:gd name="T9" fmla="*/ 8 h 17"/>
                <a:gd name="T10" fmla="*/ 34 w 29"/>
                <a:gd name="T11" fmla="*/ 4 h 17"/>
                <a:gd name="T12" fmla="*/ 35 w 29"/>
                <a:gd name="T13" fmla="*/ 1 h 17"/>
                <a:gd name="T14" fmla="*/ 29 w 29"/>
                <a:gd name="T15" fmla="*/ 1 h 17"/>
                <a:gd name="T16" fmla="*/ 17 w 29"/>
                <a:gd name="T17" fmla="*/ 2 h 17"/>
                <a:gd name="T18" fmla="*/ 5 w 29"/>
                <a:gd name="T19" fmla="*/ 5 h 17"/>
                <a:gd name="T20" fmla="*/ 0 w 29"/>
                <a:gd name="T21" fmla="*/ 11 h 17"/>
                <a:gd name="T22" fmla="*/ 4 w 29"/>
                <a:gd name="T23" fmla="*/ 14 h 17"/>
                <a:gd name="T24" fmla="*/ 4 w 29"/>
                <a:gd name="T25" fmla="*/ 2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2" name="Freeform 3040">
              <a:extLst>
                <a:ext uri="{FF2B5EF4-FFF2-40B4-BE49-F238E27FC236}">
                  <a16:creationId xmlns:a16="http://schemas.microsoft.com/office/drawing/2014/main" id="{7B46C932-73B4-45A3-983A-C4F55F700F65}"/>
                </a:ext>
              </a:extLst>
            </p:cNvPr>
            <p:cNvSpPr>
              <a:spLocks noChangeAspect="1"/>
            </p:cNvSpPr>
            <p:nvPr/>
          </p:nvSpPr>
          <p:spPr bwMode="auto">
            <a:xfrm>
              <a:off x="7167184" y="4548268"/>
              <a:ext cx="23593" cy="11102"/>
            </a:xfrm>
            <a:custGeom>
              <a:avLst/>
              <a:gdLst>
                <a:gd name="T0" fmla="*/ 4 w 14"/>
                <a:gd name="T1" fmla="*/ 1 h 7"/>
                <a:gd name="T2" fmla="*/ 13 w 14"/>
                <a:gd name="T3" fmla="*/ 1 h 7"/>
                <a:gd name="T4" fmla="*/ 17 w 14"/>
                <a:gd name="T5" fmla="*/ 3 h 7"/>
                <a:gd name="T6" fmla="*/ 13 w 14"/>
                <a:gd name="T7" fmla="*/ 6 h 7"/>
                <a:gd name="T8" fmla="*/ 6 w 14"/>
                <a:gd name="T9" fmla="*/ 6 h 7"/>
                <a:gd name="T10" fmla="*/ 1 w 14"/>
                <a:gd name="T11" fmla="*/ 7 h 7"/>
                <a:gd name="T12" fmla="*/ 4 w 14"/>
                <a:gd name="T13" fmla="*/ 1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3" name="Freeform 3041">
              <a:extLst>
                <a:ext uri="{FF2B5EF4-FFF2-40B4-BE49-F238E27FC236}">
                  <a16:creationId xmlns:a16="http://schemas.microsoft.com/office/drawing/2014/main" id="{C819AAAB-E4CF-42B5-ACB3-ED4B0F782FA6}"/>
                </a:ext>
              </a:extLst>
            </p:cNvPr>
            <p:cNvSpPr>
              <a:spLocks noChangeAspect="1"/>
            </p:cNvSpPr>
            <p:nvPr/>
          </p:nvSpPr>
          <p:spPr bwMode="auto">
            <a:xfrm>
              <a:off x="7135265" y="4537165"/>
              <a:ext cx="22205" cy="12491"/>
            </a:xfrm>
            <a:custGeom>
              <a:avLst/>
              <a:gdLst>
                <a:gd name="T0" fmla="*/ 9 w 13"/>
                <a:gd name="T1" fmla="*/ 3 h 8"/>
                <a:gd name="T2" fmla="*/ 12 w 13"/>
                <a:gd name="T3" fmla="*/ 1 h 8"/>
                <a:gd name="T4" fmla="*/ 15 w 13"/>
                <a:gd name="T5" fmla="*/ 7 h 8"/>
                <a:gd name="T6" fmla="*/ 10 w 13"/>
                <a:gd name="T7" fmla="*/ 6 h 8"/>
                <a:gd name="T8" fmla="*/ 6 w 13"/>
                <a:gd name="T9" fmla="*/ 7 h 8"/>
                <a:gd name="T10" fmla="*/ 5 w 13"/>
                <a:gd name="T11" fmla="*/ 6 h 8"/>
                <a:gd name="T12" fmla="*/ 1 w 13"/>
                <a:gd name="T13" fmla="*/ 7 h 8"/>
                <a:gd name="T14" fmla="*/ 1 w 13"/>
                <a:gd name="T15" fmla="*/ 2 h 8"/>
                <a:gd name="T16" fmla="*/ 9 w 13"/>
                <a:gd name="T17" fmla="*/ 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4" name="Freeform 3042">
              <a:extLst>
                <a:ext uri="{FF2B5EF4-FFF2-40B4-BE49-F238E27FC236}">
                  <a16:creationId xmlns:a16="http://schemas.microsoft.com/office/drawing/2014/main" id="{81A81545-165E-4AC1-AE91-24EE43ECF045}"/>
                </a:ext>
              </a:extLst>
            </p:cNvPr>
            <p:cNvSpPr>
              <a:spLocks noChangeAspect="1"/>
            </p:cNvSpPr>
            <p:nvPr/>
          </p:nvSpPr>
          <p:spPr bwMode="auto">
            <a:xfrm>
              <a:off x="7192165" y="4551045"/>
              <a:ext cx="20817" cy="4164"/>
            </a:xfrm>
            <a:custGeom>
              <a:avLst/>
              <a:gdLst>
                <a:gd name="T0" fmla="*/ 0 w 13"/>
                <a:gd name="T1" fmla="*/ 0 h 2"/>
                <a:gd name="T2" fmla="*/ 0 w 13"/>
                <a:gd name="T3" fmla="*/ 3 h 2"/>
                <a:gd name="T4" fmla="*/ 15 w 13"/>
                <a:gd name="T5" fmla="*/ 2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5" name="Freeform 3043">
              <a:extLst>
                <a:ext uri="{FF2B5EF4-FFF2-40B4-BE49-F238E27FC236}">
                  <a16:creationId xmlns:a16="http://schemas.microsoft.com/office/drawing/2014/main" id="{E651CA98-9B26-4D0D-B11D-82D946A3AF81}"/>
                </a:ext>
              </a:extLst>
            </p:cNvPr>
            <p:cNvSpPr>
              <a:spLocks noChangeAspect="1"/>
            </p:cNvSpPr>
            <p:nvPr/>
          </p:nvSpPr>
          <p:spPr bwMode="auto">
            <a:xfrm>
              <a:off x="7201880" y="4582964"/>
              <a:ext cx="27756" cy="20817"/>
            </a:xfrm>
            <a:custGeom>
              <a:avLst/>
              <a:gdLst>
                <a:gd name="T0" fmla="*/ 2 w 17"/>
                <a:gd name="T1" fmla="*/ 3 h 12"/>
                <a:gd name="T2" fmla="*/ 13 w 17"/>
                <a:gd name="T3" fmla="*/ 1 h 12"/>
                <a:gd name="T4" fmla="*/ 18 w 17"/>
                <a:gd name="T5" fmla="*/ 4 h 12"/>
                <a:gd name="T6" fmla="*/ 15 w 17"/>
                <a:gd name="T7" fmla="*/ 6 h 12"/>
                <a:gd name="T8" fmla="*/ 19 w 17"/>
                <a:gd name="T9" fmla="*/ 11 h 12"/>
                <a:gd name="T10" fmla="*/ 12 w 17"/>
                <a:gd name="T11" fmla="*/ 15 h 12"/>
                <a:gd name="T12" fmla="*/ 1 w 17"/>
                <a:gd name="T13" fmla="*/ 9 h 12"/>
                <a:gd name="T14" fmla="*/ 2 w 17"/>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6" name="Freeform 3044">
              <a:extLst>
                <a:ext uri="{FF2B5EF4-FFF2-40B4-BE49-F238E27FC236}">
                  <a16:creationId xmlns:a16="http://schemas.microsoft.com/office/drawing/2014/main" id="{5CC13024-F920-4E56-A0BB-0CF33059954F}"/>
                </a:ext>
              </a:extLst>
            </p:cNvPr>
            <p:cNvSpPr>
              <a:spLocks noChangeAspect="1"/>
            </p:cNvSpPr>
            <p:nvPr/>
          </p:nvSpPr>
          <p:spPr bwMode="auto">
            <a:xfrm>
              <a:off x="7229636" y="4541330"/>
              <a:ext cx="19429" cy="9715"/>
            </a:xfrm>
            <a:custGeom>
              <a:avLst/>
              <a:gdLst>
                <a:gd name="T0" fmla="*/ 6 w 11"/>
                <a:gd name="T1" fmla="*/ 0 h 6"/>
                <a:gd name="T2" fmla="*/ 14 w 11"/>
                <a:gd name="T3" fmla="*/ 5 h 6"/>
                <a:gd name="T4" fmla="*/ 11 w 11"/>
                <a:gd name="T5" fmla="*/ 7 h 6"/>
                <a:gd name="T6" fmla="*/ 5 w 11"/>
                <a:gd name="T7" fmla="*/ 7 h 6"/>
                <a:gd name="T8" fmla="*/ 0 w 11"/>
                <a:gd name="T9" fmla="*/ 5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7" name="Freeform 3045">
              <a:extLst>
                <a:ext uri="{FF2B5EF4-FFF2-40B4-BE49-F238E27FC236}">
                  <a16:creationId xmlns:a16="http://schemas.microsoft.com/office/drawing/2014/main" id="{3E0E4D33-55D6-4A13-B61E-2088038FC414}"/>
                </a:ext>
              </a:extLst>
            </p:cNvPr>
            <p:cNvSpPr>
              <a:spLocks noChangeAspect="1"/>
            </p:cNvSpPr>
            <p:nvPr/>
          </p:nvSpPr>
          <p:spPr bwMode="auto">
            <a:xfrm>
              <a:off x="7232411" y="4456673"/>
              <a:ext cx="30532" cy="73554"/>
            </a:xfrm>
            <a:custGeom>
              <a:avLst/>
              <a:gdLst>
                <a:gd name="T0" fmla="*/ 9 w 19"/>
                <a:gd name="T1" fmla="*/ 1 h 44"/>
                <a:gd name="T2" fmla="*/ 6 w 19"/>
                <a:gd name="T3" fmla="*/ 6 h 44"/>
                <a:gd name="T4" fmla="*/ 8 w 19"/>
                <a:gd name="T5" fmla="*/ 13 h 44"/>
                <a:gd name="T6" fmla="*/ 3 w 19"/>
                <a:gd name="T7" fmla="*/ 22 h 44"/>
                <a:gd name="T8" fmla="*/ 8 w 19"/>
                <a:gd name="T9" fmla="*/ 24 h 44"/>
                <a:gd name="T10" fmla="*/ 12 w 19"/>
                <a:gd name="T11" fmla="*/ 17 h 44"/>
                <a:gd name="T12" fmla="*/ 19 w 19"/>
                <a:gd name="T13" fmla="*/ 12 h 44"/>
                <a:gd name="T14" fmla="*/ 20 w 19"/>
                <a:gd name="T15" fmla="*/ 20 h 44"/>
                <a:gd name="T16" fmla="*/ 13 w 19"/>
                <a:gd name="T17" fmla="*/ 23 h 44"/>
                <a:gd name="T18" fmla="*/ 13 w 19"/>
                <a:gd name="T19" fmla="*/ 25 h 44"/>
                <a:gd name="T20" fmla="*/ 21 w 19"/>
                <a:gd name="T21" fmla="*/ 31 h 44"/>
                <a:gd name="T22" fmla="*/ 19 w 19"/>
                <a:gd name="T23" fmla="*/ 31 h 44"/>
                <a:gd name="T24" fmla="*/ 8 w 19"/>
                <a:gd name="T25" fmla="*/ 30 h 44"/>
                <a:gd name="T26" fmla="*/ 8 w 19"/>
                <a:gd name="T27" fmla="*/ 35 h 44"/>
                <a:gd name="T28" fmla="*/ 7 w 19"/>
                <a:gd name="T29" fmla="*/ 42 h 44"/>
                <a:gd name="T30" fmla="*/ 15 w 19"/>
                <a:gd name="T31" fmla="*/ 53 h 44"/>
                <a:gd name="T32" fmla="*/ 8 w 19"/>
                <a:gd name="T33" fmla="*/ 51 h 44"/>
                <a:gd name="T34" fmla="*/ 5 w 19"/>
                <a:gd name="T35" fmla="*/ 40 h 44"/>
                <a:gd name="T36" fmla="*/ 3 w 19"/>
                <a:gd name="T37" fmla="*/ 33 h 44"/>
                <a:gd name="T38" fmla="*/ 1 w 19"/>
                <a:gd name="T39" fmla="*/ 23 h 44"/>
                <a:gd name="T40" fmla="*/ 1 w 19"/>
                <a:gd name="T41" fmla="*/ 8 h 44"/>
                <a:gd name="T42" fmla="*/ 7 w 19"/>
                <a:gd name="T43" fmla="*/ 0 h 44"/>
                <a:gd name="T44" fmla="*/ 9 w 19"/>
                <a:gd name="T45" fmla="*/ 1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8" name="Freeform 3046">
              <a:extLst>
                <a:ext uri="{FF2B5EF4-FFF2-40B4-BE49-F238E27FC236}">
                  <a16:creationId xmlns:a16="http://schemas.microsoft.com/office/drawing/2014/main" id="{64736507-4D86-45E3-81B5-7AFEA8ACFD61}"/>
                </a:ext>
              </a:extLst>
            </p:cNvPr>
            <p:cNvSpPr>
              <a:spLocks noChangeAspect="1"/>
            </p:cNvSpPr>
            <p:nvPr/>
          </p:nvSpPr>
          <p:spPr bwMode="auto">
            <a:xfrm>
              <a:off x="7249064" y="4446960"/>
              <a:ext cx="11102" cy="15266"/>
            </a:xfrm>
            <a:custGeom>
              <a:avLst/>
              <a:gdLst>
                <a:gd name="T0" fmla="*/ 6 w 7"/>
                <a:gd name="T1" fmla="*/ 1 h 9"/>
                <a:gd name="T2" fmla="*/ 7 w 7"/>
                <a:gd name="T3" fmla="*/ 9 h 9"/>
                <a:gd name="T4" fmla="*/ 2 w 7"/>
                <a:gd name="T5" fmla="*/ 10 h 9"/>
                <a:gd name="T6" fmla="*/ 2 w 7"/>
                <a:gd name="T7" fmla="*/ 4 h 9"/>
                <a:gd name="T8" fmla="*/ 6 w 7"/>
                <a:gd name="T9" fmla="*/ 1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39" name="Freeform 3047">
              <a:extLst>
                <a:ext uri="{FF2B5EF4-FFF2-40B4-BE49-F238E27FC236}">
                  <a16:creationId xmlns:a16="http://schemas.microsoft.com/office/drawing/2014/main" id="{E88B2F3C-5C9A-485F-80E0-6E018998397F}"/>
                </a:ext>
              </a:extLst>
            </p:cNvPr>
            <p:cNvSpPr>
              <a:spLocks noChangeAspect="1"/>
            </p:cNvSpPr>
            <p:nvPr/>
          </p:nvSpPr>
          <p:spPr bwMode="auto">
            <a:xfrm>
              <a:off x="7232411" y="4517736"/>
              <a:ext cx="5551" cy="11102"/>
            </a:xfrm>
            <a:custGeom>
              <a:avLst/>
              <a:gdLst>
                <a:gd name="T0" fmla="*/ 4 w 4"/>
                <a:gd name="T1" fmla="*/ 3 h 6"/>
                <a:gd name="T2" fmla="*/ 4 w 4"/>
                <a:gd name="T3" fmla="*/ 7 h 6"/>
                <a:gd name="T4" fmla="*/ 1 w 4"/>
                <a:gd name="T5" fmla="*/ 7 h 6"/>
                <a:gd name="T6" fmla="*/ 1 w 4"/>
                <a:gd name="T7" fmla="*/ 1 h 6"/>
                <a:gd name="T8" fmla="*/ 4 w 4"/>
                <a:gd name="T9" fmla="*/ 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0" name="Freeform 3048">
              <a:extLst>
                <a:ext uri="{FF2B5EF4-FFF2-40B4-BE49-F238E27FC236}">
                  <a16:creationId xmlns:a16="http://schemas.microsoft.com/office/drawing/2014/main" id="{A266ABEA-10F3-4324-8E46-8AC4EAE38793}"/>
                </a:ext>
              </a:extLst>
            </p:cNvPr>
            <p:cNvSpPr>
              <a:spLocks noChangeAspect="1"/>
            </p:cNvSpPr>
            <p:nvPr/>
          </p:nvSpPr>
          <p:spPr bwMode="auto">
            <a:xfrm>
              <a:off x="7246289" y="4574637"/>
              <a:ext cx="58288" cy="26369"/>
            </a:xfrm>
            <a:custGeom>
              <a:avLst/>
              <a:gdLst>
                <a:gd name="T0" fmla="*/ 1 w 35"/>
                <a:gd name="T1" fmla="*/ 1 h 16"/>
                <a:gd name="T2" fmla="*/ 13 w 35"/>
                <a:gd name="T3" fmla="*/ 2 h 16"/>
                <a:gd name="T4" fmla="*/ 18 w 35"/>
                <a:gd name="T5" fmla="*/ 4 h 16"/>
                <a:gd name="T6" fmla="*/ 22 w 35"/>
                <a:gd name="T7" fmla="*/ 1 h 16"/>
                <a:gd name="T8" fmla="*/ 31 w 35"/>
                <a:gd name="T9" fmla="*/ 6 h 16"/>
                <a:gd name="T10" fmla="*/ 37 w 35"/>
                <a:gd name="T11" fmla="*/ 6 h 16"/>
                <a:gd name="T12" fmla="*/ 41 w 35"/>
                <a:gd name="T13" fmla="*/ 14 h 16"/>
                <a:gd name="T14" fmla="*/ 40 w 35"/>
                <a:gd name="T15" fmla="*/ 18 h 16"/>
                <a:gd name="T16" fmla="*/ 34 w 35"/>
                <a:gd name="T17" fmla="*/ 15 h 16"/>
                <a:gd name="T18" fmla="*/ 24 w 35"/>
                <a:gd name="T19" fmla="*/ 11 h 16"/>
                <a:gd name="T20" fmla="*/ 19 w 35"/>
                <a:gd name="T21" fmla="*/ 12 h 16"/>
                <a:gd name="T22" fmla="*/ 11 w 35"/>
                <a:gd name="T23" fmla="*/ 11 h 16"/>
                <a:gd name="T24" fmla="*/ 7 w 35"/>
                <a:gd name="T25" fmla="*/ 12 h 16"/>
                <a:gd name="T26" fmla="*/ 0 w 35"/>
                <a:gd name="T27" fmla="*/ 6 h 16"/>
                <a:gd name="T28" fmla="*/ 1 w 35"/>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1" name="Freeform 3049">
              <a:extLst>
                <a:ext uri="{FF2B5EF4-FFF2-40B4-BE49-F238E27FC236}">
                  <a16:creationId xmlns:a16="http://schemas.microsoft.com/office/drawing/2014/main" id="{051DE4C3-E05D-4DCB-AE92-6C15D17A71DD}"/>
                </a:ext>
              </a:extLst>
            </p:cNvPr>
            <p:cNvSpPr>
              <a:spLocks noChangeAspect="1"/>
            </p:cNvSpPr>
            <p:nvPr/>
          </p:nvSpPr>
          <p:spPr bwMode="auto">
            <a:xfrm>
              <a:off x="7279596" y="4549657"/>
              <a:ext cx="16654" cy="8327"/>
            </a:xfrm>
            <a:custGeom>
              <a:avLst/>
              <a:gdLst>
                <a:gd name="T0" fmla="*/ 4 w 10"/>
                <a:gd name="T1" fmla="*/ 1 h 5"/>
                <a:gd name="T2" fmla="*/ 1 w 10"/>
                <a:gd name="T3" fmla="*/ 2 h 5"/>
                <a:gd name="T4" fmla="*/ 6 w 10"/>
                <a:gd name="T5" fmla="*/ 5 h 5"/>
                <a:gd name="T6" fmla="*/ 11 w 10"/>
                <a:gd name="T7" fmla="*/ 5 h 5"/>
                <a:gd name="T8" fmla="*/ 11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2" name="Freeform 3050">
              <a:extLst>
                <a:ext uri="{FF2B5EF4-FFF2-40B4-BE49-F238E27FC236}">
                  <a16:creationId xmlns:a16="http://schemas.microsoft.com/office/drawing/2014/main" id="{DF7D60CE-9C5B-4594-80C2-0A1885496ED6}"/>
                </a:ext>
              </a:extLst>
            </p:cNvPr>
            <p:cNvSpPr>
              <a:spLocks noChangeAspect="1"/>
            </p:cNvSpPr>
            <p:nvPr/>
          </p:nvSpPr>
          <p:spPr bwMode="auto">
            <a:xfrm>
              <a:off x="7293474" y="4509409"/>
              <a:ext cx="24980" cy="12491"/>
            </a:xfrm>
            <a:custGeom>
              <a:avLst/>
              <a:gdLst>
                <a:gd name="T0" fmla="*/ 2 w 15"/>
                <a:gd name="T1" fmla="*/ 0 h 7"/>
                <a:gd name="T2" fmla="*/ 16 w 15"/>
                <a:gd name="T3" fmla="*/ 1 h 7"/>
                <a:gd name="T4" fmla="*/ 17 w 15"/>
                <a:gd name="T5" fmla="*/ 8 h 7"/>
                <a:gd name="T6" fmla="*/ 4 w 15"/>
                <a:gd name="T7" fmla="*/ 5 h 7"/>
                <a:gd name="T8" fmla="*/ 1 w 15"/>
                <a:gd name="T9" fmla="*/ 1 h 7"/>
                <a:gd name="T10" fmla="*/ 2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3" name="Freeform 3051">
              <a:extLst>
                <a:ext uri="{FF2B5EF4-FFF2-40B4-BE49-F238E27FC236}">
                  <a16:creationId xmlns:a16="http://schemas.microsoft.com/office/drawing/2014/main" id="{D4AB05E1-9E73-4978-B486-2EA39C98ECE7}"/>
                </a:ext>
              </a:extLst>
            </p:cNvPr>
            <p:cNvSpPr>
              <a:spLocks noChangeAspect="1"/>
            </p:cNvSpPr>
            <p:nvPr/>
          </p:nvSpPr>
          <p:spPr bwMode="auto">
            <a:xfrm>
              <a:off x="7237963" y="4584351"/>
              <a:ext cx="8327" cy="11102"/>
            </a:xfrm>
            <a:custGeom>
              <a:avLst/>
              <a:gdLst>
                <a:gd name="T0" fmla="*/ 1 w 5"/>
                <a:gd name="T1" fmla="*/ 1 h 6"/>
                <a:gd name="T2" fmla="*/ 1 w 5"/>
                <a:gd name="T3" fmla="*/ 8 h 6"/>
                <a:gd name="T4" fmla="*/ 4 w 5"/>
                <a:gd name="T5" fmla="*/ 7 h 6"/>
                <a:gd name="T6" fmla="*/ 6 w 5"/>
                <a:gd name="T7" fmla="*/ 1 h 6"/>
                <a:gd name="T8" fmla="*/ 1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4" name="Freeform 3052">
              <a:extLst>
                <a:ext uri="{FF2B5EF4-FFF2-40B4-BE49-F238E27FC236}">
                  <a16:creationId xmlns:a16="http://schemas.microsoft.com/office/drawing/2014/main" id="{68C524A3-B096-475C-9571-58666A4C4D5A}"/>
                </a:ext>
              </a:extLst>
            </p:cNvPr>
            <p:cNvSpPr>
              <a:spLocks noChangeAspect="1"/>
            </p:cNvSpPr>
            <p:nvPr/>
          </p:nvSpPr>
          <p:spPr bwMode="auto">
            <a:xfrm>
              <a:off x="7307352" y="4685661"/>
              <a:ext cx="12491" cy="20817"/>
            </a:xfrm>
            <a:custGeom>
              <a:avLst/>
              <a:gdLst>
                <a:gd name="T0" fmla="*/ 8 w 8"/>
                <a:gd name="T1" fmla="*/ 1 h 13"/>
                <a:gd name="T2" fmla="*/ 8 w 8"/>
                <a:gd name="T3" fmla="*/ 7 h 13"/>
                <a:gd name="T4" fmla="*/ 3 w 8"/>
                <a:gd name="T5" fmla="*/ 14 h 13"/>
                <a:gd name="T6" fmla="*/ 0 w 8"/>
                <a:gd name="T7" fmla="*/ 13 h 13"/>
                <a:gd name="T8" fmla="*/ 3 w 8"/>
                <a:gd name="T9" fmla="*/ 5 h 13"/>
                <a:gd name="T10" fmla="*/ 8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5" name="Freeform 3053">
              <a:extLst>
                <a:ext uri="{FF2B5EF4-FFF2-40B4-BE49-F238E27FC236}">
                  <a16:creationId xmlns:a16="http://schemas.microsoft.com/office/drawing/2014/main" id="{29812373-02DB-425E-B3F6-AC9425AC56ED}"/>
                </a:ext>
              </a:extLst>
            </p:cNvPr>
            <p:cNvSpPr>
              <a:spLocks noChangeAspect="1"/>
            </p:cNvSpPr>
            <p:nvPr/>
          </p:nvSpPr>
          <p:spPr bwMode="auto">
            <a:xfrm>
              <a:off x="7401722" y="4524677"/>
              <a:ext cx="23593" cy="15266"/>
            </a:xfrm>
            <a:custGeom>
              <a:avLst/>
              <a:gdLst>
                <a:gd name="T0" fmla="*/ 2 w 14"/>
                <a:gd name="T1" fmla="*/ 0 h 9"/>
                <a:gd name="T2" fmla="*/ 16 w 14"/>
                <a:gd name="T3" fmla="*/ 9 h 9"/>
                <a:gd name="T4" fmla="*/ 6 w 14"/>
                <a:gd name="T5" fmla="*/ 10 h 9"/>
                <a:gd name="T6" fmla="*/ 5 w 14"/>
                <a:gd name="T7" fmla="*/ 4 h 9"/>
                <a:gd name="T8" fmla="*/ 0 w 14"/>
                <a:gd name="T9" fmla="*/ 2 h 9"/>
                <a:gd name="T10" fmla="*/ 2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6" name="Freeform 3054">
              <a:extLst>
                <a:ext uri="{FF2B5EF4-FFF2-40B4-BE49-F238E27FC236}">
                  <a16:creationId xmlns:a16="http://schemas.microsoft.com/office/drawing/2014/main" id="{FF8029A5-87E7-4FD1-801B-2D957F8EBE5C}"/>
                </a:ext>
              </a:extLst>
            </p:cNvPr>
            <p:cNvSpPr>
              <a:spLocks noChangeAspect="1"/>
            </p:cNvSpPr>
            <p:nvPr/>
          </p:nvSpPr>
          <p:spPr bwMode="auto">
            <a:xfrm>
              <a:off x="7403109" y="4549655"/>
              <a:ext cx="23593" cy="5551"/>
            </a:xfrm>
            <a:custGeom>
              <a:avLst/>
              <a:gdLst>
                <a:gd name="T0" fmla="*/ 9 w 14"/>
                <a:gd name="T1" fmla="*/ 0 h 3"/>
                <a:gd name="T2" fmla="*/ 17 w 14"/>
                <a:gd name="T3" fmla="*/ 3 h 3"/>
                <a:gd name="T4" fmla="*/ 9 w 14"/>
                <a:gd name="T5" fmla="*/ 4 h 3"/>
                <a:gd name="T6" fmla="*/ 0 w 14"/>
                <a:gd name="T7" fmla="*/ 1 h 3"/>
                <a:gd name="T8" fmla="*/ 9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7" name="Freeform 3055">
              <a:extLst>
                <a:ext uri="{FF2B5EF4-FFF2-40B4-BE49-F238E27FC236}">
                  <a16:creationId xmlns:a16="http://schemas.microsoft.com/office/drawing/2014/main" id="{0C608B5D-90E5-48AB-8A51-9D66304481AF}"/>
                </a:ext>
              </a:extLst>
            </p:cNvPr>
            <p:cNvSpPr>
              <a:spLocks noChangeAspect="1"/>
            </p:cNvSpPr>
            <p:nvPr/>
          </p:nvSpPr>
          <p:spPr bwMode="auto">
            <a:xfrm>
              <a:off x="7443357" y="4688435"/>
              <a:ext cx="30532" cy="27756"/>
            </a:xfrm>
            <a:custGeom>
              <a:avLst/>
              <a:gdLst>
                <a:gd name="T0" fmla="*/ 12 w 18"/>
                <a:gd name="T1" fmla="*/ 1 h 17"/>
                <a:gd name="T2" fmla="*/ 20 w 18"/>
                <a:gd name="T3" fmla="*/ 1 h 17"/>
                <a:gd name="T4" fmla="*/ 21 w 18"/>
                <a:gd name="T5" fmla="*/ 6 h 17"/>
                <a:gd name="T6" fmla="*/ 16 w 18"/>
                <a:gd name="T7" fmla="*/ 14 h 17"/>
                <a:gd name="T8" fmla="*/ 12 w 18"/>
                <a:gd name="T9" fmla="*/ 19 h 17"/>
                <a:gd name="T10" fmla="*/ 4 w 18"/>
                <a:gd name="T11" fmla="*/ 19 h 17"/>
                <a:gd name="T12" fmla="*/ 0 w 18"/>
                <a:gd name="T13" fmla="*/ 18 h 17"/>
                <a:gd name="T14" fmla="*/ 7 w 18"/>
                <a:gd name="T15" fmla="*/ 6 h 17"/>
                <a:gd name="T16" fmla="*/ 12 w 18"/>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8" name="Freeform 3056">
              <a:extLst>
                <a:ext uri="{FF2B5EF4-FFF2-40B4-BE49-F238E27FC236}">
                  <a16:creationId xmlns:a16="http://schemas.microsoft.com/office/drawing/2014/main" id="{925D9824-437F-4590-92AB-1328C9323F9A}"/>
                </a:ext>
              </a:extLst>
            </p:cNvPr>
            <p:cNvSpPr>
              <a:spLocks noChangeAspect="1"/>
            </p:cNvSpPr>
            <p:nvPr/>
          </p:nvSpPr>
          <p:spPr bwMode="auto">
            <a:xfrm>
              <a:off x="7373966" y="4646803"/>
              <a:ext cx="12491" cy="9715"/>
            </a:xfrm>
            <a:custGeom>
              <a:avLst/>
              <a:gdLst>
                <a:gd name="T0" fmla="*/ 5 w 8"/>
                <a:gd name="T1" fmla="*/ 0 h 6"/>
                <a:gd name="T2" fmla="*/ 8 w 8"/>
                <a:gd name="T3" fmla="*/ 5 h 6"/>
                <a:gd name="T4" fmla="*/ 1 w 8"/>
                <a:gd name="T5" fmla="*/ 5 h 6"/>
                <a:gd name="T6" fmla="*/ 5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49" name="Freeform 3057">
              <a:extLst>
                <a:ext uri="{FF2B5EF4-FFF2-40B4-BE49-F238E27FC236}">
                  <a16:creationId xmlns:a16="http://schemas.microsoft.com/office/drawing/2014/main" id="{CFB420D8-E856-4977-A2BD-485861395CB4}"/>
                </a:ext>
              </a:extLst>
            </p:cNvPr>
            <p:cNvSpPr>
              <a:spLocks noChangeAspect="1"/>
            </p:cNvSpPr>
            <p:nvPr/>
          </p:nvSpPr>
          <p:spPr bwMode="auto">
            <a:xfrm>
              <a:off x="7376742" y="4655130"/>
              <a:ext cx="8327" cy="8327"/>
            </a:xfrm>
            <a:custGeom>
              <a:avLst/>
              <a:gdLst>
                <a:gd name="T0" fmla="*/ 5 w 5"/>
                <a:gd name="T1" fmla="*/ 6 h 5"/>
                <a:gd name="T2" fmla="*/ 6 w 5"/>
                <a:gd name="T3" fmla="*/ 4 h 5"/>
                <a:gd name="T4" fmla="*/ 2 w 5"/>
                <a:gd name="T5" fmla="*/ 0 h 5"/>
                <a:gd name="T6" fmla="*/ 0 w 5"/>
                <a:gd name="T7" fmla="*/ 4 h 5"/>
                <a:gd name="T8" fmla="*/ 5 w 5"/>
                <a:gd name="T9" fmla="*/ 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0" name="Freeform 3058">
              <a:extLst>
                <a:ext uri="{FF2B5EF4-FFF2-40B4-BE49-F238E27FC236}">
                  <a16:creationId xmlns:a16="http://schemas.microsoft.com/office/drawing/2014/main" id="{62567E89-F70C-4488-BD2F-45A25611EB4C}"/>
                </a:ext>
              </a:extLst>
            </p:cNvPr>
            <p:cNvSpPr>
              <a:spLocks noChangeAspect="1"/>
            </p:cNvSpPr>
            <p:nvPr/>
          </p:nvSpPr>
          <p:spPr bwMode="auto">
            <a:xfrm>
              <a:off x="7369802" y="4656516"/>
              <a:ext cx="12491" cy="22205"/>
            </a:xfrm>
            <a:custGeom>
              <a:avLst/>
              <a:gdLst>
                <a:gd name="T0" fmla="*/ 1 w 7"/>
                <a:gd name="T1" fmla="*/ 0 h 13"/>
                <a:gd name="T2" fmla="*/ 8 w 7"/>
                <a:gd name="T3" fmla="*/ 6 h 13"/>
                <a:gd name="T4" fmla="*/ 8 w 7"/>
                <a:gd name="T5" fmla="*/ 9 h 13"/>
                <a:gd name="T6" fmla="*/ 3 w 7"/>
                <a:gd name="T7" fmla="*/ 15 h 13"/>
                <a:gd name="T8" fmla="*/ 0 w 7"/>
                <a:gd name="T9" fmla="*/ 14 h 13"/>
                <a:gd name="T10" fmla="*/ 1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1" name="Freeform 3059">
              <a:extLst>
                <a:ext uri="{FF2B5EF4-FFF2-40B4-BE49-F238E27FC236}">
                  <a16:creationId xmlns:a16="http://schemas.microsoft.com/office/drawing/2014/main" id="{216F4B84-03A3-42D3-85FD-A4B752AB50BE}"/>
                </a:ext>
              </a:extLst>
            </p:cNvPr>
            <p:cNvSpPr>
              <a:spLocks noChangeAspect="1"/>
            </p:cNvSpPr>
            <p:nvPr/>
          </p:nvSpPr>
          <p:spPr bwMode="auto">
            <a:xfrm>
              <a:off x="7512747" y="4573250"/>
              <a:ext cx="202619" cy="191516"/>
            </a:xfrm>
            <a:custGeom>
              <a:avLst/>
              <a:gdLst>
                <a:gd name="T0" fmla="*/ 0 w 121"/>
                <a:gd name="T1" fmla="*/ 114 h 115"/>
                <a:gd name="T2" fmla="*/ 7 w 121"/>
                <a:gd name="T3" fmla="*/ 116 h 115"/>
                <a:gd name="T4" fmla="*/ 16 w 121"/>
                <a:gd name="T5" fmla="*/ 115 h 115"/>
                <a:gd name="T6" fmla="*/ 25 w 121"/>
                <a:gd name="T7" fmla="*/ 116 h 115"/>
                <a:gd name="T8" fmla="*/ 35 w 121"/>
                <a:gd name="T9" fmla="*/ 114 h 115"/>
                <a:gd name="T10" fmla="*/ 40 w 121"/>
                <a:gd name="T11" fmla="*/ 108 h 115"/>
                <a:gd name="T12" fmla="*/ 28 w 121"/>
                <a:gd name="T13" fmla="*/ 102 h 115"/>
                <a:gd name="T14" fmla="*/ 27 w 121"/>
                <a:gd name="T15" fmla="*/ 100 h 115"/>
                <a:gd name="T16" fmla="*/ 41 w 121"/>
                <a:gd name="T17" fmla="*/ 98 h 115"/>
                <a:gd name="T18" fmla="*/ 45 w 121"/>
                <a:gd name="T19" fmla="*/ 90 h 115"/>
                <a:gd name="T20" fmla="*/ 54 w 121"/>
                <a:gd name="T21" fmla="*/ 86 h 115"/>
                <a:gd name="T22" fmla="*/ 65 w 121"/>
                <a:gd name="T23" fmla="*/ 91 h 115"/>
                <a:gd name="T24" fmla="*/ 80 w 121"/>
                <a:gd name="T25" fmla="*/ 101 h 115"/>
                <a:gd name="T26" fmla="*/ 84 w 121"/>
                <a:gd name="T27" fmla="*/ 112 h 115"/>
                <a:gd name="T28" fmla="*/ 88 w 121"/>
                <a:gd name="T29" fmla="*/ 115 h 115"/>
                <a:gd name="T30" fmla="*/ 100 w 121"/>
                <a:gd name="T31" fmla="*/ 130 h 115"/>
                <a:gd name="T32" fmla="*/ 105 w 121"/>
                <a:gd name="T33" fmla="*/ 132 h 115"/>
                <a:gd name="T34" fmla="*/ 117 w 121"/>
                <a:gd name="T35" fmla="*/ 133 h 115"/>
                <a:gd name="T36" fmla="*/ 133 w 121"/>
                <a:gd name="T37" fmla="*/ 136 h 115"/>
                <a:gd name="T38" fmla="*/ 141 w 121"/>
                <a:gd name="T39" fmla="*/ 137 h 115"/>
                <a:gd name="T40" fmla="*/ 145 w 121"/>
                <a:gd name="T41" fmla="*/ 133 h 115"/>
                <a:gd name="T42" fmla="*/ 134 w 121"/>
                <a:gd name="T43" fmla="*/ 128 h 115"/>
                <a:gd name="T44" fmla="*/ 139 w 121"/>
                <a:gd name="T45" fmla="*/ 124 h 115"/>
                <a:gd name="T46" fmla="*/ 130 w 121"/>
                <a:gd name="T47" fmla="*/ 124 h 115"/>
                <a:gd name="T48" fmla="*/ 125 w 121"/>
                <a:gd name="T49" fmla="*/ 119 h 115"/>
                <a:gd name="T50" fmla="*/ 129 w 121"/>
                <a:gd name="T51" fmla="*/ 114 h 115"/>
                <a:gd name="T52" fmla="*/ 125 w 121"/>
                <a:gd name="T53" fmla="*/ 113 h 115"/>
                <a:gd name="T54" fmla="*/ 116 w 121"/>
                <a:gd name="T55" fmla="*/ 113 h 115"/>
                <a:gd name="T56" fmla="*/ 110 w 121"/>
                <a:gd name="T57" fmla="*/ 107 h 115"/>
                <a:gd name="T58" fmla="*/ 110 w 121"/>
                <a:gd name="T59" fmla="*/ 95 h 115"/>
                <a:gd name="T60" fmla="*/ 105 w 121"/>
                <a:gd name="T61" fmla="*/ 94 h 115"/>
                <a:gd name="T62" fmla="*/ 97 w 121"/>
                <a:gd name="T63" fmla="*/ 85 h 115"/>
                <a:gd name="T64" fmla="*/ 97 w 121"/>
                <a:gd name="T65" fmla="*/ 79 h 115"/>
                <a:gd name="T66" fmla="*/ 93 w 121"/>
                <a:gd name="T67" fmla="*/ 74 h 115"/>
                <a:gd name="T68" fmla="*/ 100 w 121"/>
                <a:gd name="T69" fmla="*/ 71 h 115"/>
                <a:gd name="T70" fmla="*/ 109 w 121"/>
                <a:gd name="T71" fmla="*/ 71 h 115"/>
                <a:gd name="T72" fmla="*/ 103 w 121"/>
                <a:gd name="T73" fmla="*/ 59 h 115"/>
                <a:gd name="T74" fmla="*/ 97 w 121"/>
                <a:gd name="T75" fmla="*/ 59 h 115"/>
                <a:gd name="T76" fmla="*/ 87 w 121"/>
                <a:gd name="T77" fmla="*/ 54 h 115"/>
                <a:gd name="T78" fmla="*/ 75 w 121"/>
                <a:gd name="T79" fmla="*/ 49 h 115"/>
                <a:gd name="T80" fmla="*/ 75 w 121"/>
                <a:gd name="T81" fmla="*/ 43 h 115"/>
                <a:gd name="T82" fmla="*/ 72 w 121"/>
                <a:gd name="T83" fmla="*/ 35 h 115"/>
                <a:gd name="T84" fmla="*/ 63 w 121"/>
                <a:gd name="T85" fmla="*/ 29 h 115"/>
                <a:gd name="T86" fmla="*/ 59 w 121"/>
                <a:gd name="T87" fmla="*/ 22 h 115"/>
                <a:gd name="T88" fmla="*/ 49 w 121"/>
                <a:gd name="T89" fmla="*/ 20 h 115"/>
                <a:gd name="T90" fmla="*/ 39 w 121"/>
                <a:gd name="T91" fmla="*/ 14 h 115"/>
                <a:gd name="T92" fmla="*/ 19 w 121"/>
                <a:gd name="T93" fmla="*/ 7 h 115"/>
                <a:gd name="T94" fmla="*/ 8 w 121"/>
                <a:gd name="T95" fmla="*/ 1 h 115"/>
                <a:gd name="T96" fmla="*/ 4 w 121"/>
                <a:gd name="T97" fmla="*/ 1 h 115"/>
                <a:gd name="T98" fmla="*/ 4 w 121"/>
                <a:gd name="T99" fmla="*/ 65 h 115"/>
                <a:gd name="T100" fmla="*/ 0 w 121"/>
                <a:gd name="T101" fmla="*/ 71 h 115"/>
                <a:gd name="T102" fmla="*/ 2 w 121"/>
                <a:gd name="T103" fmla="*/ 76 h 115"/>
                <a:gd name="T104" fmla="*/ 0 w 121"/>
                <a:gd name="T105" fmla="*/ 114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2" name="Freeform 3060">
              <a:extLst>
                <a:ext uri="{FF2B5EF4-FFF2-40B4-BE49-F238E27FC236}">
                  <a16:creationId xmlns:a16="http://schemas.microsoft.com/office/drawing/2014/main" id="{910085D9-5F84-4359-948F-B41C11F7DB35}"/>
                </a:ext>
              </a:extLst>
            </p:cNvPr>
            <p:cNvSpPr>
              <a:spLocks noChangeAspect="1"/>
            </p:cNvSpPr>
            <p:nvPr/>
          </p:nvSpPr>
          <p:spPr bwMode="auto">
            <a:xfrm>
              <a:off x="7636259" y="4555208"/>
              <a:ext cx="16654" cy="9715"/>
            </a:xfrm>
            <a:custGeom>
              <a:avLst/>
              <a:gdLst>
                <a:gd name="T0" fmla="*/ 1 w 10"/>
                <a:gd name="T1" fmla="*/ 1 h 6"/>
                <a:gd name="T2" fmla="*/ 11 w 10"/>
                <a:gd name="T3" fmla="*/ 1 h 6"/>
                <a:gd name="T4" fmla="*/ 11 w 10"/>
                <a:gd name="T5" fmla="*/ 5 h 6"/>
                <a:gd name="T6" fmla="*/ 1 w 10"/>
                <a:gd name="T7" fmla="*/ 6 h 6"/>
                <a:gd name="T8" fmla="*/ 1 w 10"/>
                <a:gd name="T9" fmla="*/ 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3" name="Freeform 3061">
              <a:extLst>
                <a:ext uri="{FF2B5EF4-FFF2-40B4-BE49-F238E27FC236}">
                  <a16:creationId xmlns:a16="http://schemas.microsoft.com/office/drawing/2014/main" id="{CE23FAEB-D021-49E1-87A3-4693784A63C3}"/>
                </a:ext>
              </a:extLst>
            </p:cNvPr>
            <p:cNvSpPr>
              <a:spLocks noChangeAspect="1"/>
            </p:cNvSpPr>
            <p:nvPr/>
          </p:nvSpPr>
          <p:spPr bwMode="auto">
            <a:xfrm>
              <a:off x="7670956" y="4609333"/>
              <a:ext cx="86044" cy="52736"/>
            </a:xfrm>
            <a:custGeom>
              <a:avLst/>
              <a:gdLst>
                <a:gd name="T0" fmla="*/ 4 w 51"/>
                <a:gd name="T1" fmla="*/ 23 h 31"/>
                <a:gd name="T2" fmla="*/ 18 w 51"/>
                <a:gd name="T3" fmla="*/ 25 h 31"/>
                <a:gd name="T4" fmla="*/ 26 w 51"/>
                <a:gd name="T5" fmla="*/ 23 h 31"/>
                <a:gd name="T6" fmla="*/ 26 w 51"/>
                <a:gd name="T7" fmla="*/ 18 h 31"/>
                <a:gd name="T8" fmla="*/ 30 w 51"/>
                <a:gd name="T9" fmla="*/ 23 h 31"/>
                <a:gd name="T10" fmla="*/ 39 w 51"/>
                <a:gd name="T11" fmla="*/ 22 h 31"/>
                <a:gd name="T12" fmla="*/ 44 w 51"/>
                <a:gd name="T13" fmla="*/ 13 h 31"/>
                <a:gd name="T14" fmla="*/ 51 w 51"/>
                <a:gd name="T15" fmla="*/ 13 h 31"/>
                <a:gd name="T16" fmla="*/ 50 w 51"/>
                <a:gd name="T17" fmla="*/ 4 h 31"/>
                <a:gd name="T18" fmla="*/ 56 w 51"/>
                <a:gd name="T19" fmla="*/ 2 h 31"/>
                <a:gd name="T20" fmla="*/ 61 w 51"/>
                <a:gd name="T21" fmla="*/ 1 h 31"/>
                <a:gd name="T22" fmla="*/ 61 w 51"/>
                <a:gd name="T23" fmla="*/ 11 h 31"/>
                <a:gd name="T24" fmla="*/ 57 w 51"/>
                <a:gd name="T25" fmla="*/ 15 h 31"/>
                <a:gd name="T26" fmla="*/ 57 w 51"/>
                <a:gd name="T27" fmla="*/ 21 h 31"/>
                <a:gd name="T28" fmla="*/ 51 w 51"/>
                <a:gd name="T29" fmla="*/ 27 h 31"/>
                <a:gd name="T30" fmla="*/ 47 w 51"/>
                <a:gd name="T31" fmla="*/ 27 h 31"/>
                <a:gd name="T32" fmla="*/ 43 w 51"/>
                <a:gd name="T33" fmla="*/ 32 h 31"/>
                <a:gd name="T34" fmla="*/ 27 w 51"/>
                <a:gd name="T35" fmla="*/ 37 h 31"/>
                <a:gd name="T36" fmla="*/ 16 w 51"/>
                <a:gd name="T37" fmla="*/ 37 h 31"/>
                <a:gd name="T38" fmla="*/ 2 w 51"/>
                <a:gd name="T39" fmla="*/ 29 h 31"/>
                <a:gd name="T40" fmla="*/ 1 w 51"/>
                <a:gd name="T41" fmla="*/ 26 h 31"/>
                <a:gd name="T42" fmla="*/ 4 w 51"/>
                <a:gd name="T43" fmla="*/ 23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4" name="Freeform 3062">
              <a:extLst>
                <a:ext uri="{FF2B5EF4-FFF2-40B4-BE49-F238E27FC236}">
                  <a16:creationId xmlns:a16="http://schemas.microsoft.com/office/drawing/2014/main" id="{74570019-E7CD-44D7-A535-F2B1265742F0}"/>
                </a:ext>
              </a:extLst>
            </p:cNvPr>
            <p:cNvSpPr>
              <a:spLocks noChangeAspect="1"/>
            </p:cNvSpPr>
            <p:nvPr/>
          </p:nvSpPr>
          <p:spPr bwMode="auto">
            <a:xfrm>
              <a:off x="7723692" y="4567699"/>
              <a:ext cx="47185" cy="58288"/>
            </a:xfrm>
            <a:custGeom>
              <a:avLst/>
              <a:gdLst>
                <a:gd name="T0" fmla="*/ 34 w 29"/>
                <a:gd name="T1" fmla="*/ 35 h 35"/>
                <a:gd name="T2" fmla="*/ 32 w 29"/>
                <a:gd name="T3" fmla="*/ 42 h 35"/>
                <a:gd name="T4" fmla="*/ 28 w 29"/>
                <a:gd name="T5" fmla="*/ 41 h 35"/>
                <a:gd name="T6" fmla="*/ 27 w 29"/>
                <a:gd name="T7" fmla="*/ 30 h 35"/>
                <a:gd name="T8" fmla="*/ 20 w 29"/>
                <a:gd name="T9" fmla="*/ 20 h 35"/>
                <a:gd name="T10" fmla="*/ 11 w 29"/>
                <a:gd name="T11" fmla="*/ 13 h 35"/>
                <a:gd name="T12" fmla="*/ 1 w 29"/>
                <a:gd name="T13" fmla="*/ 4 h 35"/>
                <a:gd name="T14" fmla="*/ 2 w 29"/>
                <a:gd name="T15" fmla="*/ 1 h 35"/>
                <a:gd name="T16" fmla="*/ 13 w 29"/>
                <a:gd name="T17" fmla="*/ 10 h 35"/>
                <a:gd name="T18" fmla="*/ 20 w 29"/>
                <a:gd name="T19" fmla="*/ 17 h 35"/>
                <a:gd name="T20" fmla="*/ 26 w 29"/>
                <a:gd name="T21" fmla="*/ 26 h 35"/>
                <a:gd name="T22" fmla="*/ 30 w 29"/>
                <a:gd name="T23" fmla="*/ 28 h 35"/>
                <a:gd name="T24" fmla="*/ 34 w 29"/>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5" name="Freeform 3063">
              <a:extLst>
                <a:ext uri="{FF2B5EF4-FFF2-40B4-BE49-F238E27FC236}">
                  <a16:creationId xmlns:a16="http://schemas.microsoft.com/office/drawing/2014/main" id="{C9DE9FC3-C442-4D76-8690-B78247363310}"/>
                </a:ext>
              </a:extLst>
            </p:cNvPr>
            <p:cNvSpPr>
              <a:spLocks noChangeAspect="1"/>
            </p:cNvSpPr>
            <p:nvPr/>
          </p:nvSpPr>
          <p:spPr bwMode="auto">
            <a:xfrm>
              <a:off x="7804184" y="4641250"/>
              <a:ext cx="24980" cy="33307"/>
            </a:xfrm>
            <a:custGeom>
              <a:avLst/>
              <a:gdLst>
                <a:gd name="T0" fmla="*/ 1 w 15"/>
                <a:gd name="T1" fmla="*/ 2 h 20"/>
                <a:gd name="T2" fmla="*/ 1 w 15"/>
                <a:gd name="T3" fmla="*/ 8 h 20"/>
                <a:gd name="T4" fmla="*/ 7 w 15"/>
                <a:gd name="T5" fmla="*/ 16 h 20"/>
                <a:gd name="T6" fmla="*/ 7 w 15"/>
                <a:gd name="T7" fmla="*/ 22 h 20"/>
                <a:gd name="T8" fmla="*/ 14 w 15"/>
                <a:gd name="T9" fmla="*/ 23 h 20"/>
                <a:gd name="T10" fmla="*/ 17 w 15"/>
                <a:gd name="T11" fmla="*/ 17 h 20"/>
                <a:gd name="T12" fmla="*/ 10 w 15"/>
                <a:gd name="T13" fmla="*/ 11 h 20"/>
                <a:gd name="T14" fmla="*/ 6 w 15"/>
                <a:gd name="T15" fmla="*/ 5 h 20"/>
                <a:gd name="T16" fmla="*/ 1 w 15"/>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6" name="Freeform 3064">
              <a:extLst>
                <a:ext uri="{FF2B5EF4-FFF2-40B4-BE49-F238E27FC236}">
                  <a16:creationId xmlns:a16="http://schemas.microsoft.com/office/drawing/2014/main" id="{444DA89F-0DD3-4FA8-93DD-161E2F210BC1}"/>
                </a:ext>
              </a:extLst>
            </p:cNvPr>
            <p:cNvSpPr>
              <a:spLocks noChangeAspect="1"/>
            </p:cNvSpPr>
            <p:nvPr/>
          </p:nvSpPr>
          <p:spPr bwMode="auto">
            <a:xfrm>
              <a:off x="7840267" y="4671783"/>
              <a:ext cx="19429" cy="19429"/>
            </a:xfrm>
            <a:custGeom>
              <a:avLst/>
              <a:gdLst>
                <a:gd name="T0" fmla="*/ 2 w 12"/>
                <a:gd name="T1" fmla="*/ 0 h 12"/>
                <a:gd name="T2" fmla="*/ 1 w 12"/>
                <a:gd name="T3" fmla="*/ 1 h 12"/>
                <a:gd name="T4" fmla="*/ 7 w 12"/>
                <a:gd name="T5" fmla="*/ 11 h 12"/>
                <a:gd name="T6" fmla="*/ 13 w 12"/>
                <a:gd name="T7" fmla="*/ 13 h 12"/>
                <a:gd name="T8" fmla="*/ 11 w 12"/>
                <a:gd name="T9" fmla="*/ 6 h 12"/>
                <a:gd name="T10" fmla="*/ 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7" name="Freeform 3065">
              <a:extLst>
                <a:ext uri="{FF2B5EF4-FFF2-40B4-BE49-F238E27FC236}">
                  <a16:creationId xmlns:a16="http://schemas.microsoft.com/office/drawing/2014/main" id="{939A5CC8-9F08-4A4A-AE6C-49A3A576134D}"/>
                </a:ext>
              </a:extLst>
            </p:cNvPr>
            <p:cNvSpPr>
              <a:spLocks noChangeAspect="1"/>
            </p:cNvSpPr>
            <p:nvPr/>
          </p:nvSpPr>
          <p:spPr bwMode="auto">
            <a:xfrm>
              <a:off x="7880513" y="4695376"/>
              <a:ext cx="30532" cy="20817"/>
            </a:xfrm>
            <a:custGeom>
              <a:avLst/>
              <a:gdLst>
                <a:gd name="T0" fmla="*/ 3 w 19"/>
                <a:gd name="T1" fmla="*/ 0 h 13"/>
                <a:gd name="T2" fmla="*/ 0 w 19"/>
                <a:gd name="T3" fmla="*/ 1 h 13"/>
                <a:gd name="T4" fmla="*/ 3 w 19"/>
                <a:gd name="T5" fmla="*/ 7 h 13"/>
                <a:gd name="T6" fmla="*/ 13 w 19"/>
                <a:gd name="T7" fmla="*/ 13 h 13"/>
                <a:gd name="T8" fmla="*/ 20 w 19"/>
                <a:gd name="T9" fmla="*/ 15 h 13"/>
                <a:gd name="T10" fmla="*/ 21 w 19"/>
                <a:gd name="T11" fmla="*/ 12 h 13"/>
                <a:gd name="T12" fmla="*/ 15 w 19"/>
                <a:gd name="T13" fmla="*/ 7 h 13"/>
                <a:gd name="T14" fmla="*/ 7 w 19"/>
                <a:gd name="T15" fmla="*/ 5 h 13"/>
                <a:gd name="T16" fmla="*/ 3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8" name="Freeform 3066">
              <a:extLst>
                <a:ext uri="{FF2B5EF4-FFF2-40B4-BE49-F238E27FC236}">
                  <a16:creationId xmlns:a16="http://schemas.microsoft.com/office/drawing/2014/main" id="{CF4F20BF-837B-4B63-A179-214E786E30C4}"/>
                </a:ext>
              </a:extLst>
            </p:cNvPr>
            <p:cNvSpPr>
              <a:spLocks noChangeAspect="1"/>
            </p:cNvSpPr>
            <p:nvPr/>
          </p:nvSpPr>
          <p:spPr bwMode="auto">
            <a:xfrm>
              <a:off x="7924922" y="4710640"/>
              <a:ext cx="18042" cy="34695"/>
            </a:xfrm>
            <a:custGeom>
              <a:avLst/>
              <a:gdLst>
                <a:gd name="T0" fmla="*/ 5 w 11"/>
                <a:gd name="T1" fmla="*/ 1 h 21"/>
                <a:gd name="T2" fmla="*/ 1 w 11"/>
                <a:gd name="T3" fmla="*/ 1 h 21"/>
                <a:gd name="T4" fmla="*/ 2 w 11"/>
                <a:gd name="T5" fmla="*/ 6 h 21"/>
                <a:gd name="T6" fmla="*/ 4 w 11"/>
                <a:gd name="T7" fmla="*/ 15 h 21"/>
                <a:gd name="T8" fmla="*/ 11 w 11"/>
                <a:gd name="T9" fmla="*/ 25 h 21"/>
                <a:gd name="T10" fmla="*/ 11 w 11"/>
                <a:gd name="T11" fmla="*/ 17 h 21"/>
                <a:gd name="T12" fmla="*/ 6 w 11"/>
                <a:gd name="T13" fmla="*/ 10 h 21"/>
                <a:gd name="T14" fmla="*/ 6 w 11"/>
                <a:gd name="T15" fmla="*/ 5 h 21"/>
                <a:gd name="T16" fmla="*/ 5 w 1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59" name="Freeform 3067">
              <a:extLst>
                <a:ext uri="{FF2B5EF4-FFF2-40B4-BE49-F238E27FC236}">
                  <a16:creationId xmlns:a16="http://schemas.microsoft.com/office/drawing/2014/main" id="{608E26C1-901E-412F-9D11-932A96426ECA}"/>
                </a:ext>
              </a:extLst>
            </p:cNvPr>
            <p:cNvSpPr>
              <a:spLocks noChangeAspect="1"/>
            </p:cNvSpPr>
            <p:nvPr/>
          </p:nvSpPr>
          <p:spPr bwMode="auto">
            <a:xfrm>
              <a:off x="7938800" y="4760602"/>
              <a:ext cx="20817" cy="13878"/>
            </a:xfrm>
            <a:custGeom>
              <a:avLst/>
              <a:gdLst>
                <a:gd name="T0" fmla="*/ 3 w 13"/>
                <a:gd name="T1" fmla="*/ 0 h 9"/>
                <a:gd name="T2" fmla="*/ 0 w 13"/>
                <a:gd name="T3" fmla="*/ 2 h 9"/>
                <a:gd name="T4" fmla="*/ 3 w 13"/>
                <a:gd name="T5" fmla="*/ 4 h 9"/>
                <a:gd name="T6" fmla="*/ 8 w 13"/>
                <a:gd name="T7" fmla="*/ 9 h 9"/>
                <a:gd name="T8" fmla="*/ 13 w 13"/>
                <a:gd name="T9" fmla="*/ 10 h 9"/>
                <a:gd name="T10" fmla="*/ 15 w 13"/>
                <a:gd name="T11" fmla="*/ 8 h 9"/>
                <a:gd name="T12" fmla="*/ 13 w 13"/>
                <a:gd name="T13" fmla="*/ 4 h 9"/>
                <a:gd name="T14" fmla="*/ 7 w 13"/>
                <a:gd name="T15" fmla="*/ 2 h 9"/>
                <a:gd name="T16" fmla="*/ 3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0" name="Freeform 3068">
              <a:extLst>
                <a:ext uri="{FF2B5EF4-FFF2-40B4-BE49-F238E27FC236}">
                  <a16:creationId xmlns:a16="http://schemas.microsoft.com/office/drawing/2014/main" id="{FCE4ACF9-A2C0-471D-B08C-E904561F7626}"/>
                </a:ext>
              </a:extLst>
            </p:cNvPr>
            <p:cNvSpPr>
              <a:spLocks noChangeAspect="1"/>
            </p:cNvSpPr>
            <p:nvPr/>
          </p:nvSpPr>
          <p:spPr bwMode="auto">
            <a:xfrm>
              <a:off x="7852757" y="4703701"/>
              <a:ext cx="13878" cy="12491"/>
            </a:xfrm>
            <a:custGeom>
              <a:avLst/>
              <a:gdLst>
                <a:gd name="T0" fmla="*/ 7 w 8"/>
                <a:gd name="T1" fmla="*/ 1 h 8"/>
                <a:gd name="T2" fmla="*/ 4 w 8"/>
                <a:gd name="T3" fmla="*/ 1 h 8"/>
                <a:gd name="T4" fmla="*/ 1 w 8"/>
                <a:gd name="T5" fmla="*/ 6 h 8"/>
                <a:gd name="T6" fmla="*/ 7 w 8"/>
                <a:gd name="T7" fmla="*/ 9 h 8"/>
                <a:gd name="T8" fmla="*/ 10 w 8"/>
                <a:gd name="T9" fmla="*/ 8 h 8"/>
                <a:gd name="T10" fmla="*/ 7 w 8"/>
                <a:gd name="T11" fmla="*/ 3 h 8"/>
                <a:gd name="T12" fmla="*/ 7 w 8"/>
                <a:gd name="T13" fmla="*/ 1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1" name="Freeform 3069">
              <a:extLst>
                <a:ext uri="{FF2B5EF4-FFF2-40B4-BE49-F238E27FC236}">
                  <a16:creationId xmlns:a16="http://schemas.microsoft.com/office/drawing/2014/main" id="{1FBC6FC8-FC81-4AE7-A066-548C41733CBC}"/>
                </a:ext>
              </a:extLst>
            </p:cNvPr>
            <p:cNvSpPr>
              <a:spLocks noChangeAspect="1"/>
            </p:cNvSpPr>
            <p:nvPr/>
          </p:nvSpPr>
          <p:spPr bwMode="auto">
            <a:xfrm>
              <a:off x="7902717" y="4738398"/>
              <a:ext cx="27756" cy="15266"/>
            </a:xfrm>
            <a:custGeom>
              <a:avLst/>
              <a:gdLst>
                <a:gd name="T0" fmla="*/ 4 w 16"/>
                <a:gd name="T1" fmla="*/ 0 h 9"/>
                <a:gd name="T2" fmla="*/ 0 w 16"/>
                <a:gd name="T3" fmla="*/ 1 h 9"/>
                <a:gd name="T4" fmla="*/ 1 w 16"/>
                <a:gd name="T5" fmla="*/ 7 h 9"/>
                <a:gd name="T6" fmla="*/ 14 w 16"/>
                <a:gd name="T7" fmla="*/ 10 h 9"/>
                <a:gd name="T8" fmla="*/ 19 w 16"/>
                <a:gd name="T9" fmla="*/ 10 h 9"/>
                <a:gd name="T10" fmla="*/ 17 w 16"/>
                <a:gd name="T11" fmla="*/ 6 h 9"/>
                <a:gd name="T12" fmla="*/ 14 w 16"/>
                <a:gd name="T13" fmla="*/ 1 h 9"/>
                <a:gd name="T14" fmla="*/ 7 w 16"/>
                <a:gd name="T15" fmla="*/ 1 h 9"/>
                <a:gd name="T16" fmla="*/ 4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2" name="Freeform 3070">
              <a:extLst>
                <a:ext uri="{FF2B5EF4-FFF2-40B4-BE49-F238E27FC236}">
                  <a16:creationId xmlns:a16="http://schemas.microsoft.com/office/drawing/2014/main" id="{295C85F4-71B7-4173-8D5E-5248DF2496E2}"/>
                </a:ext>
              </a:extLst>
            </p:cNvPr>
            <p:cNvSpPr>
              <a:spLocks noChangeAspect="1"/>
            </p:cNvSpPr>
            <p:nvPr/>
          </p:nvSpPr>
          <p:spPr bwMode="auto">
            <a:xfrm>
              <a:off x="7905493" y="4793908"/>
              <a:ext cx="18042" cy="5551"/>
            </a:xfrm>
            <a:custGeom>
              <a:avLst/>
              <a:gdLst>
                <a:gd name="T0" fmla="*/ 2 w 11"/>
                <a:gd name="T1" fmla="*/ 0 h 4"/>
                <a:gd name="T2" fmla="*/ 1 w 11"/>
                <a:gd name="T3" fmla="*/ 2 h 4"/>
                <a:gd name="T4" fmla="*/ 12 w 11"/>
                <a:gd name="T5" fmla="*/ 4 h 4"/>
                <a:gd name="T6" fmla="*/ 12 w 11"/>
                <a:gd name="T7" fmla="*/ 2 h 4"/>
                <a:gd name="T8" fmla="*/ 2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3" name="Freeform 3071">
              <a:extLst>
                <a:ext uri="{FF2B5EF4-FFF2-40B4-BE49-F238E27FC236}">
                  <a16:creationId xmlns:a16="http://schemas.microsoft.com/office/drawing/2014/main" id="{235A4F09-280E-4E66-BB51-FAC1D4F8A982}"/>
                </a:ext>
              </a:extLst>
            </p:cNvPr>
            <p:cNvSpPr>
              <a:spLocks noChangeAspect="1"/>
            </p:cNvSpPr>
            <p:nvPr/>
          </p:nvSpPr>
          <p:spPr bwMode="auto">
            <a:xfrm>
              <a:off x="7051998" y="4062538"/>
              <a:ext cx="99922" cy="145719"/>
            </a:xfrm>
            <a:custGeom>
              <a:avLst/>
              <a:gdLst>
                <a:gd name="T0" fmla="*/ 35 w 60"/>
                <a:gd name="T1" fmla="*/ 1 h 88"/>
                <a:gd name="T2" fmla="*/ 38 w 60"/>
                <a:gd name="T3" fmla="*/ 6 h 88"/>
                <a:gd name="T4" fmla="*/ 35 w 60"/>
                <a:gd name="T5" fmla="*/ 17 h 88"/>
                <a:gd name="T6" fmla="*/ 42 w 60"/>
                <a:gd name="T7" fmla="*/ 27 h 88"/>
                <a:gd name="T8" fmla="*/ 38 w 60"/>
                <a:gd name="T9" fmla="*/ 43 h 88"/>
                <a:gd name="T10" fmla="*/ 29 w 60"/>
                <a:gd name="T11" fmla="*/ 54 h 88"/>
                <a:gd name="T12" fmla="*/ 29 w 60"/>
                <a:gd name="T13" fmla="*/ 61 h 88"/>
                <a:gd name="T14" fmla="*/ 34 w 60"/>
                <a:gd name="T15" fmla="*/ 70 h 88"/>
                <a:gd name="T16" fmla="*/ 29 w 60"/>
                <a:gd name="T17" fmla="*/ 76 h 88"/>
                <a:gd name="T18" fmla="*/ 43 w 60"/>
                <a:gd name="T19" fmla="*/ 85 h 88"/>
                <a:gd name="T20" fmla="*/ 48 w 60"/>
                <a:gd name="T21" fmla="*/ 79 h 88"/>
                <a:gd name="T22" fmla="*/ 58 w 60"/>
                <a:gd name="T23" fmla="*/ 89 h 88"/>
                <a:gd name="T24" fmla="*/ 60 w 60"/>
                <a:gd name="T25" fmla="*/ 82 h 88"/>
                <a:gd name="T26" fmla="*/ 71 w 60"/>
                <a:gd name="T27" fmla="*/ 86 h 88"/>
                <a:gd name="T28" fmla="*/ 62 w 60"/>
                <a:gd name="T29" fmla="*/ 89 h 88"/>
                <a:gd name="T30" fmla="*/ 70 w 60"/>
                <a:gd name="T31" fmla="*/ 99 h 88"/>
                <a:gd name="T32" fmla="*/ 70 w 60"/>
                <a:gd name="T33" fmla="*/ 105 h 88"/>
                <a:gd name="T34" fmla="*/ 61 w 60"/>
                <a:gd name="T35" fmla="*/ 99 h 88"/>
                <a:gd name="T36" fmla="*/ 52 w 60"/>
                <a:gd name="T37" fmla="*/ 91 h 88"/>
                <a:gd name="T38" fmla="*/ 47 w 60"/>
                <a:gd name="T39" fmla="*/ 86 h 88"/>
                <a:gd name="T40" fmla="*/ 46 w 60"/>
                <a:gd name="T41" fmla="*/ 88 h 88"/>
                <a:gd name="T42" fmla="*/ 47 w 60"/>
                <a:gd name="T43" fmla="*/ 94 h 88"/>
                <a:gd name="T44" fmla="*/ 41 w 60"/>
                <a:gd name="T45" fmla="*/ 88 h 88"/>
                <a:gd name="T46" fmla="*/ 31 w 60"/>
                <a:gd name="T47" fmla="*/ 85 h 88"/>
                <a:gd name="T48" fmla="*/ 30 w 60"/>
                <a:gd name="T49" fmla="*/ 87 h 88"/>
                <a:gd name="T50" fmla="*/ 19 w 60"/>
                <a:gd name="T51" fmla="*/ 85 h 88"/>
                <a:gd name="T52" fmla="*/ 16 w 60"/>
                <a:gd name="T53" fmla="*/ 80 h 88"/>
                <a:gd name="T54" fmla="*/ 20 w 60"/>
                <a:gd name="T55" fmla="*/ 78 h 88"/>
                <a:gd name="T56" fmla="*/ 28 w 60"/>
                <a:gd name="T57" fmla="*/ 78 h 88"/>
                <a:gd name="T58" fmla="*/ 19 w 60"/>
                <a:gd name="T59" fmla="*/ 72 h 88"/>
                <a:gd name="T60" fmla="*/ 14 w 60"/>
                <a:gd name="T61" fmla="*/ 70 h 88"/>
                <a:gd name="T62" fmla="*/ 14 w 60"/>
                <a:gd name="T63" fmla="*/ 76 h 88"/>
                <a:gd name="T64" fmla="*/ 8 w 60"/>
                <a:gd name="T65" fmla="*/ 72 h 88"/>
                <a:gd name="T66" fmla="*/ 6 w 60"/>
                <a:gd name="T67" fmla="*/ 63 h 88"/>
                <a:gd name="T68" fmla="*/ 4 w 60"/>
                <a:gd name="T69" fmla="*/ 58 h 88"/>
                <a:gd name="T70" fmla="*/ 5 w 60"/>
                <a:gd name="T71" fmla="*/ 51 h 88"/>
                <a:gd name="T72" fmla="*/ 0 w 60"/>
                <a:gd name="T73" fmla="*/ 45 h 88"/>
                <a:gd name="T74" fmla="*/ 2 w 60"/>
                <a:gd name="T75" fmla="*/ 39 h 88"/>
                <a:gd name="T76" fmla="*/ 8 w 60"/>
                <a:gd name="T77" fmla="*/ 47 h 88"/>
                <a:gd name="T78" fmla="*/ 8 w 60"/>
                <a:gd name="T79" fmla="*/ 33 h 88"/>
                <a:gd name="T80" fmla="*/ 5 w 60"/>
                <a:gd name="T81" fmla="*/ 19 h 88"/>
                <a:gd name="T82" fmla="*/ 10 w 60"/>
                <a:gd name="T83" fmla="*/ 2 h 88"/>
                <a:gd name="T84" fmla="*/ 20 w 60"/>
                <a:gd name="T85" fmla="*/ 4 h 88"/>
                <a:gd name="T86" fmla="*/ 31 w 60"/>
                <a:gd name="T87" fmla="*/ 7 h 88"/>
                <a:gd name="T88" fmla="*/ 35 w 60"/>
                <a:gd name="T89" fmla="*/ 1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4" name="Freeform 3072">
              <a:extLst>
                <a:ext uri="{FF2B5EF4-FFF2-40B4-BE49-F238E27FC236}">
                  <a16:creationId xmlns:a16="http://schemas.microsoft.com/office/drawing/2014/main" id="{9E9465BC-6F1F-4B51-B51C-A583999444D5}"/>
                </a:ext>
              </a:extLst>
            </p:cNvPr>
            <p:cNvSpPr>
              <a:spLocks noChangeAspect="1"/>
            </p:cNvSpPr>
            <p:nvPr/>
          </p:nvSpPr>
          <p:spPr bwMode="auto">
            <a:xfrm>
              <a:off x="7067262" y="4187440"/>
              <a:ext cx="34695" cy="34695"/>
            </a:xfrm>
            <a:custGeom>
              <a:avLst/>
              <a:gdLst>
                <a:gd name="T0" fmla="*/ 11 w 21"/>
                <a:gd name="T1" fmla="*/ 1 h 21"/>
                <a:gd name="T2" fmla="*/ 23 w 21"/>
                <a:gd name="T3" fmla="*/ 6 h 21"/>
                <a:gd name="T4" fmla="*/ 23 w 21"/>
                <a:gd name="T5" fmla="*/ 10 h 21"/>
                <a:gd name="T6" fmla="*/ 23 w 21"/>
                <a:gd name="T7" fmla="*/ 23 h 21"/>
                <a:gd name="T8" fmla="*/ 14 w 21"/>
                <a:gd name="T9" fmla="*/ 23 h 21"/>
                <a:gd name="T10" fmla="*/ 8 w 21"/>
                <a:gd name="T11" fmla="*/ 8 h 21"/>
                <a:gd name="T12" fmla="*/ 0 w 21"/>
                <a:gd name="T13" fmla="*/ 5 h 21"/>
                <a:gd name="T14" fmla="*/ 4 w 21"/>
                <a:gd name="T15" fmla="*/ 1 h 21"/>
                <a:gd name="T16" fmla="*/ 11 w 21"/>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5" name="Freeform 3073">
              <a:extLst>
                <a:ext uri="{FF2B5EF4-FFF2-40B4-BE49-F238E27FC236}">
                  <a16:creationId xmlns:a16="http://schemas.microsoft.com/office/drawing/2014/main" id="{447C5A83-B581-4F82-9AAF-D9D44408EBFE}"/>
                </a:ext>
              </a:extLst>
            </p:cNvPr>
            <p:cNvSpPr>
              <a:spLocks noChangeAspect="1"/>
            </p:cNvSpPr>
            <p:nvPr/>
          </p:nvSpPr>
          <p:spPr bwMode="auto">
            <a:xfrm>
              <a:off x="7154694" y="4212422"/>
              <a:ext cx="33307" cy="36083"/>
            </a:xfrm>
            <a:custGeom>
              <a:avLst/>
              <a:gdLst>
                <a:gd name="T0" fmla="*/ 2 w 20"/>
                <a:gd name="T1" fmla="*/ 0 h 22"/>
                <a:gd name="T2" fmla="*/ 0 w 20"/>
                <a:gd name="T3" fmla="*/ 2 h 22"/>
                <a:gd name="T4" fmla="*/ 6 w 20"/>
                <a:gd name="T5" fmla="*/ 12 h 22"/>
                <a:gd name="T6" fmla="*/ 10 w 20"/>
                <a:gd name="T7" fmla="*/ 13 h 22"/>
                <a:gd name="T8" fmla="*/ 11 w 20"/>
                <a:gd name="T9" fmla="*/ 20 h 22"/>
                <a:gd name="T10" fmla="*/ 18 w 20"/>
                <a:gd name="T11" fmla="*/ 24 h 22"/>
                <a:gd name="T12" fmla="*/ 23 w 20"/>
                <a:gd name="T13" fmla="*/ 25 h 22"/>
                <a:gd name="T14" fmla="*/ 20 w 20"/>
                <a:gd name="T15" fmla="*/ 20 h 22"/>
                <a:gd name="T16" fmla="*/ 23 w 20"/>
                <a:gd name="T17" fmla="*/ 18 h 22"/>
                <a:gd name="T18" fmla="*/ 19 w 20"/>
                <a:gd name="T19" fmla="*/ 12 h 22"/>
                <a:gd name="T20" fmla="*/ 19 w 20"/>
                <a:gd name="T21" fmla="*/ 5 h 22"/>
                <a:gd name="T22" fmla="*/ 14 w 20"/>
                <a:gd name="T23" fmla="*/ 0 h 22"/>
                <a:gd name="T24" fmla="*/ 6 w 20"/>
                <a:gd name="T25" fmla="*/ 0 h 22"/>
                <a:gd name="T26" fmla="*/ 2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6" name="Freeform 3074">
              <a:extLst>
                <a:ext uri="{FF2B5EF4-FFF2-40B4-BE49-F238E27FC236}">
                  <a16:creationId xmlns:a16="http://schemas.microsoft.com/office/drawing/2014/main" id="{FB1D2778-721A-486B-A354-D6BFB6D68D5C}"/>
                </a:ext>
              </a:extLst>
            </p:cNvPr>
            <p:cNvSpPr>
              <a:spLocks noChangeAspect="1"/>
            </p:cNvSpPr>
            <p:nvPr/>
          </p:nvSpPr>
          <p:spPr bwMode="auto">
            <a:xfrm>
              <a:off x="7103346" y="4224910"/>
              <a:ext cx="31920" cy="38858"/>
            </a:xfrm>
            <a:custGeom>
              <a:avLst/>
              <a:gdLst>
                <a:gd name="T0" fmla="*/ 4 w 19"/>
                <a:gd name="T1" fmla="*/ 1 h 23"/>
                <a:gd name="T2" fmla="*/ 1 w 19"/>
                <a:gd name="T3" fmla="*/ 4 h 23"/>
                <a:gd name="T4" fmla="*/ 7 w 19"/>
                <a:gd name="T5" fmla="*/ 10 h 23"/>
                <a:gd name="T6" fmla="*/ 2 w 19"/>
                <a:gd name="T7" fmla="*/ 23 h 23"/>
                <a:gd name="T8" fmla="*/ 2 w 19"/>
                <a:gd name="T9" fmla="*/ 28 h 23"/>
                <a:gd name="T10" fmla="*/ 8 w 19"/>
                <a:gd name="T11" fmla="*/ 23 h 23"/>
                <a:gd name="T12" fmla="*/ 15 w 19"/>
                <a:gd name="T13" fmla="*/ 21 h 23"/>
                <a:gd name="T14" fmla="*/ 16 w 19"/>
                <a:gd name="T15" fmla="*/ 18 h 23"/>
                <a:gd name="T16" fmla="*/ 22 w 19"/>
                <a:gd name="T17" fmla="*/ 9 h 23"/>
                <a:gd name="T18" fmla="*/ 19 w 19"/>
                <a:gd name="T19" fmla="*/ 5 h 23"/>
                <a:gd name="T20" fmla="*/ 15 w 19"/>
                <a:gd name="T21" fmla="*/ 7 h 23"/>
                <a:gd name="T22" fmla="*/ 8 w 19"/>
                <a:gd name="T23" fmla="*/ 4 h 23"/>
                <a:gd name="T24" fmla="*/ 4 w 19"/>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7" name="Freeform 3075">
              <a:extLst>
                <a:ext uri="{FF2B5EF4-FFF2-40B4-BE49-F238E27FC236}">
                  <a16:creationId xmlns:a16="http://schemas.microsoft.com/office/drawing/2014/main" id="{4A4CC9F8-42B3-4126-8C09-0AA10B574356}"/>
                </a:ext>
              </a:extLst>
            </p:cNvPr>
            <p:cNvSpPr>
              <a:spLocks noChangeAspect="1"/>
            </p:cNvSpPr>
            <p:nvPr/>
          </p:nvSpPr>
          <p:spPr bwMode="auto">
            <a:xfrm>
              <a:off x="7128325" y="4215198"/>
              <a:ext cx="23593" cy="15266"/>
            </a:xfrm>
            <a:custGeom>
              <a:avLst/>
              <a:gdLst>
                <a:gd name="T0" fmla="*/ 5 w 14"/>
                <a:gd name="T1" fmla="*/ 2 h 9"/>
                <a:gd name="T2" fmla="*/ 5 w 14"/>
                <a:gd name="T3" fmla="*/ 2 h 9"/>
                <a:gd name="T4" fmla="*/ 9 w 14"/>
                <a:gd name="T5" fmla="*/ 5 h 9"/>
                <a:gd name="T6" fmla="*/ 16 w 14"/>
                <a:gd name="T7" fmla="*/ 11 h 9"/>
                <a:gd name="T8" fmla="*/ 17 w 14"/>
                <a:gd name="T9" fmla="*/ 10 h 9"/>
                <a:gd name="T10" fmla="*/ 15 w 14"/>
                <a:gd name="T11" fmla="*/ 4 h 9"/>
                <a:gd name="T12" fmla="*/ 7 w 14"/>
                <a:gd name="T13" fmla="*/ 0 h 9"/>
                <a:gd name="T14" fmla="*/ 4 w 14"/>
                <a:gd name="T15" fmla="*/ 1 h 9"/>
                <a:gd name="T16" fmla="*/ 1 w 14"/>
                <a:gd name="T17" fmla="*/ 4 h 9"/>
                <a:gd name="T18" fmla="*/ 5 w 14"/>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8" name="Freeform 3076">
              <a:extLst>
                <a:ext uri="{FF2B5EF4-FFF2-40B4-BE49-F238E27FC236}">
                  <a16:creationId xmlns:a16="http://schemas.microsoft.com/office/drawing/2014/main" id="{DA0FA0FD-A273-4AB0-889A-86182A370B7C}"/>
                </a:ext>
              </a:extLst>
            </p:cNvPr>
            <p:cNvSpPr>
              <a:spLocks noChangeAspect="1"/>
            </p:cNvSpPr>
            <p:nvPr/>
          </p:nvSpPr>
          <p:spPr bwMode="auto">
            <a:xfrm>
              <a:off x="7117223" y="4248503"/>
              <a:ext cx="23593" cy="47185"/>
            </a:xfrm>
            <a:custGeom>
              <a:avLst/>
              <a:gdLst>
                <a:gd name="T0" fmla="*/ 16 w 14"/>
                <a:gd name="T1" fmla="*/ 2 h 28"/>
                <a:gd name="T2" fmla="*/ 12 w 14"/>
                <a:gd name="T3" fmla="*/ 0 h 28"/>
                <a:gd name="T4" fmla="*/ 9 w 14"/>
                <a:gd name="T5" fmla="*/ 4 h 28"/>
                <a:gd name="T6" fmla="*/ 9 w 14"/>
                <a:gd name="T7" fmla="*/ 17 h 28"/>
                <a:gd name="T8" fmla="*/ 1 w 14"/>
                <a:gd name="T9" fmla="*/ 19 h 28"/>
                <a:gd name="T10" fmla="*/ 4 w 14"/>
                <a:gd name="T11" fmla="*/ 28 h 28"/>
                <a:gd name="T12" fmla="*/ 10 w 14"/>
                <a:gd name="T13" fmla="*/ 34 h 28"/>
                <a:gd name="T14" fmla="*/ 15 w 14"/>
                <a:gd name="T15" fmla="*/ 30 h 28"/>
                <a:gd name="T16" fmla="*/ 11 w 14"/>
                <a:gd name="T17" fmla="*/ 22 h 28"/>
                <a:gd name="T18" fmla="*/ 16 w 14"/>
                <a:gd name="T19" fmla="*/ 5 h 28"/>
                <a:gd name="T20" fmla="*/ 16 w 14"/>
                <a:gd name="T21" fmla="*/ 2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69" name="Freeform 3077">
              <a:extLst>
                <a:ext uri="{FF2B5EF4-FFF2-40B4-BE49-F238E27FC236}">
                  <a16:creationId xmlns:a16="http://schemas.microsoft.com/office/drawing/2014/main" id="{EBF94F13-D896-4C33-96AD-65152310B6EE}"/>
                </a:ext>
              </a:extLst>
            </p:cNvPr>
            <p:cNvSpPr>
              <a:spLocks noChangeAspect="1"/>
            </p:cNvSpPr>
            <p:nvPr/>
          </p:nvSpPr>
          <p:spPr bwMode="auto">
            <a:xfrm>
              <a:off x="7138040" y="4240177"/>
              <a:ext cx="15266" cy="47185"/>
            </a:xfrm>
            <a:custGeom>
              <a:avLst/>
              <a:gdLst>
                <a:gd name="T0" fmla="*/ 7 w 9"/>
                <a:gd name="T1" fmla="*/ 1 h 28"/>
                <a:gd name="T2" fmla="*/ 10 w 9"/>
                <a:gd name="T3" fmla="*/ 2 h 28"/>
                <a:gd name="T4" fmla="*/ 10 w 9"/>
                <a:gd name="T5" fmla="*/ 18 h 28"/>
                <a:gd name="T6" fmla="*/ 5 w 9"/>
                <a:gd name="T7" fmla="*/ 23 h 28"/>
                <a:gd name="T8" fmla="*/ 2 w 9"/>
                <a:gd name="T9" fmla="*/ 33 h 28"/>
                <a:gd name="T10" fmla="*/ 0 w 9"/>
                <a:gd name="T11" fmla="*/ 32 h 28"/>
                <a:gd name="T12" fmla="*/ 6 w 9"/>
                <a:gd name="T13" fmla="*/ 15 h 28"/>
                <a:gd name="T14" fmla="*/ 7 w 9"/>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0" name="Freeform 3078">
              <a:extLst>
                <a:ext uri="{FF2B5EF4-FFF2-40B4-BE49-F238E27FC236}">
                  <a16:creationId xmlns:a16="http://schemas.microsoft.com/office/drawing/2014/main" id="{574EE01E-E40E-4594-8B1E-CC0E0EBAD11C}"/>
                </a:ext>
              </a:extLst>
            </p:cNvPr>
            <p:cNvSpPr>
              <a:spLocks noChangeAspect="1"/>
            </p:cNvSpPr>
            <p:nvPr/>
          </p:nvSpPr>
          <p:spPr bwMode="auto">
            <a:xfrm>
              <a:off x="7154694" y="4238790"/>
              <a:ext cx="23593" cy="36083"/>
            </a:xfrm>
            <a:custGeom>
              <a:avLst/>
              <a:gdLst>
                <a:gd name="T0" fmla="*/ 2 w 14"/>
                <a:gd name="T1" fmla="*/ 0 h 22"/>
                <a:gd name="T2" fmla="*/ 1 w 14"/>
                <a:gd name="T3" fmla="*/ 1 h 22"/>
                <a:gd name="T4" fmla="*/ 1 w 14"/>
                <a:gd name="T5" fmla="*/ 9 h 22"/>
                <a:gd name="T6" fmla="*/ 5 w 14"/>
                <a:gd name="T7" fmla="*/ 11 h 22"/>
                <a:gd name="T8" fmla="*/ 6 w 14"/>
                <a:gd name="T9" fmla="*/ 7 h 22"/>
                <a:gd name="T10" fmla="*/ 7 w 14"/>
                <a:gd name="T11" fmla="*/ 9 h 22"/>
                <a:gd name="T12" fmla="*/ 9 w 14"/>
                <a:gd name="T13" fmla="*/ 21 h 22"/>
                <a:gd name="T14" fmla="*/ 15 w 14"/>
                <a:gd name="T15" fmla="*/ 25 h 22"/>
                <a:gd name="T16" fmla="*/ 15 w 14"/>
                <a:gd name="T17" fmla="*/ 19 h 22"/>
                <a:gd name="T18" fmla="*/ 17 w 14"/>
                <a:gd name="T19" fmla="*/ 18 h 22"/>
                <a:gd name="T20" fmla="*/ 12 w 14"/>
                <a:gd name="T21" fmla="*/ 12 h 22"/>
                <a:gd name="T22" fmla="*/ 11 w 14"/>
                <a:gd name="T23" fmla="*/ 4 h 22"/>
                <a:gd name="T24" fmla="*/ 10 w 14"/>
                <a:gd name="T25" fmla="*/ 0 h 22"/>
                <a:gd name="T26" fmla="*/ 2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1" name="Freeform 3079">
              <a:extLst>
                <a:ext uri="{FF2B5EF4-FFF2-40B4-BE49-F238E27FC236}">
                  <a16:creationId xmlns:a16="http://schemas.microsoft.com/office/drawing/2014/main" id="{B760A869-2466-44E7-AA10-6B9CB8559283}"/>
                </a:ext>
              </a:extLst>
            </p:cNvPr>
            <p:cNvSpPr>
              <a:spLocks noChangeAspect="1"/>
            </p:cNvSpPr>
            <p:nvPr/>
          </p:nvSpPr>
          <p:spPr bwMode="auto">
            <a:xfrm>
              <a:off x="7149143" y="4267934"/>
              <a:ext cx="13878" cy="15266"/>
            </a:xfrm>
            <a:custGeom>
              <a:avLst/>
              <a:gdLst>
                <a:gd name="T0" fmla="*/ 6 w 9"/>
                <a:gd name="T1" fmla="*/ 1 h 9"/>
                <a:gd name="T2" fmla="*/ 9 w 9"/>
                <a:gd name="T3" fmla="*/ 2 h 9"/>
                <a:gd name="T4" fmla="*/ 9 w 9"/>
                <a:gd name="T5" fmla="*/ 9 h 9"/>
                <a:gd name="T6" fmla="*/ 1 w 9"/>
                <a:gd name="T7" fmla="*/ 11 h 9"/>
                <a:gd name="T8" fmla="*/ 1 w 9"/>
                <a:gd name="T9" fmla="*/ 9 h 9"/>
                <a:gd name="T10" fmla="*/ 6 w 9"/>
                <a:gd name="T11" fmla="*/ 1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2" name="Freeform 3080">
              <a:extLst>
                <a:ext uri="{FF2B5EF4-FFF2-40B4-BE49-F238E27FC236}">
                  <a16:creationId xmlns:a16="http://schemas.microsoft.com/office/drawing/2014/main" id="{F19C7822-4A8F-413E-9D6F-0BA4E35C1A99}"/>
                </a:ext>
              </a:extLst>
            </p:cNvPr>
            <p:cNvSpPr>
              <a:spLocks noChangeAspect="1"/>
            </p:cNvSpPr>
            <p:nvPr/>
          </p:nvSpPr>
          <p:spPr bwMode="auto">
            <a:xfrm>
              <a:off x="7010363" y="4238788"/>
              <a:ext cx="51349" cy="74941"/>
            </a:xfrm>
            <a:custGeom>
              <a:avLst/>
              <a:gdLst>
                <a:gd name="T0" fmla="*/ 33 w 31"/>
                <a:gd name="T1" fmla="*/ 1 h 45"/>
                <a:gd name="T2" fmla="*/ 30 w 31"/>
                <a:gd name="T3" fmla="*/ 1 h 45"/>
                <a:gd name="T4" fmla="*/ 30 w 31"/>
                <a:gd name="T5" fmla="*/ 7 h 45"/>
                <a:gd name="T6" fmla="*/ 31 w 31"/>
                <a:gd name="T7" fmla="*/ 13 h 45"/>
                <a:gd name="T8" fmla="*/ 29 w 31"/>
                <a:gd name="T9" fmla="*/ 12 h 45"/>
                <a:gd name="T10" fmla="*/ 29 w 31"/>
                <a:gd name="T11" fmla="*/ 16 h 45"/>
                <a:gd name="T12" fmla="*/ 24 w 31"/>
                <a:gd name="T13" fmla="*/ 20 h 45"/>
                <a:gd name="T14" fmla="*/ 21 w 31"/>
                <a:gd name="T15" fmla="*/ 23 h 45"/>
                <a:gd name="T16" fmla="*/ 17 w 31"/>
                <a:gd name="T17" fmla="*/ 31 h 45"/>
                <a:gd name="T18" fmla="*/ 10 w 31"/>
                <a:gd name="T19" fmla="*/ 38 h 45"/>
                <a:gd name="T20" fmla="*/ 1 w 31"/>
                <a:gd name="T21" fmla="*/ 49 h 45"/>
                <a:gd name="T22" fmla="*/ 1 w 31"/>
                <a:gd name="T23" fmla="*/ 53 h 45"/>
                <a:gd name="T24" fmla="*/ 6 w 31"/>
                <a:gd name="T25" fmla="*/ 50 h 45"/>
                <a:gd name="T26" fmla="*/ 16 w 31"/>
                <a:gd name="T27" fmla="*/ 41 h 45"/>
                <a:gd name="T28" fmla="*/ 19 w 31"/>
                <a:gd name="T29" fmla="*/ 32 h 45"/>
                <a:gd name="T30" fmla="*/ 21 w 31"/>
                <a:gd name="T31" fmla="*/ 28 h 45"/>
                <a:gd name="T32" fmla="*/ 29 w 31"/>
                <a:gd name="T33" fmla="*/ 24 h 45"/>
                <a:gd name="T34" fmla="*/ 31 w 31"/>
                <a:gd name="T35" fmla="*/ 20 h 45"/>
                <a:gd name="T36" fmla="*/ 36 w 31"/>
                <a:gd name="T37" fmla="*/ 20 h 45"/>
                <a:gd name="T38" fmla="*/ 36 w 31"/>
                <a:gd name="T39" fmla="*/ 16 h 45"/>
                <a:gd name="T40" fmla="*/ 32 w 31"/>
                <a:gd name="T41" fmla="*/ 10 h 45"/>
                <a:gd name="T42" fmla="*/ 33 w 31"/>
                <a:gd name="T43" fmla="*/ 5 h 45"/>
                <a:gd name="T44" fmla="*/ 33 w 31"/>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3" name="Freeform 3081">
              <a:extLst>
                <a:ext uri="{FF2B5EF4-FFF2-40B4-BE49-F238E27FC236}">
                  <a16:creationId xmlns:a16="http://schemas.microsoft.com/office/drawing/2014/main" id="{78ADABF5-7F0F-49F7-B39F-094CEF9FA2B0}"/>
                </a:ext>
              </a:extLst>
            </p:cNvPr>
            <p:cNvSpPr>
              <a:spLocks noChangeAspect="1"/>
            </p:cNvSpPr>
            <p:nvPr/>
          </p:nvSpPr>
          <p:spPr bwMode="auto">
            <a:xfrm>
              <a:off x="7060324" y="4215196"/>
              <a:ext cx="13878" cy="11102"/>
            </a:xfrm>
            <a:custGeom>
              <a:avLst/>
              <a:gdLst>
                <a:gd name="T0" fmla="*/ 5 w 8"/>
                <a:gd name="T1" fmla="*/ 2 h 7"/>
                <a:gd name="T2" fmla="*/ 10 w 8"/>
                <a:gd name="T3" fmla="*/ 7 h 7"/>
                <a:gd name="T4" fmla="*/ 4 w 8"/>
                <a:gd name="T5" fmla="*/ 7 h 7"/>
                <a:gd name="T6" fmla="*/ 0 w 8"/>
                <a:gd name="T7" fmla="*/ 1 h 7"/>
                <a:gd name="T8" fmla="*/ 5 w 8"/>
                <a:gd name="T9" fmla="*/ 2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4" name="Freeform 3082">
              <a:extLst>
                <a:ext uri="{FF2B5EF4-FFF2-40B4-BE49-F238E27FC236}">
                  <a16:creationId xmlns:a16="http://schemas.microsoft.com/office/drawing/2014/main" id="{FD2353E2-3420-4CF4-9791-A4785F2AFCEC}"/>
                </a:ext>
              </a:extLst>
            </p:cNvPr>
            <p:cNvSpPr>
              <a:spLocks noChangeAspect="1"/>
            </p:cNvSpPr>
            <p:nvPr/>
          </p:nvSpPr>
          <p:spPr bwMode="auto">
            <a:xfrm>
              <a:off x="7100569" y="4149969"/>
              <a:ext cx="6939" cy="12491"/>
            </a:xfrm>
            <a:custGeom>
              <a:avLst/>
              <a:gdLst>
                <a:gd name="T0" fmla="*/ 1 w 4"/>
                <a:gd name="T1" fmla="*/ 0 h 7"/>
                <a:gd name="T2" fmla="*/ 5 w 4"/>
                <a:gd name="T3" fmla="*/ 3 h 7"/>
                <a:gd name="T4" fmla="*/ 1 w 4"/>
                <a:gd name="T5" fmla="*/ 5 h 7"/>
                <a:gd name="T6" fmla="*/ 4 w 4"/>
                <a:gd name="T7" fmla="*/ 8 h 7"/>
                <a:gd name="T8" fmla="*/ 1 w 4"/>
                <a:gd name="T9" fmla="*/ 9 h 7"/>
                <a:gd name="T10" fmla="*/ 0 w 4"/>
                <a:gd name="T11" fmla="*/ 6 h 7"/>
                <a:gd name="T12" fmla="*/ 1 w 4"/>
                <a:gd name="T13" fmla="*/ 5 h 7"/>
                <a:gd name="T14" fmla="*/ 0 w 4"/>
                <a:gd name="T15" fmla="*/ 3 h 7"/>
                <a:gd name="T16" fmla="*/ 1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5" name="Freeform 3083">
              <a:extLst>
                <a:ext uri="{FF2B5EF4-FFF2-40B4-BE49-F238E27FC236}">
                  <a16:creationId xmlns:a16="http://schemas.microsoft.com/office/drawing/2014/main" id="{117DEDAB-2EC3-4502-9246-E8B1DBD9D396}"/>
                </a:ext>
              </a:extLst>
            </p:cNvPr>
            <p:cNvSpPr>
              <a:spLocks noChangeAspect="1"/>
            </p:cNvSpPr>
            <p:nvPr/>
          </p:nvSpPr>
          <p:spPr bwMode="auto">
            <a:xfrm>
              <a:off x="7150531" y="4173564"/>
              <a:ext cx="8327" cy="13878"/>
            </a:xfrm>
            <a:custGeom>
              <a:avLst/>
              <a:gdLst>
                <a:gd name="T0" fmla="*/ 1 w 5"/>
                <a:gd name="T1" fmla="*/ 1 h 8"/>
                <a:gd name="T2" fmla="*/ 4 w 5"/>
                <a:gd name="T3" fmla="*/ 1 h 8"/>
                <a:gd name="T4" fmla="*/ 5 w 5"/>
                <a:gd name="T5" fmla="*/ 6 h 8"/>
                <a:gd name="T6" fmla="*/ 1 w 5"/>
                <a:gd name="T7" fmla="*/ 10 h 8"/>
                <a:gd name="T8" fmla="*/ 1 w 5"/>
                <a:gd name="T9" fmla="*/ 6 h 8"/>
                <a:gd name="T10" fmla="*/ 1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6" name="Freeform 3084">
              <a:extLst>
                <a:ext uri="{FF2B5EF4-FFF2-40B4-BE49-F238E27FC236}">
                  <a16:creationId xmlns:a16="http://schemas.microsoft.com/office/drawing/2014/main" id="{703830A3-3D3C-4028-92ED-717A3BCAACF4}"/>
                </a:ext>
              </a:extLst>
            </p:cNvPr>
            <p:cNvSpPr>
              <a:spLocks noChangeAspect="1"/>
            </p:cNvSpPr>
            <p:nvPr/>
          </p:nvSpPr>
          <p:spPr bwMode="auto">
            <a:xfrm>
              <a:off x="7192164" y="3858532"/>
              <a:ext cx="12491" cy="22205"/>
            </a:xfrm>
            <a:custGeom>
              <a:avLst/>
              <a:gdLst>
                <a:gd name="T0" fmla="*/ 6 w 8"/>
                <a:gd name="T1" fmla="*/ 1 h 13"/>
                <a:gd name="T2" fmla="*/ 8 w 8"/>
                <a:gd name="T3" fmla="*/ 2 h 13"/>
                <a:gd name="T4" fmla="*/ 1 w 8"/>
                <a:gd name="T5" fmla="*/ 15 h 13"/>
                <a:gd name="T6" fmla="*/ 0 w 8"/>
                <a:gd name="T7" fmla="*/ 14 h 13"/>
                <a:gd name="T8" fmla="*/ 6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7" name="Freeform 3085">
              <a:extLst>
                <a:ext uri="{FF2B5EF4-FFF2-40B4-BE49-F238E27FC236}">
                  <a16:creationId xmlns:a16="http://schemas.microsoft.com/office/drawing/2014/main" id="{1CB128B5-C5AA-44DC-A836-3CC636B7D735}"/>
                </a:ext>
              </a:extLst>
            </p:cNvPr>
            <p:cNvSpPr>
              <a:spLocks noChangeAspect="1"/>
            </p:cNvSpPr>
            <p:nvPr/>
          </p:nvSpPr>
          <p:spPr bwMode="auto">
            <a:xfrm>
              <a:off x="7218533" y="3815510"/>
              <a:ext cx="13878" cy="11102"/>
            </a:xfrm>
            <a:custGeom>
              <a:avLst/>
              <a:gdLst>
                <a:gd name="T0" fmla="*/ 7 w 8"/>
                <a:gd name="T1" fmla="*/ 0 h 7"/>
                <a:gd name="T2" fmla="*/ 9 w 8"/>
                <a:gd name="T3" fmla="*/ 1 h 7"/>
                <a:gd name="T4" fmla="*/ 4 w 8"/>
                <a:gd name="T5" fmla="*/ 5 h 7"/>
                <a:gd name="T6" fmla="*/ 5 w 8"/>
                <a:gd name="T7" fmla="*/ 8 h 7"/>
                <a:gd name="T8" fmla="*/ 0 w 8"/>
                <a:gd name="T9" fmla="*/ 5 h 7"/>
                <a:gd name="T10" fmla="*/ 5 w 8"/>
                <a:gd name="T11" fmla="*/ 1 h 7"/>
                <a:gd name="T12" fmla="*/ 7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8" name="Freeform 3086">
              <a:extLst>
                <a:ext uri="{FF2B5EF4-FFF2-40B4-BE49-F238E27FC236}">
                  <a16:creationId xmlns:a16="http://schemas.microsoft.com/office/drawing/2014/main" id="{1280EB1F-09A6-4676-839F-3629D7A260AF}"/>
                </a:ext>
              </a:extLst>
            </p:cNvPr>
            <p:cNvSpPr>
              <a:spLocks noChangeAspect="1"/>
            </p:cNvSpPr>
            <p:nvPr/>
          </p:nvSpPr>
          <p:spPr bwMode="auto">
            <a:xfrm>
              <a:off x="8252442" y="4932688"/>
              <a:ext cx="33307" cy="23593"/>
            </a:xfrm>
            <a:custGeom>
              <a:avLst/>
              <a:gdLst>
                <a:gd name="T0" fmla="*/ 18 w 20"/>
                <a:gd name="T1" fmla="*/ 1 h 14"/>
                <a:gd name="T2" fmla="*/ 12 w 20"/>
                <a:gd name="T3" fmla="*/ 1 h 14"/>
                <a:gd name="T4" fmla="*/ 5 w 20"/>
                <a:gd name="T5" fmla="*/ 6 h 14"/>
                <a:gd name="T6" fmla="*/ 5 w 20"/>
                <a:gd name="T7" fmla="*/ 7 h 14"/>
                <a:gd name="T8" fmla="*/ 1 w 20"/>
                <a:gd name="T9" fmla="*/ 12 h 14"/>
                <a:gd name="T10" fmla="*/ 4 w 20"/>
                <a:gd name="T11" fmla="*/ 16 h 14"/>
                <a:gd name="T12" fmla="*/ 19 w 20"/>
                <a:gd name="T13" fmla="*/ 16 h 14"/>
                <a:gd name="T14" fmla="*/ 24 w 20"/>
                <a:gd name="T15" fmla="*/ 12 h 14"/>
                <a:gd name="T16" fmla="*/ 22 w 20"/>
                <a:gd name="T17" fmla="*/ 2 h 14"/>
                <a:gd name="T18" fmla="*/ 18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5" y="1"/>
                  </a:moveTo>
                  <a:cubicBezTo>
                    <a:pt x="13" y="0"/>
                    <a:pt x="11" y="0"/>
                    <a:pt x="10" y="1"/>
                  </a:cubicBezTo>
                  <a:cubicBezTo>
                    <a:pt x="8" y="2"/>
                    <a:pt x="6" y="3"/>
                    <a:pt x="4" y="5"/>
                  </a:cubicBezTo>
                  <a:cubicBezTo>
                    <a:pt x="3" y="5"/>
                    <a:pt x="4" y="6"/>
                    <a:pt x="4" y="6"/>
                  </a:cubicBezTo>
                  <a:cubicBezTo>
                    <a:pt x="3" y="8"/>
                    <a:pt x="1" y="9"/>
                    <a:pt x="1" y="10"/>
                  </a:cubicBezTo>
                  <a:cubicBezTo>
                    <a:pt x="0" y="11"/>
                    <a:pt x="2" y="13"/>
                    <a:pt x="3" y="13"/>
                  </a:cubicBezTo>
                  <a:cubicBezTo>
                    <a:pt x="7" y="14"/>
                    <a:pt x="12" y="14"/>
                    <a:pt x="16" y="13"/>
                  </a:cubicBezTo>
                  <a:cubicBezTo>
                    <a:pt x="18" y="13"/>
                    <a:pt x="19" y="11"/>
                    <a:pt x="20" y="10"/>
                  </a:cubicBezTo>
                  <a:cubicBezTo>
                    <a:pt x="20" y="7"/>
                    <a:pt x="19" y="5"/>
                    <a:pt x="18" y="2"/>
                  </a:cubicBezTo>
                  <a:cubicBezTo>
                    <a:pt x="17" y="1"/>
                    <a:pt x="16" y="1"/>
                    <a:pt x="1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79" name="Freeform 3087">
              <a:extLst>
                <a:ext uri="{FF2B5EF4-FFF2-40B4-BE49-F238E27FC236}">
                  <a16:creationId xmlns:a16="http://schemas.microsoft.com/office/drawing/2014/main" id="{919823E8-4A4B-4757-86E4-7460EA4B8088}"/>
                </a:ext>
              </a:extLst>
            </p:cNvPr>
            <p:cNvSpPr>
              <a:spLocks noChangeAspect="1"/>
            </p:cNvSpPr>
            <p:nvPr/>
          </p:nvSpPr>
          <p:spPr bwMode="auto">
            <a:xfrm>
              <a:off x="8285750" y="4904932"/>
              <a:ext cx="29144" cy="18042"/>
            </a:xfrm>
            <a:custGeom>
              <a:avLst/>
              <a:gdLst>
                <a:gd name="T0" fmla="*/ 17 w 17"/>
                <a:gd name="T1" fmla="*/ 0 h 11"/>
                <a:gd name="T2" fmla="*/ 12 w 17"/>
                <a:gd name="T3" fmla="*/ 5 h 11"/>
                <a:gd name="T4" fmla="*/ 1 w 17"/>
                <a:gd name="T5" fmla="*/ 8 h 11"/>
                <a:gd name="T6" fmla="*/ 4 w 17"/>
                <a:gd name="T7" fmla="*/ 13 h 11"/>
                <a:gd name="T8" fmla="*/ 11 w 17"/>
                <a:gd name="T9" fmla="*/ 11 h 11"/>
                <a:gd name="T10" fmla="*/ 16 w 17"/>
                <a:gd name="T11" fmla="*/ 11 h 11"/>
                <a:gd name="T12" fmla="*/ 21 w 17"/>
                <a:gd name="T13" fmla="*/ 2 h 11"/>
                <a:gd name="T14" fmla="*/ 17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4" y="0"/>
                  </a:moveTo>
                  <a:cubicBezTo>
                    <a:pt x="12" y="0"/>
                    <a:pt x="12" y="3"/>
                    <a:pt x="10" y="4"/>
                  </a:cubicBezTo>
                  <a:cubicBezTo>
                    <a:pt x="7" y="5"/>
                    <a:pt x="3" y="5"/>
                    <a:pt x="1" y="7"/>
                  </a:cubicBezTo>
                  <a:cubicBezTo>
                    <a:pt x="0" y="8"/>
                    <a:pt x="1" y="11"/>
                    <a:pt x="3" y="11"/>
                  </a:cubicBezTo>
                  <a:cubicBezTo>
                    <a:pt x="5" y="11"/>
                    <a:pt x="7" y="9"/>
                    <a:pt x="9" y="9"/>
                  </a:cubicBezTo>
                  <a:cubicBezTo>
                    <a:pt x="10" y="8"/>
                    <a:pt x="12" y="9"/>
                    <a:pt x="13" y="9"/>
                  </a:cubicBezTo>
                  <a:cubicBezTo>
                    <a:pt x="13" y="5"/>
                    <a:pt x="15" y="3"/>
                    <a:pt x="17" y="2"/>
                  </a:cubicBezTo>
                  <a:cubicBezTo>
                    <a:pt x="17" y="1"/>
                    <a:pt x="15" y="0"/>
                    <a:pt x="1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0" name="Freeform 3088">
              <a:extLst>
                <a:ext uri="{FF2B5EF4-FFF2-40B4-BE49-F238E27FC236}">
                  <a16:creationId xmlns:a16="http://schemas.microsoft.com/office/drawing/2014/main" id="{D32EBFC6-1CDB-41E7-8009-668D625292E1}"/>
                </a:ext>
              </a:extLst>
            </p:cNvPr>
            <p:cNvSpPr>
              <a:spLocks noChangeAspect="1"/>
            </p:cNvSpPr>
            <p:nvPr/>
          </p:nvSpPr>
          <p:spPr bwMode="auto">
            <a:xfrm>
              <a:off x="8038722" y="4866073"/>
              <a:ext cx="13878" cy="29144"/>
            </a:xfrm>
            <a:custGeom>
              <a:avLst/>
              <a:gdLst>
                <a:gd name="T0" fmla="*/ 0 w 9"/>
                <a:gd name="T1" fmla="*/ 1 h 17"/>
                <a:gd name="T2" fmla="*/ 2 w 9"/>
                <a:gd name="T3" fmla="*/ 1 h 17"/>
                <a:gd name="T4" fmla="*/ 3 w 9"/>
                <a:gd name="T5" fmla="*/ 10 h 17"/>
                <a:gd name="T6" fmla="*/ 6 w 9"/>
                <a:gd name="T7" fmla="*/ 9 h 17"/>
                <a:gd name="T8" fmla="*/ 7 w 9"/>
                <a:gd name="T9" fmla="*/ 4 h 17"/>
                <a:gd name="T10" fmla="*/ 10 w 9"/>
                <a:gd name="T11" fmla="*/ 5 h 17"/>
                <a:gd name="T12" fmla="*/ 10 w 9"/>
                <a:gd name="T13" fmla="*/ 12 h 17"/>
                <a:gd name="T14" fmla="*/ 10 w 9"/>
                <a:gd name="T15" fmla="*/ 17 h 17"/>
                <a:gd name="T16" fmla="*/ 6 w 9"/>
                <a:gd name="T17" fmla="*/ 19 h 17"/>
                <a:gd name="T18" fmla="*/ 1 w 9"/>
                <a:gd name="T19" fmla="*/ 20 h 17"/>
                <a:gd name="T20" fmla="*/ 0 w 9"/>
                <a:gd name="T21" fmla="*/ 15 h 17"/>
                <a:gd name="T22" fmla="*/ 0 w 9"/>
                <a:gd name="T23" fmla="*/ 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1" name="Freeform 3089">
              <a:extLst>
                <a:ext uri="{FF2B5EF4-FFF2-40B4-BE49-F238E27FC236}">
                  <a16:creationId xmlns:a16="http://schemas.microsoft.com/office/drawing/2014/main" id="{0396BF3E-366E-4BF0-9079-7FB8442442D4}"/>
                </a:ext>
              </a:extLst>
            </p:cNvPr>
            <p:cNvSpPr>
              <a:spLocks noChangeAspect="1"/>
            </p:cNvSpPr>
            <p:nvPr/>
          </p:nvSpPr>
          <p:spPr bwMode="auto">
            <a:xfrm>
              <a:off x="8048436" y="4897993"/>
              <a:ext cx="12491" cy="16654"/>
            </a:xfrm>
            <a:custGeom>
              <a:avLst/>
              <a:gdLst>
                <a:gd name="T0" fmla="*/ 3 w 8"/>
                <a:gd name="T1" fmla="*/ 1 h 10"/>
                <a:gd name="T2" fmla="*/ 9 w 8"/>
                <a:gd name="T3" fmla="*/ 11 h 10"/>
                <a:gd name="T4" fmla="*/ 3 w 8"/>
                <a:gd name="T5" fmla="*/ 12 h 10"/>
                <a:gd name="T6" fmla="*/ 2 w 8"/>
                <a:gd name="T7" fmla="*/ 8 h 10"/>
                <a:gd name="T8" fmla="*/ 0 w 8"/>
                <a:gd name="T9" fmla="*/ 2 h 10"/>
                <a:gd name="T10" fmla="*/ 3 w 8"/>
                <a:gd name="T11" fmla="*/ 1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2" name="Freeform 3090">
              <a:extLst>
                <a:ext uri="{FF2B5EF4-FFF2-40B4-BE49-F238E27FC236}">
                  <a16:creationId xmlns:a16="http://schemas.microsoft.com/office/drawing/2014/main" id="{F812DCF6-16A6-4052-A6EE-E7B57A0B6D11}"/>
                </a:ext>
              </a:extLst>
            </p:cNvPr>
            <p:cNvSpPr>
              <a:spLocks noChangeAspect="1"/>
            </p:cNvSpPr>
            <p:nvPr/>
          </p:nvSpPr>
          <p:spPr bwMode="auto">
            <a:xfrm>
              <a:off x="7972107" y="5002079"/>
              <a:ext cx="55512" cy="58288"/>
            </a:xfrm>
            <a:custGeom>
              <a:avLst/>
              <a:gdLst>
                <a:gd name="T0" fmla="*/ 1 w 34"/>
                <a:gd name="T1" fmla="*/ 0 h 35"/>
                <a:gd name="T2" fmla="*/ 0 w 34"/>
                <a:gd name="T3" fmla="*/ 2 h 35"/>
                <a:gd name="T4" fmla="*/ 2 w 34"/>
                <a:gd name="T5" fmla="*/ 10 h 35"/>
                <a:gd name="T6" fmla="*/ 7 w 34"/>
                <a:gd name="T7" fmla="*/ 14 h 35"/>
                <a:gd name="T8" fmla="*/ 11 w 34"/>
                <a:gd name="T9" fmla="*/ 22 h 35"/>
                <a:gd name="T10" fmla="*/ 20 w 34"/>
                <a:gd name="T11" fmla="*/ 30 h 35"/>
                <a:gd name="T12" fmla="*/ 27 w 34"/>
                <a:gd name="T13" fmla="*/ 32 h 35"/>
                <a:gd name="T14" fmla="*/ 28 w 34"/>
                <a:gd name="T15" fmla="*/ 40 h 35"/>
                <a:gd name="T16" fmla="*/ 38 w 34"/>
                <a:gd name="T17" fmla="*/ 41 h 35"/>
                <a:gd name="T18" fmla="*/ 38 w 34"/>
                <a:gd name="T19" fmla="*/ 34 h 35"/>
                <a:gd name="T20" fmla="*/ 26 w 34"/>
                <a:gd name="T21" fmla="*/ 25 h 35"/>
                <a:gd name="T22" fmla="*/ 19 w 34"/>
                <a:gd name="T23" fmla="*/ 14 h 35"/>
                <a:gd name="T24" fmla="*/ 9 w 34"/>
                <a:gd name="T25" fmla="*/ 5 h 35"/>
                <a:gd name="T26" fmla="*/ 1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3" name="Freeform 3091">
              <a:extLst>
                <a:ext uri="{FF2B5EF4-FFF2-40B4-BE49-F238E27FC236}">
                  <a16:creationId xmlns:a16="http://schemas.microsoft.com/office/drawing/2014/main" id="{4BBB3D71-B70F-4E49-BFE0-CB82C68EB14F}"/>
                </a:ext>
              </a:extLst>
            </p:cNvPr>
            <p:cNvSpPr>
              <a:spLocks noChangeAspect="1"/>
            </p:cNvSpPr>
            <p:nvPr/>
          </p:nvSpPr>
          <p:spPr bwMode="auto">
            <a:xfrm>
              <a:off x="8031783" y="5014570"/>
              <a:ext cx="9715" cy="15266"/>
            </a:xfrm>
            <a:custGeom>
              <a:avLst/>
              <a:gdLst>
                <a:gd name="T0" fmla="*/ 5 w 6"/>
                <a:gd name="T1" fmla="*/ 1 h 9"/>
                <a:gd name="T2" fmla="*/ 6 w 6"/>
                <a:gd name="T3" fmla="*/ 7 h 9"/>
                <a:gd name="T4" fmla="*/ 6 w 6"/>
                <a:gd name="T5" fmla="*/ 11 h 9"/>
                <a:gd name="T6" fmla="*/ 1 w 6"/>
                <a:gd name="T7" fmla="*/ 7 h 9"/>
                <a:gd name="T8" fmla="*/ 2 w 6"/>
                <a:gd name="T9" fmla="*/ 2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4" name="Freeform 3092">
              <a:extLst>
                <a:ext uri="{FF2B5EF4-FFF2-40B4-BE49-F238E27FC236}">
                  <a16:creationId xmlns:a16="http://schemas.microsoft.com/office/drawing/2014/main" id="{6ADD2618-382E-40EB-8F77-9D35E7EE5D2D}"/>
                </a:ext>
              </a:extLst>
            </p:cNvPr>
            <p:cNvSpPr>
              <a:spLocks noChangeAspect="1"/>
            </p:cNvSpPr>
            <p:nvPr/>
          </p:nvSpPr>
          <p:spPr bwMode="auto">
            <a:xfrm>
              <a:off x="8047049" y="5031223"/>
              <a:ext cx="8327" cy="9715"/>
            </a:xfrm>
            <a:custGeom>
              <a:avLst/>
              <a:gdLst>
                <a:gd name="T0" fmla="*/ 2 w 5"/>
                <a:gd name="T1" fmla="*/ 1 h 6"/>
                <a:gd name="T2" fmla="*/ 6 w 5"/>
                <a:gd name="T3" fmla="*/ 4 h 6"/>
                <a:gd name="T4" fmla="*/ 2 w 5"/>
                <a:gd name="T5" fmla="*/ 7 h 6"/>
                <a:gd name="T6" fmla="*/ 0 w 5"/>
                <a:gd name="T7" fmla="*/ 6 h 6"/>
                <a:gd name="T8" fmla="*/ 2 w 5"/>
                <a:gd name="T9" fmla="*/ 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5" name="Freeform 3094">
              <a:extLst>
                <a:ext uri="{FF2B5EF4-FFF2-40B4-BE49-F238E27FC236}">
                  <a16:creationId xmlns:a16="http://schemas.microsoft.com/office/drawing/2014/main" id="{F0C9BDA7-A589-40F6-B66F-CBAA9C05B156}"/>
                </a:ext>
              </a:extLst>
            </p:cNvPr>
            <p:cNvSpPr>
              <a:spLocks noChangeAspect="1"/>
            </p:cNvSpPr>
            <p:nvPr/>
          </p:nvSpPr>
          <p:spPr bwMode="auto">
            <a:xfrm>
              <a:off x="7287922" y="4785581"/>
              <a:ext cx="23593" cy="12491"/>
            </a:xfrm>
            <a:custGeom>
              <a:avLst/>
              <a:gdLst>
                <a:gd name="T0" fmla="*/ 1 w 14"/>
                <a:gd name="T1" fmla="*/ 0 h 8"/>
                <a:gd name="T2" fmla="*/ 5 w 14"/>
                <a:gd name="T3" fmla="*/ 5 h 8"/>
                <a:gd name="T4" fmla="*/ 13 w 14"/>
                <a:gd name="T5" fmla="*/ 1 h 8"/>
                <a:gd name="T6" fmla="*/ 16 w 14"/>
                <a:gd name="T7" fmla="*/ 5 h 8"/>
                <a:gd name="T8" fmla="*/ 7 w 14"/>
                <a:gd name="T9" fmla="*/ 9 h 8"/>
                <a:gd name="T10" fmla="*/ 1 w 14"/>
                <a:gd name="T11" fmla="*/ 7 h 8"/>
                <a:gd name="T12" fmla="*/ 0 w 14"/>
                <a:gd name="T13" fmla="*/ 1 h 8"/>
                <a:gd name="T14" fmla="*/ 1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6" name="Freeform 3095">
              <a:extLst>
                <a:ext uri="{FF2B5EF4-FFF2-40B4-BE49-F238E27FC236}">
                  <a16:creationId xmlns:a16="http://schemas.microsoft.com/office/drawing/2014/main" id="{D4CA4470-F4E4-46E0-AD19-7D35A8D54EFA}"/>
                </a:ext>
              </a:extLst>
            </p:cNvPr>
            <p:cNvSpPr>
              <a:spLocks noChangeAspect="1"/>
            </p:cNvSpPr>
            <p:nvPr/>
          </p:nvSpPr>
          <p:spPr bwMode="auto">
            <a:xfrm>
              <a:off x="7279597" y="4788358"/>
              <a:ext cx="8327" cy="9715"/>
            </a:xfrm>
            <a:custGeom>
              <a:avLst/>
              <a:gdLst>
                <a:gd name="T0" fmla="*/ 4 w 5"/>
                <a:gd name="T1" fmla="*/ 0 h 6"/>
                <a:gd name="T2" fmla="*/ 0 w 5"/>
                <a:gd name="T3" fmla="*/ 6 h 6"/>
                <a:gd name="T4" fmla="*/ 6 w 5"/>
                <a:gd name="T5" fmla="*/ 6 h 6"/>
                <a:gd name="T6" fmla="*/ 4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7" name="Freeform 3096">
              <a:extLst>
                <a:ext uri="{FF2B5EF4-FFF2-40B4-BE49-F238E27FC236}">
                  <a16:creationId xmlns:a16="http://schemas.microsoft.com/office/drawing/2014/main" id="{602A1A4C-46F7-4349-8D74-15E1D4319A73}"/>
                </a:ext>
              </a:extLst>
            </p:cNvPr>
            <p:cNvSpPr>
              <a:spLocks noChangeAspect="1"/>
            </p:cNvSpPr>
            <p:nvPr/>
          </p:nvSpPr>
          <p:spPr bwMode="auto">
            <a:xfrm>
              <a:off x="7403109" y="4846646"/>
              <a:ext cx="16654" cy="13878"/>
            </a:xfrm>
            <a:custGeom>
              <a:avLst/>
              <a:gdLst>
                <a:gd name="T0" fmla="*/ 2 w 10"/>
                <a:gd name="T1" fmla="*/ 1 h 8"/>
                <a:gd name="T2" fmla="*/ 2 w 10"/>
                <a:gd name="T3" fmla="*/ 7 h 8"/>
                <a:gd name="T4" fmla="*/ 11 w 10"/>
                <a:gd name="T5" fmla="*/ 9 h 8"/>
                <a:gd name="T6" fmla="*/ 10 w 10"/>
                <a:gd name="T7" fmla="*/ 5 h 8"/>
                <a:gd name="T8" fmla="*/ 11 w 10"/>
                <a:gd name="T9" fmla="*/ 1 h 8"/>
                <a:gd name="T10" fmla="*/ 7 w 10"/>
                <a:gd name="T11" fmla="*/ 3 h 8"/>
                <a:gd name="T12" fmla="*/ 5 w 10"/>
                <a:gd name="T13" fmla="*/ 0 h 8"/>
                <a:gd name="T14" fmla="*/ 5 w 10"/>
                <a:gd name="T15" fmla="*/ 3 h 8"/>
                <a:gd name="T16" fmla="*/ 2 w 10"/>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8" name="Freeform 3097">
              <a:extLst>
                <a:ext uri="{FF2B5EF4-FFF2-40B4-BE49-F238E27FC236}">
                  <a16:creationId xmlns:a16="http://schemas.microsoft.com/office/drawing/2014/main" id="{3345F0D4-433F-474A-8EFC-46039A9E432D}"/>
                </a:ext>
              </a:extLst>
            </p:cNvPr>
            <p:cNvSpPr>
              <a:spLocks noChangeAspect="1"/>
            </p:cNvSpPr>
            <p:nvPr/>
          </p:nvSpPr>
          <p:spPr bwMode="auto">
            <a:xfrm>
              <a:off x="7416987" y="4886892"/>
              <a:ext cx="6939" cy="9715"/>
            </a:xfrm>
            <a:custGeom>
              <a:avLst/>
              <a:gdLst>
                <a:gd name="T0" fmla="*/ 4 w 4"/>
                <a:gd name="T1" fmla="*/ 1 h 6"/>
                <a:gd name="T2" fmla="*/ 4 w 4"/>
                <a:gd name="T3" fmla="*/ 7 h 6"/>
                <a:gd name="T4" fmla="*/ 0 w 4"/>
                <a:gd name="T5" fmla="*/ 6 h 6"/>
                <a:gd name="T6" fmla="*/ 0 w 4"/>
                <a:gd name="T7" fmla="*/ 2 h 6"/>
                <a:gd name="T8" fmla="*/ 4 w 4"/>
                <a:gd name="T9" fmla="*/ 1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89" name="Freeform 3098">
              <a:extLst>
                <a:ext uri="{FF2B5EF4-FFF2-40B4-BE49-F238E27FC236}">
                  <a16:creationId xmlns:a16="http://schemas.microsoft.com/office/drawing/2014/main" id="{81723B6F-1762-4AF5-9F43-1F59A50D1A48}"/>
                </a:ext>
              </a:extLst>
            </p:cNvPr>
            <p:cNvSpPr>
              <a:spLocks noChangeAspect="1"/>
            </p:cNvSpPr>
            <p:nvPr/>
          </p:nvSpPr>
          <p:spPr bwMode="auto">
            <a:xfrm>
              <a:off x="7725079" y="5121430"/>
              <a:ext cx="9715" cy="19429"/>
            </a:xfrm>
            <a:custGeom>
              <a:avLst/>
              <a:gdLst>
                <a:gd name="T0" fmla="*/ 6 w 6"/>
                <a:gd name="T1" fmla="*/ 0 h 12"/>
                <a:gd name="T2" fmla="*/ 7 w 6"/>
                <a:gd name="T3" fmla="*/ 2 h 12"/>
                <a:gd name="T4" fmla="*/ 2 w 6"/>
                <a:gd name="T5" fmla="*/ 14 h 12"/>
                <a:gd name="T6" fmla="*/ 0 w 6"/>
                <a:gd name="T7" fmla="*/ 12 h 12"/>
                <a:gd name="T8" fmla="*/ 1 w 6"/>
                <a:gd name="T9" fmla="*/ 5 h 12"/>
                <a:gd name="T10" fmla="*/ 6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0" name="Freeform 3099">
              <a:extLst>
                <a:ext uri="{FF2B5EF4-FFF2-40B4-BE49-F238E27FC236}">
                  <a16:creationId xmlns:a16="http://schemas.microsoft.com/office/drawing/2014/main" id="{03B27F1E-47E8-4730-A93D-249F9E65F4E5}"/>
                </a:ext>
              </a:extLst>
            </p:cNvPr>
            <p:cNvSpPr>
              <a:spLocks noChangeAspect="1"/>
            </p:cNvSpPr>
            <p:nvPr/>
          </p:nvSpPr>
          <p:spPr bwMode="auto">
            <a:xfrm>
              <a:off x="7550217" y="5505849"/>
              <a:ext cx="8327" cy="16654"/>
            </a:xfrm>
            <a:custGeom>
              <a:avLst/>
              <a:gdLst>
                <a:gd name="T0" fmla="*/ 0 w 5"/>
                <a:gd name="T1" fmla="*/ 2 h 10"/>
                <a:gd name="T2" fmla="*/ 4 w 5"/>
                <a:gd name="T3" fmla="*/ 1 h 10"/>
                <a:gd name="T4" fmla="*/ 6 w 5"/>
                <a:gd name="T5" fmla="*/ 7 h 10"/>
                <a:gd name="T6" fmla="*/ 5 w 5"/>
                <a:gd name="T7" fmla="*/ 12 h 10"/>
                <a:gd name="T8" fmla="*/ 1 w 5"/>
                <a:gd name="T9" fmla="*/ 8 h 10"/>
                <a:gd name="T10" fmla="*/ 0 w 5"/>
                <a:gd name="T11" fmla="*/ 2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1" name="Freeform 3100">
              <a:extLst>
                <a:ext uri="{FF2B5EF4-FFF2-40B4-BE49-F238E27FC236}">
                  <a16:creationId xmlns:a16="http://schemas.microsoft.com/office/drawing/2014/main" id="{1FED9F70-C5A3-4A64-9E63-E637828F52CC}"/>
                </a:ext>
              </a:extLst>
            </p:cNvPr>
            <p:cNvSpPr>
              <a:spLocks noChangeAspect="1"/>
            </p:cNvSpPr>
            <p:nvPr/>
          </p:nvSpPr>
          <p:spPr bwMode="auto">
            <a:xfrm>
              <a:off x="7479439" y="5530829"/>
              <a:ext cx="70778" cy="83268"/>
            </a:xfrm>
            <a:custGeom>
              <a:avLst/>
              <a:gdLst>
                <a:gd name="T0" fmla="*/ 19 w 42"/>
                <a:gd name="T1" fmla="*/ 10 h 50"/>
                <a:gd name="T2" fmla="*/ 29 w 42"/>
                <a:gd name="T3" fmla="*/ 10 h 50"/>
                <a:gd name="T4" fmla="*/ 40 w 42"/>
                <a:gd name="T5" fmla="*/ 7 h 50"/>
                <a:gd name="T6" fmla="*/ 49 w 42"/>
                <a:gd name="T7" fmla="*/ 5 h 50"/>
                <a:gd name="T8" fmla="*/ 51 w 42"/>
                <a:gd name="T9" fmla="*/ 10 h 50"/>
                <a:gd name="T10" fmla="*/ 47 w 42"/>
                <a:gd name="T11" fmla="*/ 28 h 50"/>
                <a:gd name="T12" fmla="*/ 44 w 42"/>
                <a:gd name="T13" fmla="*/ 32 h 50"/>
                <a:gd name="T14" fmla="*/ 39 w 42"/>
                <a:gd name="T15" fmla="*/ 43 h 50"/>
                <a:gd name="T16" fmla="*/ 38 w 42"/>
                <a:gd name="T17" fmla="*/ 52 h 50"/>
                <a:gd name="T18" fmla="*/ 35 w 42"/>
                <a:gd name="T19" fmla="*/ 52 h 50"/>
                <a:gd name="T20" fmla="*/ 34 w 42"/>
                <a:gd name="T21" fmla="*/ 46 h 50"/>
                <a:gd name="T22" fmla="*/ 30 w 42"/>
                <a:gd name="T23" fmla="*/ 48 h 50"/>
                <a:gd name="T24" fmla="*/ 28 w 42"/>
                <a:gd name="T25" fmla="*/ 50 h 50"/>
                <a:gd name="T26" fmla="*/ 23 w 42"/>
                <a:gd name="T27" fmla="*/ 53 h 50"/>
                <a:gd name="T28" fmla="*/ 18 w 42"/>
                <a:gd name="T29" fmla="*/ 59 h 50"/>
                <a:gd name="T30" fmla="*/ 16 w 42"/>
                <a:gd name="T31" fmla="*/ 56 h 50"/>
                <a:gd name="T32" fmla="*/ 10 w 42"/>
                <a:gd name="T33" fmla="*/ 58 h 50"/>
                <a:gd name="T34" fmla="*/ 6 w 42"/>
                <a:gd name="T35" fmla="*/ 52 h 50"/>
                <a:gd name="T36" fmla="*/ 2 w 42"/>
                <a:gd name="T37" fmla="*/ 43 h 50"/>
                <a:gd name="T38" fmla="*/ 2 w 42"/>
                <a:gd name="T39" fmla="*/ 34 h 50"/>
                <a:gd name="T40" fmla="*/ 6 w 42"/>
                <a:gd name="T41" fmla="*/ 34 h 50"/>
                <a:gd name="T42" fmla="*/ 0 w 42"/>
                <a:gd name="T43" fmla="*/ 18 h 50"/>
                <a:gd name="T44" fmla="*/ 0 w 42"/>
                <a:gd name="T45" fmla="*/ 7 h 50"/>
                <a:gd name="T46" fmla="*/ 4 w 42"/>
                <a:gd name="T47" fmla="*/ 1 h 50"/>
                <a:gd name="T48" fmla="*/ 10 w 42"/>
                <a:gd name="T49" fmla="*/ 5 h 50"/>
                <a:gd name="T50" fmla="*/ 19 w 42"/>
                <a:gd name="T51" fmla="*/ 1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2" name="Freeform 3101">
              <a:extLst>
                <a:ext uri="{FF2B5EF4-FFF2-40B4-BE49-F238E27FC236}">
                  <a16:creationId xmlns:a16="http://schemas.microsoft.com/office/drawing/2014/main" id="{5B16F7D3-0582-4E71-9107-6D436F4F12CA}"/>
                </a:ext>
              </a:extLst>
            </p:cNvPr>
            <p:cNvSpPr>
              <a:spLocks noChangeAspect="1"/>
            </p:cNvSpPr>
            <p:nvPr/>
          </p:nvSpPr>
          <p:spPr bwMode="auto">
            <a:xfrm>
              <a:off x="7342047" y="5396214"/>
              <a:ext cx="31920" cy="15266"/>
            </a:xfrm>
            <a:custGeom>
              <a:avLst/>
              <a:gdLst>
                <a:gd name="T0" fmla="*/ 1 w 19"/>
                <a:gd name="T1" fmla="*/ 2 h 9"/>
                <a:gd name="T2" fmla="*/ 0 w 19"/>
                <a:gd name="T3" fmla="*/ 6 h 9"/>
                <a:gd name="T4" fmla="*/ 6 w 19"/>
                <a:gd name="T5" fmla="*/ 10 h 9"/>
                <a:gd name="T6" fmla="*/ 10 w 19"/>
                <a:gd name="T7" fmla="*/ 9 h 9"/>
                <a:gd name="T8" fmla="*/ 13 w 19"/>
                <a:gd name="T9" fmla="*/ 10 h 9"/>
                <a:gd name="T10" fmla="*/ 18 w 19"/>
                <a:gd name="T11" fmla="*/ 5 h 9"/>
                <a:gd name="T12" fmla="*/ 22 w 19"/>
                <a:gd name="T13" fmla="*/ 6 h 9"/>
                <a:gd name="T14" fmla="*/ 23 w 19"/>
                <a:gd name="T15" fmla="*/ 4 h 9"/>
                <a:gd name="T16" fmla="*/ 21 w 19"/>
                <a:gd name="T17" fmla="*/ 4 h 9"/>
                <a:gd name="T18" fmla="*/ 17 w 19"/>
                <a:gd name="T19" fmla="*/ 4 h 9"/>
                <a:gd name="T20" fmla="*/ 16 w 19"/>
                <a:gd name="T21" fmla="*/ 2 h 9"/>
                <a:gd name="T22" fmla="*/ 16 w 19"/>
                <a:gd name="T23" fmla="*/ 0 h 9"/>
                <a:gd name="T24" fmla="*/ 1 w 19"/>
                <a:gd name="T25" fmla="*/ 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3" name="Freeform 3102">
              <a:extLst>
                <a:ext uri="{FF2B5EF4-FFF2-40B4-BE49-F238E27FC236}">
                  <a16:creationId xmlns:a16="http://schemas.microsoft.com/office/drawing/2014/main" id="{67FA1964-EF03-4E26-B889-A4EA1A1BCB69}"/>
                </a:ext>
              </a:extLst>
            </p:cNvPr>
            <p:cNvSpPr>
              <a:spLocks noChangeAspect="1"/>
            </p:cNvSpPr>
            <p:nvPr/>
          </p:nvSpPr>
          <p:spPr bwMode="auto">
            <a:xfrm>
              <a:off x="7190777" y="4849421"/>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4" name="Freeform 3103">
              <a:extLst>
                <a:ext uri="{FF2B5EF4-FFF2-40B4-BE49-F238E27FC236}">
                  <a16:creationId xmlns:a16="http://schemas.microsoft.com/office/drawing/2014/main" id="{AB59B464-BDF2-4AFC-9AED-012D24287E65}"/>
                </a:ext>
              </a:extLst>
            </p:cNvPr>
            <p:cNvSpPr>
              <a:spLocks noChangeAspect="1"/>
            </p:cNvSpPr>
            <p:nvPr/>
          </p:nvSpPr>
          <p:spPr bwMode="auto">
            <a:xfrm>
              <a:off x="5007770" y="2245912"/>
              <a:ext cx="4164" cy="8327"/>
            </a:xfrm>
            <a:custGeom>
              <a:avLst/>
              <a:gdLst>
                <a:gd name="T0" fmla="*/ 3 w 2"/>
                <a:gd name="T1" fmla="*/ 4 h 5"/>
                <a:gd name="T2" fmla="*/ 2 w 2"/>
                <a:gd name="T3" fmla="*/ 6 h 5"/>
                <a:gd name="T4" fmla="*/ 0 w 2"/>
                <a:gd name="T5" fmla="*/ 4 h 5"/>
                <a:gd name="T6" fmla="*/ 2 w 2"/>
                <a:gd name="T7" fmla="*/ 1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5" name="Freeform 3104">
              <a:extLst>
                <a:ext uri="{FF2B5EF4-FFF2-40B4-BE49-F238E27FC236}">
                  <a16:creationId xmlns:a16="http://schemas.microsoft.com/office/drawing/2014/main" id="{F844F83F-8811-4042-9584-7FD51B69028E}"/>
                </a:ext>
              </a:extLst>
            </p:cNvPr>
            <p:cNvSpPr>
              <a:spLocks noChangeAspect="1"/>
            </p:cNvSpPr>
            <p:nvPr/>
          </p:nvSpPr>
          <p:spPr bwMode="auto">
            <a:xfrm>
              <a:off x="4895358" y="2230646"/>
              <a:ext cx="5551" cy="4164"/>
            </a:xfrm>
            <a:custGeom>
              <a:avLst/>
              <a:gdLst>
                <a:gd name="T0" fmla="*/ 1 w 4"/>
                <a:gd name="T1" fmla="*/ 3 h 2"/>
                <a:gd name="T2" fmla="*/ 0 w 4"/>
                <a:gd name="T3" fmla="*/ 2 h 2"/>
                <a:gd name="T4" fmla="*/ 2 w 4"/>
                <a:gd name="T5" fmla="*/ 0 h 2"/>
                <a:gd name="T6" fmla="*/ 4 w 4"/>
                <a:gd name="T7" fmla="*/ 2 h 2"/>
                <a:gd name="T8" fmla="*/ 1 w 4"/>
                <a:gd name="T9" fmla="*/ 3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6" name="Freeform 3105">
              <a:extLst>
                <a:ext uri="{FF2B5EF4-FFF2-40B4-BE49-F238E27FC236}">
                  <a16:creationId xmlns:a16="http://schemas.microsoft.com/office/drawing/2014/main" id="{7C0B6A64-BEE0-4649-92E7-C481067272D3}"/>
                </a:ext>
              </a:extLst>
            </p:cNvPr>
            <p:cNvSpPr>
              <a:spLocks noChangeAspect="1"/>
            </p:cNvSpPr>
            <p:nvPr/>
          </p:nvSpPr>
          <p:spPr bwMode="auto">
            <a:xfrm>
              <a:off x="8241340" y="5614099"/>
              <a:ext cx="5551" cy="8327"/>
            </a:xfrm>
            <a:custGeom>
              <a:avLst/>
              <a:gdLst>
                <a:gd name="T0" fmla="*/ 4 w 3"/>
                <a:gd name="T1" fmla="*/ 4 h 5"/>
                <a:gd name="T2" fmla="*/ 1 w 3"/>
                <a:gd name="T3" fmla="*/ 5 h 5"/>
                <a:gd name="T4" fmla="*/ 0 w 3"/>
                <a:gd name="T5" fmla="*/ 2 h 5"/>
                <a:gd name="T6" fmla="*/ 1 w 3"/>
                <a:gd name="T7" fmla="*/ 0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3"/>
                    <a:pt x="2" y="5"/>
                    <a:pt x="1" y="4"/>
                  </a:cubicBezTo>
                  <a:cubicBezTo>
                    <a:pt x="0" y="4"/>
                    <a:pt x="0" y="3"/>
                    <a:pt x="0" y="2"/>
                  </a:cubicBezTo>
                  <a:cubicBezTo>
                    <a:pt x="0" y="1"/>
                    <a:pt x="0" y="0"/>
                    <a:pt x="1" y="0"/>
                  </a:cubicBezTo>
                  <a:cubicBezTo>
                    <a:pt x="3" y="0"/>
                    <a:pt x="3"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7" name="Freeform 3106">
              <a:extLst>
                <a:ext uri="{FF2B5EF4-FFF2-40B4-BE49-F238E27FC236}">
                  <a16:creationId xmlns:a16="http://schemas.microsoft.com/office/drawing/2014/main" id="{9D546DEE-0A26-4F91-B725-800A7A9AE111}"/>
                </a:ext>
              </a:extLst>
            </p:cNvPr>
            <p:cNvSpPr>
              <a:spLocks noChangeAspect="1"/>
            </p:cNvSpPr>
            <p:nvPr/>
          </p:nvSpPr>
          <p:spPr bwMode="auto">
            <a:xfrm>
              <a:off x="5536521" y="2619228"/>
              <a:ext cx="12491" cy="1388"/>
            </a:xfrm>
            <a:custGeom>
              <a:avLst/>
              <a:gdLst>
                <a:gd name="T0" fmla="*/ 3 w 8"/>
                <a:gd name="T1" fmla="*/ 1 h 1"/>
                <a:gd name="T2" fmla="*/ 0 w 8"/>
                <a:gd name="T3" fmla="*/ 0 h 1"/>
                <a:gd name="T4" fmla="*/ 5 w 8"/>
                <a:gd name="T5" fmla="*/ 0 h 1"/>
                <a:gd name="T6" fmla="*/ 8 w 8"/>
                <a:gd name="T7" fmla="*/ 1 h 1"/>
                <a:gd name="T8" fmla="*/ 3 w 8"/>
                <a:gd name="T9" fmla="*/ 1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8" name="Freeform 3107">
              <a:extLst>
                <a:ext uri="{FF2B5EF4-FFF2-40B4-BE49-F238E27FC236}">
                  <a16:creationId xmlns:a16="http://schemas.microsoft.com/office/drawing/2014/main" id="{2D7278AE-C72E-41E0-8F01-0EBB7234EEDA}"/>
                </a:ext>
              </a:extLst>
            </p:cNvPr>
            <p:cNvSpPr>
              <a:spLocks noChangeAspect="1"/>
            </p:cNvSpPr>
            <p:nvPr/>
          </p:nvSpPr>
          <p:spPr bwMode="auto">
            <a:xfrm>
              <a:off x="5596196" y="2624781"/>
              <a:ext cx="11102" cy="4164"/>
            </a:xfrm>
            <a:custGeom>
              <a:avLst/>
              <a:gdLst>
                <a:gd name="T0" fmla="*/ 2 w 7"/>
                <a:gd name="T1" fmla="*/ 2 h 3"/>
                <a:gd name="T2" fmla="*/ 0 w 7"/>
                <a:gd name="T3" fmla="*/ 2 h 3"/>
                <a:gd name="T4" fmla="*/ 3 w 7"/>
                <a:gd name="T5" fmla="*/ 1 h 3"/>
                <a:gd name="T6" fmla="*/ 7 w 7"/>
                <a:gd name="T7" fmla="*/ 1 h 3"/>
                <a:gd name="T8" fmla="*/ 2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599" name="Freeform 3108">
              <a:extLst>
                <a:ext uri="{FF2B5EF4-FFF2-40B4-BE49-F238E27FC236}">
                  <a16:creationId xmlns:a16="http://schemas.microsoft.com/office/drawing/2014/main" id="{A09F7DD6-749E-4372-AD5E-8DDB72CC229B}"/>
                </a:ext>
              </a:extLst>
            </p:cNvPr>
            <p:cNvSpPr>
              <a:spLocks noChangeAspect="1"/>
            </p:cNvSpPr>
            <p:nvPr/>
          </p:nvSpPr>
          <p:spPr bwMode="auto">
            <a:xfrm>
              <a:off x="5623951" y="2601186"/>
              <a:ext cx="12491" cy="11102"/>
            </a:xfrm>
            <a:custGeom>
              <a:avLst/>
              <a:gdLst>
                <a:gd name="T0" fmla="*/ 3 w 7"/>
                <a:gd name="T1" fmla="*/ 3 h 7"/>
                <a:gd name="T2" fmla="*/ 0 w 7"/>
                <a:gd name="T3" fmla="*/ 0 h 7"/>
                <a:gd name="T4" fmla="*/ 5 w 7"/>
                <a:gd name="T5" fmla="*/ 3 h 7"/>
                <a:gd name="T6" fmla="*/ 8 w 7"/>
                <a:gd name="T7" fmla="*/ 8 h 7"/>
                <a:gd name="T8" fmla="*/ 3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0" name="Freeform 3109">
              <a:extLst>
                <a:ext uri="{FF2B5EF4-FFF2-40B4-BE49-F238E27FC236}">
                  <a16:creationId xmlns:a16="http://schemas.microsoft.com/office/drawing/2014/main" id="{7D8A503A-EB14-494E-99BC-75657808CF0E}"/>
                </a:ext>
              </a:extLst>
            </p:cNvPr>
            <p:cNvSpPr>
              <a:spLocks noChangeAspect="1"/>
            </p:cNvSpPr>
            <p:nvPr/>
          </p:nvSpPr>
          <p:spPr bwMode="auto">
            <a:xfrm>
              <a:off x="3958594" y="3543504"/>
              <a:ext cx="8327" cy="4164"/>
            </a:xfrm>
            <a:custGeom>
              <a:avLst/>
              <a:gdLst>
                <a:gd name="T0" fmla="*/ 5 w 5"/>
                <a:gd name="T1" fmla="*/ 2 h 2"/>
                <a:gd name="T2" fmla="*/ 6 w 5"/>
                <a:gd name="T3" fmla="*/ 3 h 2"/>
                <a:gd name="T4" fmla="*/ 4 w 5"/>
                <a:gd name="T5" fmla="*/ 3 h 2"/>
                <a:gd name="T6" fmla="*/ 1 w 5"/>
                <a:gd name="T7" fmla="*/ 2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1" name="Freeform 3110">
              <a:extLst>
                <a:ext uri="{FF2B5EF4-FFF2-40B4-BE49-F238E27FC236}">
                  <a16:creationId xmlns:a16="http://schemas.microsoft.com/office/drawing/2014/main" id="{DAE46D97-DBE0-42CE-AC51-D4AB5F7BFAE6}"/>
                </a:ext>
              </a:extLst>
            </p:cNvPr>
            <p:cNvSpPr>
              <a:spLocks noChangeAspect="1"/>
            </p:cNvSpPr>
            <p:nvPr/>
          </p:nvSpPr>
          <p:spPr bwMode="auto">
            <a:xfrm>
              <a:off x="3966921" y="3536562"/>
              <a:ext cx="8327" cy="5551"/>
            </a:xfrm>
            <a:custGeom>
              <a:avLst/>
              <a:gdLst>
                <a:gd name="T0" fmla="*/ 5 w 5"/>
                <a:gd name="T1" fmla="*/ 3 h 3"/>
                <a:gd name="T2" fmla="*/ 6 w 5"/>
                <a:gd name="T3" fmla="*/ 4 h 3"/>
                <a:gd name="T4" fmla="*/ 4 w 5"/>
                <a:gd name="T5" fmla="*/ 4 h 3"/>
                <a:gd name="T6" fmla="*/ 1 w 5"/>
                <a:gd name="T7" fmla="*/ 1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2" name="Freeform 3111">
              <a:extLst>
                <a:ext uri="{FF2B5EF4-FFF2-40B4-BE49-F238E27FC236}">
                  <a16:creationId xmlns:a16="http://schemas.microsoft.com/office/drawing/2014/main" id="{3CBC83F8-2843-4BDB-AB8C-05CB678DB030}"/>
                </a:ext>
              </a:extLst>
            </p:cNvPr>
            <p:cNvSpPr>
              <a:spLocks noChangeAspect="1"/>
            </p:cNvSpPr>
            <p:nvPr/>
          </p:nvSpPr>
          <p:spPr bwMode="auto">
            <a:xfrm>
              <a:off x="4015493" y="3564318"/>
              <a:ext cx="11102" cy="6939"/>
            </a:xfrm>
            <a:custGeom>
              <a:avLst/>
              <a:gdLst>
                <a:gd name="T0" fmla="*/ 2 w 7"/>
                <a:gd name="T1" fmla="*/ 3 h 4"/>
                <a:gd name="T2" fmla="*/ 0 w 7"/>
                <a:gd name="T3" fmla="*/ 0 h 4"/>
                <a:gd name="T4" fmla="*/ 5 w 7"/>
                <a:gd name="T5" fmla="*/ 0 h 4"/>
                <a:gd name="T6" fmla="*/ 7 w 7"/>
                <a:gd name="T7" fmla="*/ 4 h 4"/>
                <a:gd name="T8" fmla="*/ 2 w 7"/>
                <a:gd name="T9" fmla="*/ 3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3" name="Freeform 3112">
              <a:extLst>
                <a:ext uri="{FF2B5EF4-FFF2-40B4-BE49-F238E27FC236}">
                  <a16:creationId xmlns:a16="http://schemas.microsoft.com/office/drawing/2014/main" id="{9E53A24F-C11D-4AA2-B407-45376AF15CF5}"/>
                </a:ext>
              </a:extLst>
            </p:cNvPr>
            <p:cNvSpPr>
              <a:spLocks noChangeAspect="1"/>
            </p:cNvSpPr>
            <p:nvPr/>
          </p:nvSpPr>
          <p:spPr bwMode="auto">
            <a:xfrm>
              <a:off x="5331126" y="2692781"/>
              <a:ext cx="6939" cy="5551"/>
            </a:xfrm>
            <a:custGeom>
              <a:avLst/>
              <a:gdLst>
                <a:gd name="T0" fmla="*/ 4 w 4"/>
                <a:gd name="T1" fmla="*/ 1 h 3"/>
                <a:gd name="T2" fmla="*/ 4 w 4"/>
                <a:gd name="T3" fmla="*/ 3 h 3"/>
                <a:gd name="T4" fmla="*/ 3 w 4"/>
                <a:gd name="T5" fmla="*/ 3 h 3"/>
                <a:gd name="T6" fmla="*/ 1 w 4"/>
                <a:gd name="T7" fmla="*/ 0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4" name="Freeform 3113">
              <a:extLst>
                <a:ext uri="{FF2B5EF4-FFF2-40B4-BE49-F238E27FC236}">
                  <a16:creationId xmlns:a16="http://schemas.microsoft.com/office/drawing/2014/main" id="{D12880D8-A0A8-4C74-BEC8-335AE58E28A5}"/>
                </a:ext>
              </a:extLst>
            </p:cNvPr>
            <p:cNvSpPr>
              <a:spLocks noChangeAspect="1"/>
            </p:cNvSpPr>
            <p:nvPr/>
          </p:nvSpPr>
          <p:spPr bwMode="auto">
            <a:xfrm>
              <a:off x="5211777" y="2748295"/>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5" name="Freeform 3114">
              <a:extLst>
                <a:ext uri="{FF2B5EF4-FFF2-40B4-BE49-F238E27FC236}">
                  <a16:creationId xmlns:a16="http://schemas.microsoft.com/office/drawing/2014/main" id="{CA342929-BDAF-49D4-8105-1532E9A8AD28}"/>
                </a:ext>
              </a:extLst>
            </p:cNvPr>
            <p:cNvSpPr>
              <a:spLocks noChangeAspect="1"/>
            </p:cNvSpPr>
            <p:nvPr/>
          </p:nvSpPr>
          <p:spPr bwMode="auto">
            <a:xfrm>
              <a:off x="4880092" y="2409671"/>
              <a:ext cx="6939" cy="4164"/>
            </a:xfrm>
            <a:custGeom>
              <a:avLst/>
              <a:gdLst>
                <a:gd name="T0" fmla="*/ 5 w 4"/>
                <a:gd name="T1" fmla="*/ 2 h 3"/>
                <a:gd name="T2" fmla="*/ 4 w 4"/>
                <a:gd name="T3" fmla="*/ 3 h 3"/>
                <a:gd name="T4" fmla="*/ 1 w 4"/>
                <a:gd name="T5" fmla="*/ 2 h 3"/>
                <a:gd name="T6" fmla="*/ 3 w 4"/>
                <a:gd name="T7" fmla="*/ 0 h 3"/>
                <a:gd name="T8" fmla="*/ 5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6" name="Freeform 3115">
              <a:extLst>
                <a:ext uri="{FF2B5EF4-FFF2-40B4-BE49-F238E27FC236}">
                  <a16:creationId xmlns:a16="http://schemas.microsoft.com/office/drawing/2014/main" id="{42DCDFA8-208A-4CDB-844C-BAA7ABD7714C}"/>
                </a:ext>
              </a:extLst>
            </p:cNvPr>
            <p:cNvSpPr>
              <a:spLocks noChangeAspect="1"/>
            </p:cNvSpPr>
            <p:nvPr/>
          </p:nvSpPr>
          <p:spPr bwMode="auto">
            <a:xfrm>
              <a:off x="3903081" y="3511582"/>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7" name="Freeform 3116">
              <a:extLst>
                <a:ext uri="{FF2B5EF4-FFF2-40B4-BE49-F238E27FC236}">
                  <a16:creationId xmlns:a16="http://schemas.microsoft.com/office/drawing/2014/main" id="{4CD201BB-7847-4773-8F19-2B838C23EE42}"/>
                </a:ext>
              </a:extLst>
            </p:cNvPr>
            <p:cNvSpPr>
              <a:spLocks noChangeAspect="1"/>
            </p:cNvSpPr>
            <p:nvPr/>
          </p:nvSpPr>
          <p:spPr bwMode="auto">
            <a:xfrm>
              <a:off x="3983574" y="3535175"/>
              <a:ext cx="5551" cy="5551"/>
            </a:xfrm>
            <a:custGeom>
              <a:avLst/>
              <a:gdLst>
                <a:gd name="T0" fmla="*/ 3 w 3"/>
                <a:gd name="T1" fmla="*/ 1 h 3"/>
                <a:gd name="T2" fmla="*/ 4 w 3"/>
                <a:gd name="T3" fmla="*/ 3 h 3"/>
                <a:gd name="T4" fmla="*/ 1 w 3"/>
                <a:gd name="T5" fmla="*/ 4 h 3"/>
                <a:gd name="T6" fmla="*/ 0 w 3"/>
                <a:gd name="T7" fmla="*/ 1 h 3"/>
                <a:gd name="T8" fmla="*/ 3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8" name="Freeform 3117">
              <a:extLst>
                <a:ext uri="{FF2B5EF4-FFF2-40B4-BE49-F238E27FC236}">
                  <a16:creationId xmlns:a16="http://schemas.microsoft.com/office/drawing/2014/main" id="{4B853EC5-3A5F-448F-85BD-55961F9F7873}"/>
                </a:ext>
              </a:extLst>
            </p:cNvPr>
            <p:cNvSpPr>
              <a:spLocks noChangeAspect="1"/>
            </p:cNvSpPr>
            <p:nvPr/>
          </p:nvSpPr>
          <p:spPr bwMode="auto">
            <a:xfrm>
              <a:off x="5990330" y="5817999"/>
              <a:ext cx="11102" cy="8327"/>
            </a:xfrm>
            <a:custGeom>
              <a:avLst/>
              <a:gdLst>
                <a:gd name="T0" fmla="*/ 3 w 6"/>
                <a:gd name="T1" fmla="*/ 5 h 5"/>
                <a:gd name="T2" fmla="*/ 1 w 6"/>
                <a:gd name="T3" fmla="*/ 2 h 5"/>
                <a:gd name="T4" fmla="*/ 4 w 6"/>
                <a:gd name="T5" fmla="*/ 1 h 5"/>
                <a:gd name="T6" fmla="*/ 8 w 6"/>
                <a:gd name="T7" fmla="*/ 4 h 5"/>
                <a:gd name="T8" fmla="*/ 3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09" name="Freeform 3118">
              <a:extLst>
                <a:ext uri="{FF2B5EF4-FFF2-40B4-BE49-F238E27FC236}">
                  <a16:creationId xmlns:a16="http://schemas.microsoft.com/office/drawing/2014/main" id="{06D66097-ECA5-4B46-BBF0-B8DB9988FFFB}"/>
                </a:ext>
              </a:extLst>
            </p:cNvPr>
            <p:cNvSpPr>
              <a:spLocks noChangeAspect="1"/>
            </p:cNvSpPr>
            <p:nvPr/>
          </p:nvSpPr>
          <p:spPr bwMode="auto">
            <a:xfrm>
              <a:off x="8131705" y="5419805"/>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0" name="Freeform 3119">
              <a:extLst>
                <a:ext uri="{FF2B5EF4-FFF2-40B4-BE49-F238E27FC236}">
                  <a16:creationId xmlns:a16="http://schemas.microsoft.com/office/drawing/2014/main" id="{FF46DE10-E741-48B1-B403-9F5211E1EA45}"/>
                </a:ext>
              </a:extLst>
            </p:cNvPr>
            <p:cNvSpPr>
              <a:spLocks noChangeAspect="1"/>
            </p:cNvSpPr>
            <p:nvPr/>
          </p:nvSpPr>
          <p:spPr bwMode="auto">
            <a:xfrm>
              <a:off x="8133091" y="5407315"/>
              <a:ext cx="2776" cy="6939"/>
            </a:xfrm>
            <a:custGeom>
              <a:avLst/>
              <a:gdLst>
                <a:gd name="T0" fmla="*/ 2 w 2"/>
                <a:gd name="T1" fmla="*/ 4 h 4"/>
                <a:gd name="T2" fmla="*/ 1 w 2"/>
                <a:gd name="T3" fmla="*/ 5 h 4"/>
                <a:gd name="T4" fmla="*/ 0 w 2"/>
                <a:gd name="T5" fmla="*/ 3 h 4"/>
                <a:gd name="T6" fmla="*/ 1 w 2"/>
                <a:gd name="T7" fmla="*/ 1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1" name="Freeform 3120">
              <a:extLst>
                <a:ext uri="{FF2B5EF4-FFF2-40B4-BE49-F238E27FC236}">
                  <a16:creationId xmlns:a16="http://schemas.microsoft.com/office/drawing/2014/main" id="{F37640BC-0B50-4BF2-AEBC-E41F2B7BA75C}"/>
                </a:ext>
              </a:extLst>
            </p:cNvPr>
            <p:cNvSpPr>
              <a:spLocks noChangeAspect="1"/>
            </p:cNvSpPr>
            <p:nvPr/>
          </p:nvSpPr>
          <p:spPr bwMode="auto">
            <a:xfrm>
              <a:off x="5590644" y="2359711"/>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2" name="Freeform 3121">
              <a:extLst>
                <a:ext uri="{FF2B5EF4-FFF2-40B4-BE49-F238E27FC236}">
                  <a16:creationId xmlns:a16="http://schemas.microsoft.com/office/drawing/2014/main" id="{FCBBA25C-8502-46C1-8A64-A89AEDA1ABC5}"/>
                </a:ext>
              </a:extLst>
            </p:cNvPr>
            <p:cNvSpPr>
              <a:spLocks noChangeAspect="1"/>
            </p:cNvSpPr>
            <p:nvPr/>
          </p:nvSpPr>
          <p:spPr bwMode="auto">
            <a:xfrm>
              <a:off x="5181245" y="2186237"/>
              <a:ext cx="5551" cy="2776"/>
            </a:xfrm>
            <a:custGeom>
              <a:avLst/>
              <a:gdLst>
                <a:gd name="T0" fmla="*/ 1 w 3"/>
                <a:gd name="T1" fmla="*/ 1 h 2"/>
                <a:gd name="T2" fmla="*/ 1 w 3"/>
                <a:gd name="T3" fmla="*/ 0 h 2"/>
                <a:gd name="T4" fmla="*/ 3 w 3"/>
                <a:gd name="T5" fmla="*/ 0 h 2"/>
                <a:gd name="T6" fmla="*/ 4 w 3"/>
                <a:gd name="T7" fmla="*/ 2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3" name="Freeform 3122">
              <a:extLst>
                <a:ext uri="{FF2B5EF4-FFF2-40B4-BE49-F238E27FC236}">
                  <a16:creationId xmlns:a16="http://schemas.microsoft.com/office/drawing/2014/main" id="{91241C08-E0A4-463E-9145-CE47D2E64B53}"/>
                </a:ext>
              </a:extLst>
            </p:cNvPr>
            <p:cNvSpPr>
              <a:spLocks noChangeAspect="1"/>
            </p:cNvSpPr>
            <p:nvPr/>
          </p:nvSpPr>
          <p:spPr bwMode="auto">
            <a:xfrm>
              <a:off x="4896745" y="2162642"/>
              <a:ext cx="4164" cy="5551"/>
            </a:xfrm>
            <a:custGeom>
              <a:avLst/>
              <a:gdLst>
                <a:gd name="T0" fmla="*/ 2 w 3"/>
                <a:gd name="T1" fmla="*/ 1 h 3"/>
                <a:gd name="T2" fmla="*/ 2 w 3"/>
                <a:gd name="T3" fmla="*/ 3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4" name="Freeform 3123">
              <a:extLst>
                <a:ext uri="{FF2B5EF4-FFF2-40B4-BE49-F238E27FC236}">
                  <a16:creationId xmlns:a16="http://schemas.microsoft.com/office/drawing/2014/main" id="{C2441DF4-ACBF-4982-8643-DC9C2D6FCBDA}"/>
                </a:ext>
              </a:extLst>
            </p:cNvPr>
            <p:cNvSpPr>
              <a:spLocks noChangeAspect="1"/>
            </p:cNvSpPr>
            <p:nvPr/>
          </p:nvSpPr>
          <p:spPr bwMode="auto">
            <a:xfrm>
              <a:off x="4884255" y="2220931"/>
              <a:ext cx="5551" cy="4164"/>
            </a:xfrm>
            <a:custGeom>
              <a:avLst/>
              <a:gdLst>
                <a:gd name="T0" fmla="*/ 1 w 3"/>
                <a:gd name="T1" fmla="*/ 2 h 2"/>
                <a:gd name="T2" fmla="*/ 0 w 3"/>
                <a:gd name="T3" fmla="*/ 2 h 2"/>
                <a:gd name="T4" fmla="*/ 1 w 3"/>
                <a:gd name="T5" fmla="*/ 0 h 2"/>
                <a:gd name="T6" fmla="*/ 4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5" name="Freeform 3124">
              <a:extLst>
                <a:ext uri="{FF2B5EF4-FFF2-40B4-BE49-F238E27FC236}">
                  <a16:creationId xmlns:a16="http://schemas.microsoft.com/office/drawing/2014/main" id="{F83A39B7-5A6A-4CE0-B3A8-9B9A195ADB25}"/>
                </a:ext>
              </a:extLst>
            </p:cNvPr>
            <p:cNvSpPr>
              <a:spLocks noChangeAspect="1"/>
            </p:cNvSpPr>
            <p:nvPr/>
          </p:nvSpPr>
          <p:spPr bwMode="auto">
            <a:xfrm>
              <a:off x="4023821" y="3590687"/>
              <a:ext cx="2776" cy="5551"/>
            </a:xfrm>
            <a:custGeom>
              <a:avLst/>
              <a:gdLst>
                <a:gd name="T0" fmla="*/ 2 w 2"/>
                <a:gd name="T1" fmla="*/ 1 h 3"/>
                <a:gd name="T2" fmla="*/ 2 w 2"/>
                <a:gd name="T3" fmla="*/ 3 h 3"/>
                <a:gd name="T4" fmla="*/ 1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6" name="Oval 3125">
              <a:extLst>
                <a:ext uri="{FF2B5EF4-FFF2-40B4-BE49-F238E27FC236}">
                  <a16:creationId xmlns:a16="http://schemas.microsoft.com/office/drawing/2014/main" id="{6B478FC3-3EE4-4470-B516-9063C8BF836C}"/>
                </a:ext>
              </a:extLst>
            </p:cNvPr>
            <p:cNvSpPr>
              <a:spLocks noChangeAspect="1" noChangeArrowheads="1"/>
            </p:cNvSpPr>
            <p:nvPr/>
          </p:nvSpPr>
          <p:spPr bwMode="auto">
            <a:xfrm>
              <a:off x="3969696" y="3528237"/>
              <a:ext cx="2776"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617" name="Freeform 3126">
              <a:extLst>
                <a:ext uri="{FF2B5EF4-FFF2-40B4-BE49-F238E27FC236}">
                  <a16:creationId xmlns:a16="http://schemas.microsoft.com/office/drawing/2014/main" id="{3A99E40F-E41C-427C-A785-3869F47F9E19}"/>
                </a:ext>
              </a:extLst>
            </p:cNvPr>
            <p:cNvSpPr>
              <a:spLocks noChangeAspect="1"/>
            </p:cNvSpPr>
            <p:nvPr/>
          </p:nvSpPr>
          <p:spPr bwMode="auto">
            <a:xfrm>
              <a:off x="4243093" y="4702315"/>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8" name="Freeform 3127">
              <a:extLst>
                <a:ext uri="{FF2B5EF4-FFF2-40B4-BE49-F238E27FC236}">
                  <a16:creationId xmlns:a16="http://schemas.microsoft.com/office/drawing/2014/main" id="{F8A93780-6B33-43B2-9F31-A1D36A1658A0}"/>
                </a:ext>
              </a:extLst>
            </p:cNvPr>
            <p:cNvSpPr>
              <a:spLocks noChangeAspect="1"/>
            </p:cNvSpPr>
            <p:nvPr/>
          </p:nvSpPr>
          <p:spPr bwMode="auto">
            <a:xfrm>
              <a:off x="4424894" y="4902158"/>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19" name="Freeform 3128">
              <a:extLst>
                <a:ext uri="{FF2B5EF4-FFF2-40B4-BE49-F238E27FC236}">
                  <a16:creationId xmlns:a16="http://schemas.microsoft.com/office/drawing/2014/main" id="{9F6C1D68-4EB5-4CB1-B80D-0C267F5547ED}"/>
                </a:ext>
              </a:extLst>
            </p:cNvPr>
            <p:cNvSpPr>
              <a:spLocks noChangeAspect="1"/>
            </p:cNvSpPr>
            <p:nvPr/>
          </p:nvSpPr>
          <p:spPr bwMode="auto">
            <a:xfrm>
              <a:off x="8241340" y="5623813"/>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1"/>
                    <a:pt x="0" y="1"/>
                  </a:cubicBezTo>
                  <a:cubicBezTo>
                    <a:pt x="0"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0" name="Freeform 3129">
              <a:extLst>
                <a:ext uri="{FF2B5EF4-FFF2-40B4-BE49-F238E27FC236}">
                  <a16:creationId xmlns:a16="http://schemas.microsoft.com/office/drawing/2014/main" id="{E533D4B1-797B-4E53-BE3E-1B7268600100}"/>
                </a:ext>
              </a:extLst>
            </p:cNvPr>
            <p:cNvSpPr>
              <a:spLocks noChangeAspect="1"/>
            </p:cNvSpPr>
            <p:nvPr/>
          </p:nvSpPr>
          <p:spPr bwMode="auto">
            <a:xfrm>
              <a:off x="7877736" y="5806895"/>
              <a:ext cx="2776" cy="5551"/>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1" name="Freeform 3130">
              <a:extLst>
                <a:ext uri="{FF2B5EF4-FFF2-40B4-BE49-F238E27FC236}">
                  <a16:creationId xmlns:a16="http://schemas.microsoft.com/office/drawing/2014/main" id="{194F1D52-E636-4184-BA60-2CDF57AA2722}"/>
                </a:ext>
              </a:extLst>
            </p:cNvPr>
            <p:cNvSpPr>
              <a:spLocks noChangeAspect="1"/>
            </p:cNvSpPr>
            <p:nvPr/>
          </p:nvSpPr>
          <p:spPr bwMode="auto">
            <a:xfrm>
              <a:off x="7652914" y="5863796"/>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2" name="Oval 3131">
              <a:extLst>
                <a:ext uri="{FF2B5EF4-FFF2-40B4-BE49-F238E27FC236}">
                  <a16:creationId xmlns:a16="http://schemas.microsoft.com/office/drawing/2014/main" id="{64B36EB9-C56A-4DB7-9191-B0E82B4FCC98}"/>
                </a:ext>
              </a:extLst>
            </p:cNvPr>
            <p:cNvSpPr>
              <a:spLocks noChangeAspect="1" noChangeArrowheads="1"/>
            </p:cNvSpPr>
            <p:nvPr/>
          </p:nvSpPr>
          <p:spPr bwMode="auto">
            <a:xfrm>
              <a:off x="8073416" y="5528055"/>
              <a:ext cx="1388"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623" name="Freeform 3132">
              <a:extLst>
                <a:ext uri="{FF2B5EF4-FFF2-40B4-BE49-F238E27FC236}">
                  <a16:creationId xmlns:a16="http://schemas.microsoft.com/office/drawing/2014/main" id="{6E7453DE-C9E1-4683-8FA0-9B5C006344B6}"/>
                </a:ext>
              </a:extLst>
            </p:cNvPr>
            <p:cNvSpPr>
              <a:spLocks noChangeAspect="1"/>
            </p:cNvSpPr>
            <p:nvPr/>
          </p:nvSpPr>
          <p:spPr bwMode="auto">
            <a:xfrm>
              <a:off x="8077580" y="5426744"/>
              <a:ext cx="115188" cy="134617"/>
            </a:xfrm>
            <a:custGeom>
              <a:avLst/>
              <a:gdLst>
                <a:gd name="T0" fmla="*/ 53 w 69"/>
                <a:gd name="T1" fmla="*/ 23 h 81"/>
                <a:gd name="T2" fmla="*/ 66 w 69"/>
                <a:gd name="T3" fmla="*/ 22 h 81"/>
                <a:gd name="T4" fmla="*/ 75 w 69"/>
                <a:gd name="T5" fmla="*/ 14 h 81"/>
                <a:gd name="T6" fmla="*/ 83 w 69"/>
                <a:gd name="T7" fmla="*/ 19 h 81"/>
                <a:gd name="T8" fmla="*/ 77 w 69"/>
                <a:gd name="T9" fmla="*/ 24 h 81"/>
                <a:gd name="T10" fmla="*/ 73 w 69"/>
                <a:gd name="T11" fmla="*/ 35 h 81"/>
                <a:gd name="T12" fmla="*/ 65 w 69"/>
                <a:gd name="T13" fmla="*/ 36 h 81"/>
                <a:gd name="T14" fmla="*/ 64 w 69"/>
                <a:gd name="T15" fmla="*/ 44 h 81"/>
                <a:gd name="T16" fmla="*/ 64 w 69"/>
                <a:gd name="T17" fmla="*/ 47 h 81"/>
                <a:gd name="T18" fmla="*/ 61 w 69"/>
                <a:gd name="T19" fmla="*/ 49 h 81"/>
                <a:gd name="T20" fmla="*/ 60 w 69"/>
                <a:gd name="T21" fmla="*/ 46 h 81"/>
                <a:gd name="T22" fmla="*/ 53 w 69"/>
                <a:gd name="T23" fmla="*/ 46 h 81"/>
                <a:gd name="T24" fmla="*/ 46 w 69"/>
                <a:gd name="T25" fmla="*/ 53 h 81"/>
                <a:gd name="T26" fmla="*/ 49 w 69"/>
                <a:gd name="T27" fmla="*/ 57 h 81"/>
                <a:gd name="T28" fmla="*/ 38 w 69"/>
                <a:gd name="T29" fmla="*/ 69 h 81"/>
                <a:gd name="T30" fmla="*/ 30 w 69"/>
                <a:gd name="T31" fmla="*/ 83 h 81"/>
                <a:gd name="T32" fmla="*/ 16 w 69"/>
                <a:gd name="T33" fmla="*/ 96 h 81"/>
                <a:gd name="T34" fmla="*/ 8 w 69"/>
                <a:gd name="T35" fmla="*/ 93 h 81"/>
                <a:gd name="T36" fmla="*/ 5 w 69"/>
                <a:gd name="T37" fmla="*/ 89 h 81"/>
                <a:gd name="T38" fmla="*/ 13 w 69"/>
                <a:gd name="T39" fmla="*/ 78 h 81"/>
                <a:gd name="T40" fmla="*/ 18 w 69"/>
                <a:gd name="T41" fmla="*/ 71 h 81"/>
                <a:gd name="T42" fmla="*/ 16 w 69"/>
                <a:gd name="T43" fmla="*/ 61 h 81"/>
                <a:gd name="T44" fmla="*/ 10 w 69"/>
                <a:gd name="T45" fmla="*/ 59 h 81"/>
                <a:gd name="T46" fmla="*/ 5 w 69"/>
                <a:gd name="T47" fmla="*/ 55 h 81"/>
                <a:gd name="T48" fmla="*/ 1 w 69"/>
                <a:gd name="T49" fmla="*/ 51 h 81"/>
                <a:gd name="T50" fmla="*/ 7 w 69"/>
                <a:gd name="T51" fmla="*/ 46 h 81"/>
                <a:gd name="T52" fmla="*/ 16 w 69"/>
                <a:gd name="T53" fmla="*/ 42 h 81"/>
                <a:gd name="T54" fmla="*/ 22 w 69"/>
                <a:gd name="T55" fmla="*/ 29 h 81"/>
                <a:gd name="T56" fmla="*/ 25 w 69"/>
                <a:gd name="T57" fmla="*/ 24 h 81"/>
                <a:gd name="T58" fmla="*/ 24 w 69"/>
                <a:gd name="T59" fmla="*/ 13 h 81"/>
                <a:gd name="T60" fmla="*/ 26 w 69"/>
                <a:gd name="T61" fmla="*/ 6 h 81"/>
                <a:gd name="T62" fmla="*/ 30 w 69"/>
                <a:gd name="T63" fmla="*/ 7 h 81"/>
                <a:gd name="T64" fmla="*/ 31 w 69"/>
                <a:gd name="T65" fmla="*/ 4 h 81"/>
                <a:gd name="T66" fmla="*/ 35 w 69"/>
                <a:gd name="T67" fmla="*/ 5 h 81"/>
                <a:gd name="T68" fmla="*/ 35 w 69"/>
                <a:gd name="T69" fmla="*/ 10 h 81"/>
                <a:gd name="T70" fmla="*/ 40 w 69"/>
                <a:gd name="T71" fmla="*/ 10 h 81"/>
                <a:gd name="T72" fmla="*/ 40 w 69"/>
                <a:gd name="T73" fmla="*/ 2 h 81"/>
                <a:gd name="T74" fmla="*/ 43 w 69"/>
                <a:gd name="T75" fmla="*/ 2 h 81"/>
                <a:gd name="T76" fmla="*/ 43 w 69"/>
                <a:gd name="T77" fmla="*/ 18 h 81"/>
                <a:gd name="T78" fmla="*/ 53 w 69"/>
                <a:gd name="T79" fmla="*/ 23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4" name="Freeform 3133">
              <a:extLst>
                <a:ext uri="{FF2B5EF4-FFF2-40B4-BE49-F238E27FC236}">
                  <a16:creationId xmlns:a16="http://schemas.microsoft.com/office/drawing/2014/main" id="{9CE01BE2-FC49-4213-BB51-FE0937FEEC9F}"/>
                </a:ext>
              </a:extLst>
            </p:cNvPr>
            <p:cNvSpPr>
              <a:spLocks noChangeAspect="1"/>
            </p:cNvSpPr>
            <p:nvPr/>
          </p:nvSpPr>
          <p:spPr bwMode="auto">
            <a:xfrm>
              <a:off x="8088682" y="5364293"/>
              <a:ext cx="33307" cy="66614"/>
            </a:xfrm>
            <a:custGeom>
              <a:avLst/>
              <a:gdLst>
                <a:gd name="T0" fmla="*/ 16 w 20"/>
                <a:gd name="T1" fmla="*/ 41 h 40"/>
                <a:gd name="T2" fmla="*/ 17 w 20"/>
                <a:gd name="T3" fmla="*/ 47 h 40"/>
                <a:gd name="T4" fmla="*/ 20 w 20"/>
                <a:gd name="T5" fmla="*/ 47 h 40"/>
                <a:gd name="T6" fmla="*/ 24 w 20"/>
                <a:gd name="T7" fmla="*/ 35 h 40"/>
                <a:gd name="T8" fmla="*/ 20 w 20"/>
                <a:gd name="T9" fmla="*/ 25 h 40"/>
                <a:gd name="T10" fmla="*/ 24 w 20"/>
                <a:gd name="T11" fmla="*/ 25 h 40"/>
                <a:gd name="T12" fmla="*/ 22 w 20"/>
                <a:gd name="T13" fmla="*/ 17 h 40"/>
                <a:gd name="T14" fmla="*/ 12 w 20"/>
                <a:gd name="T15" fmla="*/ 10 h 40"/>
                <a:gd name="T16" fmla="*/ 6 w 20"/>
                <a:gd name="T17" fmla="*/ 6 h 40"/>
                <a:gd name="T18" fmla="*/ 6 w 20"/>
                <a:gd name="T19" fmla="*/ 2 h 40"/>
                <a:gd name="T20" fmla="*/ 1 w 20"/>
                <a:gd name="T21" fmla="*/ 2 h 40"/>
                <a:gd name="T22" fmla="*/ 6 w 20"/>
                <a:gd name="T23" fmla="*/ 12 h 40"/>
                <a:gd name="T24" fmla="*/ 5 w 20"/>
                <a:gd name="T25" fmla="*/ 16 h 40"/>
                <a:gd name="T26" fmla="*/ 14 w 20"/>
                <a:gd name="T27" fmla="*/ 35 h 40"/>
                <a:gd name="T28" fmla="*/ 19 w 20"/>
                <a:gd name="T29" fmla="*/ 36 h 40"/>
                <a:gd name="T30" fmla="*/ 16 w 20"/>
                <a:gd name="T31" fmla="*/ 4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5" name="Freeform 3134">
              <a:extLst>
                <a:ext uri="{FF2B5EF4-FFF2-40B4-BE49-F238E27FC236}">
                  <a16:creationId xmlns:a16="http://schemas.microsoft.com/office/drawing/2014/main" id="{FEA24BD2-A7DE-4E28-908C-5F500F907D57}"/>
                </a:ext>
              </a:extLst>
            </p:cNvPr>
            <p:cNvSpPr>
              <a:spLocks noChangeAspect="1"/>
            </p:cNvSpPr>
            <p:nvPr/>
          </p:nvSpPr>
          <p:spPr bwMode="auto">
            <a:xfrm>
              <a:off x="7877737" y="5528055"/>
              <a:ext cx="202619" cy="174863"/>
            </a:xfrm>
            <a:custGeom>
              <a:avLst/>
              <a:gdLst>
                <a:gd name="T0" fmla="*/ 140 w 121"/>
                <a:gd name="T1" fmla="*/ 28 h 105"/>
                <a:gd name="T2" fmla="*/ 128 w 121"/>
                <a:gd name="T3" fmla="*/ 38 h 105"/>
                <a:gd name="T4" fmla="*/ 119 w 121"/>
                <a:gd name="T5" fmla="*/ 49 h 105"/>
                <a:gd name="T6" fmla="*/ 110 w 121"/>
                <a:gd name="T7" fmla="*/ 58 h 105"/>
                <a:gd name="T8" fmla="*/ 110 w 121"/>
                <a:gd name="T9" fmla="*/ 61 h 105"/>
                <a:gd name="T10" fmla="*/ 116 w 121"/>
                <a:gd name="T11" fmla="*/ 64 h 105"/>
                <a:gd name="T12" fmla="*/ 115 w 121"/>
                <a:gd name="T13" fmla="*/ 67 h 105"/>
                <a:gd name="T14" fmla="*/ 103 w 121"/>
                <a:gd name="T15" fmla="*/ 66 h 105"/>
                <a:gd name="T16" fmla="*/ 88 w 121"/>
                <a:gd name="T17" fmla="*/ 72 h 105"/>
                <a:gd name="T18" fmla="*/ 81 w 121"/>
                <a:gd name="T19" fmla="*/ 79 h 105"/>
                <a:gd name="T20" fmla="*/ 78 w 121"/>
                <a:gd name="T21" fmla="*/ 90 h 105"/>
                <a:gd name="T22" fmla="*/ 70 w 121"/>
                <a:gd name="T23" fmla="*/ 101 h 105"/>
                <a:gd name="T24" fmla="*/ 56 w 121"/>
                <a:gd name="T25" fmla="*/ 113 h 105"/>
                <a:gd name="T26" fmla="*/ 41 w 121"/>
                <a:gd name="T27" fmla="*/ 125 h 105"/>
                <a:gd name="T28" fmla="*/ 33 w 121"/>
                <a:gd name="T29" fmla="*/ 124 h 105"/>
                <a:gd name="T30" fmla="*/ 28 w 121"/>
                <a:gd name="T31" fmla="*/ 116 h 105"/>
                <a:gd name="T32" fmla="*/ 19 w 121"/>
                <a:gd name="T33" fmla="*/ 114 h 105"/>
                <a:gd name="T34" fmla="*/ 4 w 121"/>
                <a:gd name="T35" fmla="*/ 113 h 105"/>
                <a:gd name="T36" fmla="*/ 1 w 121"/>
                <a:gd name="T37" fmla="*/ 107 h 105"/>
                <a:gd name="T38" fmla="*/ 13 w 121"/>
                <a:gd name="T39" fmla="*/ 92 h 105"/>
                <a:gd name="T40" fmla="*/ 31 w 121"/>
                <a:gd name="T41" fmla="*/ 78 h 105"/>
                <a:gd name="T42" fmla="*/ 46 w 121"/>
                <a:gd name="T43" fmla="*/ 68 h 105"/>
                <a:gd name="T44" fmla="*/ 56 w 121"/>
                <a:gd name="T45" fmla="*/ 66 h 105"/>
                <a:gd name="T46" fmla="*/ 76 w 121"/>
                <a:gd name="T47" fmla="*/ 52 h 105"/>
                <a:gd name="T48" fmla="*/ 92 w 121"/>
                <a:gd name="T49" fmla="*/ 42 h 105"/>
                <a:gd name="T50" fmla="*/ 101 w 121"/>
                <a:gd name="T51" fmla="*/ 28 h 105"/>
                <a:gd name="T52" fmla="*/ 112 w 121"/>
                <a:gd name="T53" fmla="*/ 16 h 105"/>
                <a:gd name="T54" fmla="*/ 121 w 121"/>
                <a:gd name="T55" fmla="*/ 0 h 105"/>
                <a:gd name="T56" fmla="*/ 125 w 121"/>
                <a:gd name="T57" fmla="*/ 0 h 105"/>
                <a:gd name="T58" fmla="*/ 125 w 121"/>
                <a:gd name="T59" fmla="*/ 5 h 105"/>
                <a:gd name="T60" fmla="*/ 129 w 121"/>
                <a:gd name="T61" fmla="*/ 7 h 105"/>
                <a:gd name="T62" fmla="*/ 127 w 121"/>
                <a:gd name="T63" fmla="*/ 13 h 105"/>
                <a:gd name="T64" fmla="*/ 132 w 121"/>
                <a:gd name="T65" fmla="*/ 17 h 105"/>
                <a:gd name="T66" fmla="*/ 138 w 121"/>
                <a:gd name="T67" fmla="*/ 8 h 105"/>
                <a:gd name="T68" fmla="*/ 142 w 121"/>
                <a:gd name="T69" fmla="*/ 6 h 105"/>
                <a:gd name="T70" fmla="*/ 145 w 121"/>
                <a:gd name="T71" fmla="*/ 12 h 105"/>
                <a:gd name="T72" fmla="*/ 146 w 121"/>
                <a:gd name="T73" fmla="*/ 17 h 105"/>
                <a:gd name="T74" fmla="*/ 140 w 121"/>
                <a:gd name="T75" fmla="*/ 22 h 105"/>
                <a:gd name="T76" fmla="*/ 140 w 121"/>
                <a:gd name="T77" fmla="*/ 28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6" name="Freeform 3135">
              <a:extLst>
                <a:ext uri="{FF2B5EF4-FFF2-40B4-BE49-F238E27FC236}">
                  <a16:creationId xmlns:a16="http://schemas.microsoft.com/office/drawing/2014/main" id="{EE8E8E0B-BFF7-4D24-9FC9-ACA0CEE0807C}"/>
                </a:ext>
              </a:extLst>
            </p:cNvPr>
            <p:cNvSpPr>
              <a:spLocks noChangeAspect="1"/>
            </p:cNvSpPr>
            <p:nvPr/>
          </p:nvSpPr>
          <p:spPr bwMode="auto">
            <a:xfrm>
              <a:off x="7893003" y="5698754"/>
              <a:ext cx="18042" cy="20817"/>
            </a:xfrm>
            <a:custGeom>
              <a:avLst/>
              <a:gdLst>
                <a:gd name="T0" fmla="*/ 9 w 11"/>
                <a:gd name="T1" fmla="*/ 0 h 12"/>
                <a:gd name="T2" fmla="*/ 12 w 11"/>
                <a:gd name="T3" fmla="*/ 4 h 12"/>
                <a:gd name="T4" fmla="*/ 9 w 11"/>
                <a:gd name="T5" fmla="*/ 6 h 12"/>
                <a:gd name="T6" fmla="*/ 13 w 11"/>
                <a:gd name="T7" fmla="*/ 10 h 12"/>
                <a:gd name="T8" fmla="*/ 9 w 11"/>
                <a:gd name="T9" fmla="*/ 13 h 12"/>
                <a:gd name="T10" fmla="*/ 1 w 11"/>
                <a:gd name="T11" fmla="*/ 15 h 12"/>
                <a:gd name="T12" fmla="*/ 1 w 11"/>
                <a:gd name="T13" fmla="*/ 13 h 12"/>
                <a:gd name="T14" fmla="*/ 7 w 11"/>
                <a:gd name="T15" fmla="*/ 1 h 12"/>
                <a:gd name="T16" fmla="*/ 9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7" name="Freeform 3136">
              <a:extLst>
                <a:ext uri="{FF2B5EF4-FFF2-40B4-BE49-F238E27FC236}">
                  <a16:creationId xmlns:a16="http://schemas.microsoft.com/office/drawing/2014/main" id="{9E3BBCEB-23B8-4BD1-BD41-139DE70E40A8}"/>
                </a:ext>
              </a:extLst>
            </p:cNvPr>
            <p:cNvSpPr>
              <a:spLocks noChangeAspect="1"/>
            </p:cNvSpPr>
            <p:nvPr/>
          </p:nvSpPr>
          <p:spPr bwMode="auto">
            <a:xfrm>
              <a:off x="7831940" y="5808389"/>
              <a:ext cx="9715" cy="16654"/>
            </a:xfrm>
            <a:custGeom>
              <a:avLst/>
              <a:gdLst>
                <a:gd name="T0" fmla="*/ 1 w 6"/>
                <a:gd name="T1" fmla="*/ 6 h 10"/>
                <a:gd name="T2" fmla="*/ 5 w 6"/>
                <a:gd name="T3" fmla="*/ 1 h 10"/>
                <a:gd name="T4" fmla="*/ 7 w 6"/>
                <a:gd name="T5" fmla="*/ 1 h 10"/>
                <a:gd name="T6" fmla="*/ 5 w 6"/>
                <a:gd name="T7" fmla="*/ 11 h 10"/>
                <a:gd name="T8" fmla="*/ 1 w 6"/>
                <a:gd name="T9" fmla="*/ 11 h 10"/>
                <a:gd name="T10" fmla="*/ 1 w 6"/>
                <a:gd name="T11" fmla="*/ 6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8" name="Freeform 3137">
              <a:extLst>
                <a:ext uri="{FF2B5EF4-FFF2-40B4-BE49-F238E27FC236}">
                  <a16:creationId xmlns:a16="http://schemas.microsoft.com/office/drawing/2014/main" id="{8702963A-49FB-4EF0-817D-4BE05B9AE412}"/>
                </a:ext>
              </a:extLst>
            </p:cNvPr>
            <p:cNvSpPr>
              <a:spLocks noChangeAspect="1"/>
            </p:cNvSpPr>
            <p:nvPr/>
          </p:nvSpPr>
          <p:spPr bwMode="auto">
            <a:xfrm>
              <a:off x="5912614" y="5750103"/>
              <a:ext cx="41634" cy="37471"/>
            </a:xfrm>
            <a:custGeom>
              <a:avLst/>
              <a:gdLst>
                <a:gd name="T0" fmla="*/ 4 w 25"/>
                <a:gd name="T1" fmla="*/ 2 h 23"/>
                <a:gd name="T2" fmla="*/ 8 w 25"/>
                <a:gd name="T3" fmla="*/ 5 h 23"/>
                <a:gd name="T4" fmla="*/ 6 w 25"/>
                <a:gd name="T5" fmla="*/ 12 h 23"/>
                <a:gd name="T6" fmla="*/ 10 w 25"/>
                <a:gd name="T7" fmla="*/ 12 h 23"/>
                <a:gd name="T8" fmla="*/ 17 w 25"/>
                <a:gd name="T9" fmla="*/ 9 h 23"/>
                <a:gd name="T10" fmla="*/ 14 w 25"/>
                <a:gd name="T11" fmla="*/ 14 h 23"/>
                <a:gd name="T12" fmla="*/ 20 w 25"/>
                <a:gd name="T13" fmla="*/ 14 h 23"/>
                <a:gd name="T14" fmla="*/ 29 w 25"/>
                <a:gd name="T15" fmla="*/ 12 h 23"/>
                <a:gd name="T16" fmla="*/ 29 w 25"/>
                <a:gd name="T17" fmla="*/ 16 h 23"/>
                <a:gd name="T18" fmla="*/ 20 w 25"/>
                <a:gd name="T19" fmla="*/ 19 h 23"/>
                <a:gd name="T20" fmla="*/ 19 w 25"/>
                <a:gd name="T21" fmla="*/ 21 h 23"/>
                <a:gd name="T22" fmla="*/ 25 w 25"/>
                <a:gd name="T23" fmla="*/ 22 h 23"/>
                <a:gd name="T24" fmla="*/ 24 w 25"/>
                <a:gd name="T25" fmla="*/ 25 h 23"/>
                <a:gd name="T26" fmla="*/ 18 w 25"/>
                <a:gd name="T27" fmla="*/ 23 h 23"/>
                <a:gd name="T28" fmla="*/ 14 w 25"/>
                <a:gd name="T29" fmla="*/ 22 h 23"/>
                <a:gd name="T30" fmla="*/ 10 w 25"/>
                <a:gd name="T31" fmla="*/ 22 h 23"/>
                <a:gd name="T32" fmla="*/ 5 w 25"/>
                <a:gd name="T33" fmla="*/ 26 h 23"/>
                <a:gd name="T34" fmla="*/ 0 w 25"/>
                <a:gd name="T35" fmla="*/ 23 h 23"/>
                <a:gd name="T36" fmla="*/ 1 w 25"/>
                <a:gd name="T37" fmla="*/ 12 h 23"/>
                <a:gd name="T38" fmla="*/ 4 w 25"/>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29" name="Freeform 3138">
              <a:extLst>
                <a:ext uri="{FF2B5EF4-FFF2-40B4-BE49-F238E27FC236}">
                  <a16:creationId xmlns:a16="http://schemas.microsoft.com/office/drawing/2014/main" id="{B1367D1A-410A-4219-9844-8B6E8E87E684}"/>
                </a:ext>
              </a:extLst>
            </p:cNvPr>
            <p:cNvSpPr>
              <a:spLocks noChangeAspect="1"/>
            </p:cNvSpPr>
            <p:nvPr/>
          </p:nvSpPr>
          <p:spPr bwMode="auto">
            <a:xfrm>
              <a:off x="4077944" y="2695558"/>
              <a:ext cx="212334" cy="113799"/>
            </a:xfrm>
            <a:custGeom>
              <a:avLst/>
              <a:gdLst>
                <a:gd name="T0" fmla="*/ 123 w 127"/>
                <a:gd name="T1" fmla="*/ 59 h 68"/>
                <a:gd name="T2" fmla="*/ 92 w 127"/>
                <a:gd name="T3" fmla="*/ 72 h 68"/>
                <a:gd name="T4" fmla="*/ 69 w 127"/>
                <a:gd name="T5" fmla="*/ 80 h 68"/>
                <a:gd name="T6" fmla="*/ 54 w 127"/>
                <a:gd name="T7" fmla="*/ 70 h 68"/>
                <a:gd name="T8" fmla="*/ 46 w 127"/>
                <a:gd name="T9" fmla="*/ 70 h 68"/>
                <a:gd name="T10" fmla="*/ 25 w 127"/>
                <a:gd name="T11" fmla="*/ 69 h 68"/>
                <a:gd name="T12" fmla="*/ 39 w 127"/>
                <a:gd name="T13" fmla="*/ 63 h 68"/>
                <a:gd name="T14" fmla="*/ 35 w 127"/>
                <a:gd name="T15" fmla="*/ 54 h 68"/>
                <a:gd name="T16" fmla="*/ 30 w 127"/>
                <a:gd name="T17" fmla="*/ 46 h 68"/>
                <a:gd name="T18" fmla="*/ 10 w 127"/>
                <a:gd name="T19" fmla="*/ 48 h 68"/>
                <a:gd name="T20" fmla="*/ 19 w 127"/>
                <a:gd name="T21" fmla="*/ 42 h 68"/>
                <a:gd name="T22" fmla="*/ 39 w 127"/>
                <a:gd name="T23" fmla="*/ 40 h 68"/>
                <a:gd name="T24" fmla="*/ 31 w 127"/>
                <a:gd name="T25" fmla="*/ 37 h 68"/>
                <a:gd name="T26" fmla="*/ 37 w 127"/>
                <a:gd name="T27" fmla="*/ 33 h 68"/>
                <a:gd name="T28" fmla="*/ 22 w 127"/>
                <a:gd name="T29" fmla="*/ 28 h 68"/>
                <a:gd name="T30" fmla="*/ 10 w 127"/>
                <a:gd name="T31" fmla="*/ 33 h 68"/>
                <a:gd name="T32" fmla="*/ 5 w 127"/>
                <a:gd name="T33" fmla="*/ 27 h 68"/>
                <a:gd name="T34" fmla="*/ 8 w 127"/>
                <a:gd name="T35" fmla="*/ 22 h 68"/>
                <a:gd name="T36" fmla="*/ 16 w 127"/>
                <a:gd name="T37" fmla="*/ 22 h 68"/>
                <a:gd name="T38" fmla="*/ 16 w 127"/>
                <a:gd name="T39" fmla="*/ 18 h 68"/>
                <a:gd name="T40" fmla="*/ 16 w 127"/>
                <a:gd name="T41" fmla="*/ 7 h 68"/>
                <a:gd name="T42" fmla="*/ 33 w 127"/>
                <a:gd name="T43" fmla="*/ 19 h 68"/>
                <a:gd name="T44" fmla="*/ 24 w 127"/>
                <a:gd name="T45" fmla="*/ 8 h 68"/>
                <a:gd name="T46" fmla="*/ 22 w 127"/>
                <a:gd name="T47" fmla="*/ 4 h 68"/>
                <a:gd name="T48" fmla="*/ 40 w 127"/>
                <a:gd name="T49" fmla="*/ 12 h 68"/>
                <a:gd name="T50" fmla="*/ 45 w 127"/>
                <a:gd name="T51" fmla="*/ 18 h 68"/>
                <a:gd name="T52" fmla="*/ 42 w 127"/>
                <a:gd name="T53" fmla="*/ 22 h 68"/>
                <a:gd name="T54" fmla="*/ 48 w 127"/>
                <a:gd name="T55" fmla="*/ 39 h 68"/>
                <a:gd name="T56" fmla="*/ 54 w 127"/>
                <a:gd name="T57" fmla="*/ 25 h 68"/>
                <a:gd name="T58" fmla="*/ 60 w 127"/>
                <a:gd name="T59" fmla="*/ 25 h 68"/>
                <a:gd name="T60" fmla="*/ 61 w 127"/>
                <a:gd name="T61" fmla="*/ 12 h 68"/>
                <a:gd name="T62" fmla="*/ 73 w 127"/>
                <a:gd name="T63" fmla="*/ 27 h 68"/>
                <a:gd name="T64" fmla="*/ 82 w 127"/>
                <a:gd name="T65" fmla="*/ 11 h 68"/>
                <a:gd name="T66" fmla="*/ 92 w 127"/>
                <a:gd name="T67" fmla="*/ 23 h 68"/>
                <a:gd name="T68" fmla="*/ 95 w 127"/>
                <a:gd name="T69" fmla="*/ 13 h 68"/>
                <a:gd name="T70" fmla="*/ 99 w 127"/>
                <a:gd name="T71" fmla="*/ 17 h 68"/>
                <a:gd name="T72" fmla="*/ 107 w 127"/>
                <a:gd name="T73" fmla="*/ 10 h 68"/>
                <a:gd name="T74" fmla="*/ 113 w 127"/>
                <a:gd name="T75" fmla="*/ 7 h 68"/>
                <a:gd name="T76" fmla="*/ 119 w 127"/>
                <a:gd name="T77" fmla="*/ 4 h 68"/>
                <a:gd name="T78" fmla="*/ 133 w 127"/>
                <a:gd name="T79" fmla="*/ 7 h 68"/>
                <a:gd name="T80" fmla="*/ 133 w 127"/>
                <a:gd name="T81" fmla="*/ 16 h 68"/>
                <a:gd name="T82" fmla="*/ 135 w 127"/>
                <a:gd name="T83" fmla="*/ 24 h 68"/>
                <a:gd name="T84" fmla="*/ 147 w 127"/>
                <a:gd name="T85" fmla="*/ 29 h 68"/>
                <a:gd name="T86" fmla="*/ 145 w 127"/>
                <a:gd name="T87" fmla="*/ 39 h 68"/>
                <a:gd name="T88" fmla="*/ 139 w 127"/>
                <a:gd name="T89" fmla="*/ 55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0" name="Freeform 3139">
              <a:extLst>
                <a:ext uri="{FF2B5EF4-FFF2-40B4-BE49-F238E27FC236}">
                  <a16:creationId xmlns:a16="http://schemas.microsoft.com/office/drawing/2014/main" id="{592C6B22-8869-43C3-9AAC-E4CB9D8F6AE6}"/>
                </a:ext>
              </a:extLst>
            </p:cNvPr>
            <p:cNvSpPr>
              <a:spLocks noChangeAspect="1"/>
            </p:cNvSpPr>
            <p:nvPr/>
          </p:nvSpPr>
          <p:spPr bwMode="auto">
            <a:xfrm>
              <a:off x="4373545" y="2533186"/>
              <a:ext cx="26369" cy="20817"/>
            </a:xfrm>
            <a:custGeom>
              <a:avLst/>
              <a:gdLst>
                <a:gd name="T0" fmla="*/ 4 w 16"/>
                <a:gd name="T1" fmla="*/ 15 h 13"/>
                <a:gd name="T2" fmla="*/ 1 w 16"/>
                <a:gd name="T3" fmla="*/ 13 h 13"/>
                <a:gd name="T4" fmla="*/ 6 w 16"/>
                <a:gd name="T5" fmla="*/ 7 h 13"/>
                <a:gd name="T6" fmla="*/ 12 w 16"/>
                <a:gd name="T7" fmla="*/ 1 h 13"/>
                <a:gd name="T8" fmla="*/ 17 w 16"/>
                <a:gd name="T9" fmla="*/ 1 h 13"/>
                <a:gd name="T10" fmla="*/ 17 w 16"/>
                <a:gd name="T11" fmla="*/ 7 h 13"/>
                <a:gd name="T12" fmla="*/ 7 w 16"/>
                <a:gd name="T13" fmla="*/ 9 h 13"/>
                <a:gd name="T14" fmla="*/ 4 w 16"/>
                <a:gd name="T15" fmla="*/ 15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1" name="Freeform 3140">
              <a:extLst>
                <a:ext uri="{FF2B5EF4-FFF2-40B4-BE49-F238E27FC236}">
                  <a16:creationId xmlns:a16="http://schemas.microsoft.com/office/drawing/2014/main" id="{D4492FA8-D219-4B74-B42F-8A91313B0BDA}"/>
                </a:ext>
              </a:extLst>
            </p:cNvPr>
            <p:cNvSpPr>
              <a:spLocks noChangeAspect="1"/>
            </p:cNvSpPr>
            <p:nvPr/>
          </p:nvSpPr>
          <p:spPr bwMode="auto">
            <a:xfrm>
              <a:off x="4726047" y="2191786"/>
              <a:ext cx="195680" cy="151270"/>
            </a:xfrm>
            <a:custGeom>
              <a:avLst/>
              <a:gdLst>
                <a:gd name="T0" fmla="*/ 139 w 117"/>
                <a:gd name="T1" fmla="*/ 42 h 91"/>
                <a:gd name="T2" fmla="*/ 117 w 117"/>
                <a:gd name="T3" fmla="*/ 46 h 91"/>
                <a:gd name="T4" fmla="*/ 108 w 117"/>
                <a:gd name="T5" fmla="*/ 60 h 91"/>
                <a:gd name="T6" fmla="*/ 99 w 117"/>
                <a:gd name="T7" fmla="*/ 75 h 91"/>
                <a:gd name="T8" fmla="*/ 84 w 117"/>
                <a:gd name="T9" fmla="*/ 105 h 91"/>
                <a:gd name="T10" fmla="*/ 69 w 117"/>
                <a:gd name="T11" fmla="*/ 98 h 91"/>
                <a:gd name="T12" fmla="*/ 77 w 117"/>
                <a:gd name="T13" fmla="*/ 92 h 91"/>
                <a:gd name="T14" fmla="*/ 58 w 117"/>
                <a:gd name="T15" fmla="*/ 91 h 91"/>
                <a:gd name="T16" fmla="*/ 47 w 117"/>
                <a:gd name="T17" fmla="*/ 78 h 91"/>
                <a:gd name="T18" fmla="*/ 53 w 117"/>
                <a:gd name="T19" fmla="*/ 80 h 91"/>
                <a:gd name="T20" fmla="*/ 67 w 117"/>
                <a:gd name="T21" fmla="*/ 78 h 91"/>
                <a:gd name="T22" fmla="*/ 59 w 117"/>
                <a:gd name="T23" fmla="*/ 73 h 91"/>
                <a:gd name="T24" fmla="*/ 83 w 117"/>
                <a:gd name="T25" fmla="*/ 68 h 91"/>
                <a:gd name="T26" fmla="*/ 60 w 117"/>
                <a:gd name="T27" fmla="*/ 71 h 91"/>
                <a:gd name="T28" fmla="*/ 43 w 117"/>
                <a:gd name="T29" fmla="*/ 74 h 91"/>
                <a:gd name="T30" fmla="*/ 40 w 117"/>
                <a:gd name="T31" fmla="*/ 62 h 91"/>
                <a:gd name="T32" fmla="*/ 46 w 117"/>
                <a:gd name="T33" fmla="*/ 65 h 91"/>
                <a:gd name="T34" fmla="*/ 57 w 117"/>
                <a:gd name="T35" fmla="*/ 61 h 91"/>
                <a:gd name="T36" fmla="*/ 77 w 117"/>
                <a:gd name="T37" fmla="*/ 55 h 91"/>
                <a:gd name="T38" fmla="*/ 82 w 117"/>
                <a:gd name="T39" fmla="*/ 52 h 91"/>
                <a:gd name="T40" fmla="*/ 77 w 117"/>
                <a:gd name="T41" fmla="*/ 47 h 91"/>
                <a:gd name="T42" fmla="*/ 81 w 117"/>
                <a:gd name="T43" fmla="*/ 37 h 91"/>
                <a:gd name="T44" fmla="*/ 65 w 117"/>
                <a:gd name="T45" fmla="*/ 50 h 91"/>
                <a:gd name="T46" fmla="*/ 63 w 117"/>
                <a:gd name="T47" fmla="*/ 40 h 91"/>
                <a:gd name="T48" fmla="*/ 55 w 117"/>
                <a:gd name="T49" fmla="*/ 44 h 91"/>
                <a:gd name="T50" fmla="*/ 53 w 117"/>
                <a:gd name="T51" fmla="*/ 52 h 91"/>
                <a:gd name="T52" fmla="*/ 46 w 117"/>
                <a:gd name="T53" fmla="*/ 54 h 91"/>
                <a:gd name="T54" fmla="*/ 24 w 117"/>
                <a:gd name="T55" fmla="*/ 50 h 91"/>
                <a:gd name="T56" fmla="*/ 14 w 117"/>
                <a:gd name="T57" fmla="*/ 42 h 91"/>
                <a:gd name="T58" fmla="*/ 22 w 117"/>
                <a:gd name="T59" fmla="*/ 38 h 91"/>
                <a:gd name="T60" fmla="*/ 18 w 117"/>
                <a:gd name="T61" fmla="*/ 34 h 91"/>
                <a:gd name="T62" fmla="*/ 17 w 117"/>
                <a:gd name="T63" fmla="*/ 24 h 91"/>
                <a:gd name="T64" fmla="*/ 11 w 117"/>
                <a:gd name="T65" fmla="*/ 30 h 91"/>
                <a:gd name="T66" fmla="*/ 4 w 117"/>
                <a:gd name="T67" fmla="*/ 13 h 91"/>
                <a:gd name="T68" fmla="*/ 20 w 117"/>
                <a:gd name="T69" fmla="*/ 13 h 91"/>
                <a:gd name="T70" fmla="*/ 28 w 117"/>
                <a:gd name="T71" fmla="*/ 8 h 91"/>
                <a:gd name="T72" fmla="*/ 40 w 117"/>
                <a:gd name="T73" fmla="*/ 11 h 91"/>
                <a:gd name="T74" fmla="*/ 27 w 117"/>
                <a:gd name="T75" fmla="*/ 14 h 91"/>
                <a:gd name="T76" fmla="*/ 35 w 117"/>
                <a:gd name="T77" fmla="*/ 19 h 91"/>
                <a:gd name="T78" fmla="*/ 45 w 117"/>
                <a:gd name="T79" fmla="*/ 28 h 91"/>
                <a:gd name="T80" fmla="*/ 46 w 117"/>
                <a:gd name="T81" fmla="*/ 13 h 91"/>
                <a:gd name="T82" fmla="*/ 55 w 117"/>
                <a:gd name="T83" fmla="*/ 13 h 91"/>
                <a:gd name="T84" fmla="*/ 61 w 117"/>
                <a:gd name="T85" fmla="*/ 29 h 91"/>
                <a:gd name="T86" fmla="*/ 70 w 117"/>
                <a:gd name="T87" fmla="*/ 36 h 91"/>
                <a:gd name="T88" fmla="*/ 65 w 117"/>
                <a:gd name="T89" fmla="*/ 16 h 91"/>
                <a:gd name="T90" fmla="*/ 72 w 117"/>
                <a:gd name="T91" fmla="*/ 1 h 91"/>
                <a:gd name="T92" fmla="*/ 81 w 117"/>
                <a:gd name="T93" fmla="*/ 6 h 91"/>
                <a:gd name="T94" fmla="*/ 90 w 117"/>
                <a:gd name="T95" fmla="*/ 24 h 91"/>
                <a:gd name="T96" fmla="*/ 94 w 117"/>
                <a:gd name="T97" fmla="*/ 14 h 91"/>
                <a:gd name="T98" fmla="*/ 102 w 117"/>
                <a:gd name="T99" fmla="*/ 24 h 91"/>
                <a:gd name="T100" fmla="*/ 119 w 117"/>
                <a:gd name="T101" fmla="*/ 34 h 91"/>
                <a:gd name="T102" fmla="*/ 137 w 117"/>
                <a:gd name="T103" fmla="*/ 3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2" name="Freeform 3141">
              <a:extLst>
                <a:ext uri="{FF2B5EF4-FFF2-40B4-BE49-F238E27FC236}">
                  <a16:creationId xmlns:a16="http://schemas.microsoft.com/office/drawing/2014/main" id="{85935744-2F4C-400C-AC65-D4DFDAAB7527}"/>
                </a:ext>
              </a:extLst>
            </p:cNvPr>
            <p:cNvSpPr>
              <a:spLocks noChangeAspect="1"/>
            </p:cNvSpPr>
            <p:nvPr/>
          </p:nvSpPr>
          <p:spPr bwMode="auto">
            <a:xfrm>
              <a:off x="4895359" y="2254238"/>
              <a:ext cx="38858" cy="20817"/>
            </a:xfrm>
            <a:custGeom>
              <a:avLst/>
              <a:gdLst>
                <a:gd name="T0" fmla="*/ 23 w 24"/>
                <a:gd name="T1" fmla="*/ 0 h 12"/>
                <a:gd name="T2" fmla="*/ 27 w 24"/>
                <a:gd name="T3" fmla="*/ 1 h 12"/>
                <a:gd name="T4" fmla="*/ 25 w 24"/>
                <a:gd name="T5" fmla="*/ 11 h 12"/>
                <a:gd name="T6" fmla="*/ 12 w 24"/>
                <a:gd name="T7" fmla="*/ 14 h 12"/>
                <a:gd name="T8" fmla="*/ 7 w 24"/>
                <a:gd name="T9" fmla="*/ 13 h 12"/>
                <a:gd name="T10" fmla="*/ 1 w 24"/>
                <a:gd name="T11" fmla="*/ 4 h 12"/>
                <a:gd name="T12" fmla="*/ 6 w 24"/>
                <a:gd name="T13" fmla="*/ 3 h 12"/>
                <a:gd name="T14" fmla="*/ 23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3" name="Freeform 3142">
              <a:extLst>
                <a:ext uri="{FF2B5EF4-FFF2-40B4-BE49-F238E27FC236}">
                  <a16:creationId xmlns:a16="http://schemas.microsoft.com/office/drawing/2014/main" id="{C243F55E-BE54-4666-8DB5-697614178237}"/>
                </a:ext>
              </a:extLst>
            </p:cNvPr>
            <p:cNvSpPr>
              <a:spLocks noChangeAspect="1"/>
            </p:cNvSpPr>
            <p:nvPr/>
          </p:nvSpPr>
          <p:spPr bwMode="auto">
            <a:xfrm>
              <a:off x="4907847" y="2266727"/>
              <a:ext cx="70778" cy="49961"/>
            </a:xfrm>
            <a:custGeom>
              <a:avLst/>
              <a:gdLst>
                <a:gd name="T0" fmla="*/ 28 w 42"/>
                <a:gd name="T1" fmla="*/ 1 h 30"/>
                <a:gd name="T2" fmla="*/ 30 w 42"/>
                <a:gd name="T3" fmla="*/ 4 h 30"/>
                <a:gd name="T4" fmla="*/ 28 w 42"/>
                <a:gd name="T5" fmla="*/ 11 h 30"/>
                <a:gd name="T6" fmla="*/ 41 w 42"/>
                <a:gd name="T7" fmla="*/ 17 h 30"/>
                <a:gd name="T8" fmla="*/ 49 w 42"/>
                <a:gd name="T9" fmla="*/ 13 h 30"/>
                <a:gd name="T10" fmla="*/ 50 w 42"/>
                <a:gd name="T11" fmla="*/ 20 h 30"/>
                <a:gd name="T12" fmla="*/ 35 w 42"/>
                <a:gd name="T13" fmla="*/ 29 h 30"/>
                <a:gd name="T14" fmla="*/ 29 w 42"/>
                <a:gd name="T15" fmla="*/ 35 h 30"/>
                <a:gd name="T16" fmla="*/ 27 w 42"/>
                <a:gd name="T17" fmla="*/ 32 h 30"/>
                <a:gd name="T18" fmla="*/ 30 w 42"/>
                <a:gd name="T19" fmla="*/ 24 h 30"/>
                <a:gd name="T20" fmla="*/ 23 w 42"/>
                <a:gd name="T21" fmla="*/ 24 h 30"/>
                <a:gd name="T22" fmla="*/ 19 w 42"/>
                <a:gd name="T23" fmla="*/ 28 h 30"/>
                <a:gd name="T24" fmla="*/ 2 w 42"/>
                <a:gd name="T25" fmla="*/ 28 h 30"/>
                <a:gd name="T26" fmla="*/ 0 w 42"/>
                <a:gd name="T27" fmla="*/ 22 h 30"/>
                <a:gd name="T28" fmla="*/ 5 w 42"/>
                <a:gd name="T29" fmla="*/ 13 h 30"/>
                <a:gd name="T30" fmla="*/ 1 w 42"/>
                <a:gd name="T31" fmla="*/ 8 h 30"/>
                <a:gd name="T32" fmla="*/ 4 w 42"/>
                <a:gd name="T33" fmla="*/ 7 h 30"/>
                <a:gd name="T34" fmla="*/ 15 w 42"/>
                <a:gd name="T35" fmla="*/ 7 h 30"/>
                <a:gd name="T36" fmla="*/ 23 w 42"/>
                <a:gd name="T37" fmla="*/ 0 h 30"/>
                <a:gd name="T38" fmla="*/ 28 w 42"/>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4" name="Freeform 3143">
              <a:extLst>
                <a:ext uri="{FF2B5EF4-FFF2-40B4-BE49-F238E27FC236}">
                  <a16:creationId xmlns:a16="http://schemas.microsoft.com/office/drawing/2014/main" id="{8108EC92-EE97-4322-A432-F41CC5F00058}"/>
                </a:ext>
              </a:extLst>
            </p:cNvPr>
            <p:cNvSpPr>
              <a:spLocks noChangeAspect="1"/>
            </p:cNvSpPr>
            <p:nvPr/>
          </p:nvSpPr>
          <p:spPr bwMode="auto">
            <a:xfrm>
              <a:off x="4728822" y="2243136"/>
              <a:ext cx="27756" cy="31920"/>
            </a:xfrm>
            <a:custGeom>
              <a:avLst/>
              <a:gdLst>
                <a:gd name="T0" fmla="*/ 0 w 17"/>
                <a:gd name="T1" fmla="*/ 2 h 19"/>
                <a:gd name="T2" fmla="*/ 4 w 17"/>
                <a:gd name="T3" fmla="*/ 0 h 19"/>
                <a:gd name="T4" fmla="*/ 14 w 17"/>
                <a:gd name="T5" fmla="*/ 15 h 19"/>
                <a:gd name="T6" fmla="*/ 19 w 17"/>
                <a:gd name="T7" fmla="*/ 21 h 19"/>
                <a:gd name="T8" fmla="*/ 15 w 17"/>
                <a:gd name="T9" fmla="*/ 22 h 19"/>
                <a:gd name="T10" fmla="*/ 5 w 17"/>
                <a:gd name="T11" fmla="*/ 12 h 19"/>
                <a:gd name="T12" fmla="*/ 0 w 17"/>
                <a:gd name="T13" fmla="*/ 2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5" name="Freeform 3144">
              <a:extLst>
                <a:ext uri="{FF2B5EF4-FFF2-40B4-BE49-F238E27FC236}">
                  <a16:creationId xmlns:a16="http://schemas.microsoft.com/office/drawing/2014/main" id="{96C4CDA6-C0A9-4769-A74F-59A674359004}"/>
                </a:ext>
              </a:extLst>
            </p:cNvPr>
            <p:cNvSpPr>
              <a:spLocks noChangeAspect="1"/>
            </p:cNvSpPr>
            <p:nvPr/>
          </p:nvSpPr>
          <p:spPr bwMode="auto">
            <a:xfrm>
              <a:off x="4845398" y="2172359"/>
              <a:ext cx="169311" cy="63839"/>
            </a:xfrm>
            <a:custGeom>
              <a:avLst/>
              <a:gdLst>
                <a:gd name="T0" fmla="*/ 121 w 102"/>
                <a:gd name="T1" fmla="*/ 19 h 38"/>
                <a:gd name="T2" fmla="*/ 121 w 102"/>
                <a:gd name="T3" fmla="*/ 16 h 38"/>
                <a:gd name="T4" fmla="*/ 106 w 102"/>
                <a:gd name="T5" fmla="*/ 12 h 38"/>
                <a:gd name="T6" fmla="*/ 94 w 102"/>
                <a:gd name="T7" fmla="*/ 7 h 38"/>
                <a:gd name="T8" fmla="*/ 86 w 102"/>
                <a:gd name="T9" fmla="*/ 6 h 38"/>
                <a:gd name="T10" fmla="*/ 79 w 102"/>
                <a:gd name="T11" fmla="*/ 11 h 38"/>
                <a:gd name="T12" fmla="*/ 72 w 102"/>
                <a:gd name="T13" fmla="*/ 12 h 38"/>
                <a:gd name="T14" fmla="*/ 72 w 102"/>
                <a:gd name="T15" fmla="*/ 7 h 38"/>
                <a:gd name="T16" fmla="*/ 66 w 102"/>
                <a:gd name="T17" fmla="*/ 0 h 38"/>
                <a:gd name="T18" fmla="*/ 65 w 102"/>
                <a:gd name="T19" fmla="*/ 5 h 38"/>
                <a:gd name="T20" fmla="*/ 62 w 102"/>
                <a:gd name="T21" fmla="*/ 5 h 38"/>
                <a:gd name="T22" fmla="*/ 65 w 102"/>
                <a:gd name="T23" fmla="*/ 17 h 38"/>
                <a:gd name="T24" fmla="*/ 60 w 102"/>
                <a:gd name="T25" fmla="*/ 17 h 38"/>
                <a:gd name="T26" fmla="*/ 54 w 102"/>
                <a:gd name="T27" fmla="*/ 10 h 38"/>
                <a:gd name="T28" fmla="*/ 41 w 102"/>
                <a:gd name="T29" fmla="*/ 10 h 38"/>
                <a:gd name="T30" fmla="*/ 33 w 102"/>
                <a:gd name="T31" fmla="*/ 2 h 38"/>
                <a:gd name="T32" fmla="*/ 26 w 102"/>
                <a:gd name="T33" fmla="*/ 2 h 38"/>
                <a:gd name="T34" fmla="*/ 31 w 102"/>
                <a:gd name="T35" fmla="*/ 15 h 38"/>
                <a:gd name="T36" fmla="*/ 22 w 102"/>
                <a:gd name="T37" fmla="*/ 8 h 38"/>
                <a:gd name="T38" fmla="*/ 18 w 102"/>
                <a:gd name="T39" fmla="*/ 5 h 38"/>
                <a:gd name="T40" fmla="*/ 20 w 102"/>
                <a:gd name="T41" fmla="*/ 15 h 38"/>
                <a:gd name="T42" fmla="*/ 14 w 102"/>
                <a:gd name="T43" fmla="*/ 8 h 38"/>
                <a:gd name="T44" fmla="*/ 5 w 102"/>
                <a:gd name="T45" fmla="*/ 7 h 38"/>
                <a:gd name="T46" fmla="*/ 0 w 102"/>
                <a:gd name="T47" fmla="*/ 8 h 38"/>
                <a:gd name="T48" fmla="*/ 12 w 102"/>
                <a:gd name="T49" fmla="*/ 13 h 38"/>
                <a:gd name="T50" fmla="*/ 11 w 102"/>
                <a:gd name="T51" fmla="*/ 17 h 38"/>
                <a:gd name="T52" fmla="*/ 18 w 102"/>
                <a:gd name="T53" fmla="*/ 18 h 38"/>
                <a:gd name="T54" fmla="*/ 18 w 102"/>
                <a:gd name="T55" fmla="*/ 19 h 38"/>
                <a:gd name="T56" fmla="*/ 11 w 102"/>
                <a:gd name="T57" fmla="*/ 22 h 38"/>
                <a:gd name="T58" fmla="*/ 17 w 102"/>
                <a:gd name="T59" fmla="*/ 25 h 38"/>
                <a:gd name="T60" fmla="*/ 26 w 102"/>
                <a:gd name="T61" fmla="*/ 25 h 38"/>
                <a:gd name="T62" fmla="*/ 39 w 102"/>
                <a:gd name="T63" fmla="*/ 23 h 38"/>
                <a:gd name="T64" fmla="*/ 57 w 102"/>
                <a:gd name="T65" fmla="*/ 23 h 38"/>
                <a:gd name="T66" fmla="*/ 57 w 102"/>
                <a:gd name="T67" fmla="*/ 27 h 38"/>
                <a:gd name="T68" fmla="*/ 43 w 102"/>
                <a:gd name="T69" fmla="*/ 28 h 38"/>
                <a:gd name="T70" fmla="*/ 41 w 102"/>
                <a:gd name="T71" fmla="*/ 30 h 38"/>
                <a:gd name="T72" fmla="*/ 32 w 102"/>
                <a:gd name="T73" fmla="*/ 28 h 38"/>
                <a:gd name="T74" fmla="*/ 32 w 102"/>
                <a:gd name="T75" fmla="*/ 30 h 38"/>
                <a:gd name="T76" fmla="*/ 42 w 102"/>
                <a:gd name="T77" fmla="*/ 33 h 38"/>
                <a:gd name="T78" fmla="*/ 45 w 102"/>
                <a:gd name="T79" fmla="*/ 39 h 38"/>
                <a:gd name="T80" fmla="*/ 66 w 102"/>
                <a:gd name="T81" fmla="*/ 36 h 38"/>
                <a:gd name="T82" fmla="*/ 67 w 102"/>
                <a:gd name="T83" fmla="*/ 41 h 38"/>
                <a:gd name="T84" fmla="*/ 83 w 102"/>
                <a:gd name="T85" fmla="*/ 45 h 38"/>
                <a:gd name="T86" fmla="*/ 93 w 102"/>
                <a:gd name="T87" fmla="*/ 35 h 38"/>
                <a:gd name="T88" fmla="*/ 103 w 102"/>
                <a:gd name="T89" fmla="*/ 35 h 38"/>
                <a:gd name="T90" fmla="*/ 108 w 102"/>
                <a:gd name="T91" fmla="*/ 27 h 38"/>
                <a:gd name="T92" fmla="*/ 121 w 102"/>
                <a:gd name="T93" fmla="*/ 1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6" name="Freeform 3145">
              <a:extLst>
                <a:ext uri="{FF2B5EF4-FFF2-40B4-BE49-F238E27FC236}">
                  <a16:creationId xmlns:a16="http://schemas.microsoft.com/office/drawing/2014/main" id="{6D731725-0DF5-4AA2-A4A9-4ACFA30EE94A}"/>
                </a:ext>
              </a:extLst>
            </p:cNvPr>
            <p:cNvSpPr>
              <a:spLocks noChangeAspect="1"/>
            </p:cNvSpPr>
            <p:nvPr/>
          </p:nvSpPr>
          <p:spPr bwMode="auto">
            <a:xfrm>
              <a:off x="5089650" y="2187624"/>
              <a:ext cx="30532" cy="8327"/>
            </a:xfrm>
            <a:custGeom>
              <a:avLst/>
              <a:gdLst>
                <a:gd name="T0" fmla="*/ 1 w 18"/>
                <a:gd name="T1" fmla="*/ 2 h 5"/>
                <a:gd name="T2" fmla="*/ 1 w 18"/>
                <a:gd name="T3" fmla="*/ 5 h 5"/>
                <a:gd name="T4" fmla="*/ 16 w 18"/>
                <a:gd name="T5" fmla="*/ 4 h 5"/>
                <a:gd name="T6" fmla="*/ 21 w 18"/>
                <a:gd name="T7" fmla="*/ 2 h 5"/>
                <a:gd name="T8" fmla="*/ 21 w 18"/>
                <a:gd name="T9" fmla="*/ 0 h 5"/>
                <a:gd name="T10" fmla="*/ 6 w 18"/>
                <a:gd name="T11" fmla="*/ 2 h 5"/>
                <a:gd name="T12" fmla="*/ 1 w 18"/>
                <a:gd name="T13" fmla="*/ 2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7" name="Freeform 3146">
              <a:extLst>
                <a:ext uri="{FF2B5EF4-FFF2-40B4-BE49-F238E27FC236}">
                  <a16:creationId xmlns:a16="http://schemas.microsoft.com/office/drawing/2014/main" id="{BFD9AA5C-D9DC-4C11-8828-74FE2575D2E4}"/>
                </a:ext>
              </a:extLst>
            </p:cNvPr>
            <p:cNvSpPr>
              <a:spLocks noChangeAspect="1"/>
            </p:cNvSpPr>
            <p:nvPr/>
          </p:nvSpPr>
          <p:spPr bwMode="auto">
            <a:xfrm>
              <a:off x="5025811" y="2238973"/>
              <a:ext cx="36083" cy="8327"/>
            </a:xfrm>
            <a:custGeom>
              <a:avLst/>
              <a:gdLst>
                <a:gd name="T0" fmla="*/ 1 w 21"/>
                <a:gd name="T1" fmla="*/ 1 h 5"/>
                <a:gd name="T2" fmla="*/ 4 w 21"/>
                <a:gd name="T3" fmla="*/ 5 h 5"/>
                <a:gd name="T4" fmla="*/ 12 w 21"/>
                <a:gd name="T5" fmla="*/ 2 h 5"/>
                <a:gd name="T6" fmla="*/ 22 w 21"/>
                <a:gd name="T7" fmla="*/ 6 h 5"/>
                <a:gd name="T8" fmla="*/ 26 w 21"/>
                <a:gd name="T9" fmla="*/ 4 h 5"/>
                <a:gd name="T10" fmla="*/ 24 w 21"/>
                <a:gd name="T11" fmla="*/ 2 h 5"/>
                <a:gd name="T12" fmla="*/ 17 w 21"/>
                <a:gd name="T13" fmla="*/ 0 h 5"/>
                <a:gd name="T14" fmla="*/ 5 w 21"/>
                <a:gd name="T15" fmla="*/ 1 h 5"/>
                <a:gd name="T16" fmla="*/ 1 w 21"/>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8" name="Freeform 3147">
              <a:extLst>
                <a:ext uri="{FF2B5EF4-FFF2-40B4-BE49-F238E27FC236}">
                  <a16:creationId xmlns:a16="http://schemas.microsoft.com/office/drawing/2014/main" id="{952461D8-D45E-47F6-A952-2FA21849B4AD}"/>
                </a:ext>
              </a:extLst>
            </p:cNvPr>
            <p:cNvSpPr>
              <a:spLocks noChangeAspect="1"/>
            </p:cNvSpPr>
            <p:nvPr/>
          </p:nvSpPr>
          <p:spPr bwMode="auto">
            <a:xfrm>
              <a:off x="7218533" y="3070262"/>
              <a:ext cx="19429" cy="16654"/>
            </a:xfrm>
            <a:custGeom>
              <a:avLst/>
              <a:gdLst>
                <a:gd name="T0" fmla="*/ 13 w 12"/>
                <a:gd name="T1" fmla="*/ 2 h 10"/>
                <a:gd name="T2" fmla="*/ 11 w 12"/>
                <a:gd name="T3" fmla="*/ 10 h 10"/>
                <a:gd name="T4" fmla="*/ 2 w 12"/>
                <a:gd name="T5" fmla="*/ 10 h 10"/>
                <a:gd name="T6" fmla="*/ 6 w 12"/>
                <a:gd name="T7" fmla="*/ 1 h 10"/>
                <a:gd name="T8" fmla="*/ 13 w 12"/>
                <a:gd name="T9" fmla="*/ 2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39" name="Freeform 3148">
              <a:extLst>
                <a:ext uri="{FF2B5EF4-FFF2-40B4-BE49-F238E27FC236}">
                  <a16:creationId xmlns:a16="http://schemas.microsoft.com/office/drawing/2014/main" id="{A66F5B01-7F50-4DFC-BCE1-6DA9D706CA63}"/>
                </a:ext>
              </a:extLst>
            </p:cNvPr>
            <p:cNvSpPr>
              <a:spLocks noChangeAspect="1"/>
            </p:cNvSpPr>
            <p:nvPr/>
          </p:nvSpPr>
          <p:spPr bwMode="auto">
            <a:xfrm>
              <a:off x="7693161" y="2949526"/>
              <a:ext cx="19429" cy="20817"/>
            </a:xfrm>
            <a:custGeom>
              <a:avLst/>
              <a:gdLst>
                <a:gd name="T0" fmla="*/ 12 w 12"/>
                <a:gd name="T1" fmla="*/ 1 h 13"/>
                <a:gd name="T2" fmla="*/ 12 w 12"/>
                <a:gd name="T3" fmla="*/ 8 h 13"/>
                <a:gd name="T4" fmla="*/ 0 w 12"/>
                <a:gd name="T5" fmla="*/ 14 h 13"/>
                <a:gd name="T6" fmla="*/ 2 w 12"/>
                <a:gd name="T7" fmla="*/ 3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0" name="Freeform 3149">
              <a:extLst>
                <a:ext uri="{FF2B5EF4-FFF2-40B4-BE49-F238E27FC236}">
                  <a16:creationId xmlns:a16="http://schemas.microsoft.com/office/drawing/2014/main" id="{769B9F9C-BBE0-4627-8DBD-737F18D30D35}"/>
                </a:ext>
              </a:extLst>
            </p:cNvPr>
            <p:cNvSpPr>
              <a:spLocks noChangeAspect="1"/>
            </p:cNvSpPr>
            <p:nvPr/>
          </p:nvSpPr>
          <p:spPr bwMode="auto">
            <a:xfrm>
              <a:off x="5432435" y="2602574"/>
              <a:ext cx="33307" cy="29144"/>
            </a:xfrm>
            <a:custGeom>
              <a:avLst/>
              <a:gdLst>
                <a:gd name="T0" fmla="*/ 22 w 20"/>
                <a:gd name="T1" fmla="*/ 6 h 17"/>
                <a:gd name="T2" fmla="*/ 24 w 20"/>
                <a:gd name="T3" fmla="*/ 9 h 17"/>
                <a:gd name="T4" fmla="*/ 19 w 20"/>
                <a:gd name="T5" fmla="*/ 15 h 17"/>
                <a:gd name="T6" fmla="*/ 7 w 20"/>
                <a:gd name="T7" fmla="*/ 21 h 17"/>
                <a:gd name="T8" fmla="*/ 2 w 20"/>
                <a:gd name="T9" fmla="*/ 20 h 17"/>
                <a:gd name="T10" fmla="*/ 0 w 20"/>
                <a:gd name="T11" fmla="*/ 11 h 17"/>
                <a:gd name="T12" fmla="*/ 2 w 20"/>
                <a:gd name="T13" fmla="*/ 1 h 17"/>
                <a:gd name="T14" fmla="*/ 10 w 20"/>
                <a:gd name="T15" fmla="*/ 1 h 17"/>
                <a:gd name="T16" fmla="*/ 17 w 20"/>
                <a:gd name="T17" fmla="*/ 5 h 17"/>
                <a:gd name="T18" fmla="*/ 22 w 2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1" name="Freeform 3150">
              <a:extLst>
                <a:ext uri="{FF2B5EF4-FFF2-40B4-BE49-F238E27FC236}">
                  <a16:creationId xmlns:a16="http://schemas.microsoft.com/office/drawing/2014/main" id="{6C3A03E1-E168-461E-B1A0-BFA124934C83}"/>
                </a:ext>
              </a:extLst>
            </p:cNvPr>
            <p:cNvSpPr>
              <a:spLocks noChangeAspect="1"/>
            </p:cNvSpPr>
            <p:nvPr/>
          </p:nvSpPr>
          <p:spPr bwMode="auto">
            <a:xfrm>
              <a:off x="5611463" y="2562328"/>
              <a:ext cx="41634" cy="33307"/>
            </a:xfrm>
            <a:custGeom>
              <a:avLst/>
              <a:gdLst>
                <a:gd name="T0" fmla="*/ 8 w 25"/>
                <a:gd name="T1" fmla="*/ 1 h 20"/>
                <a:gd name="T2" fmla="*/ 22 w 25"/>
                <a:gd name="T3" fmla="*/ 12 h 20"/>
                <a:gd name="T4" fmla="*/ 25 w 25"/>
                <a:gd name="T5" fmla="*/ 12 h 20"/>
                <a:gd name="T6" fmla="*/ 30 w 25"/>
                <a:gd name="T7" fmla="*/ 18 h 20"/>
                <a:gd name="T8" fmla="*/ 29 w 25"/>
                <a:gd name="T9" fmla="*/ 20 h 20"/>
                <a:gd name="T10" fmla="*/ 20 w 25"/>
                <a:gd name="T11" fmla="*/ 23 h 20"/>
                <a:gd name="T12" fmla="*/ 14 w 25"/>
                <a:gd name="T13" fmla="*/ 17 h 20"/>
                <a:gd name="T14" fmla="*/ 8 w 25"/>
                <a:gd name="T15" fmla="*/ 17 h 20"/>
                <a:gd name="T16" fmla="*/ 1 w 25"/>
                <a:gd name="T17" fmla="*/ 10 h 20"/>
                <a:gd name="T18" fmla="*/ 1 w 25"/>
                <a:gd name="T19" fmla="*/ 4 h 20"/>
                <a:gd name="T20" fmla="*/ 5 w 25"/>
                <a:gd name="T21" fmla="*/ 4 h 20"/>
                <a:gd name="T22" fmla="*/ 8 w 25"/>
                <a:gd name="T23" fmla="*/ 1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2" name="Freeform 3151">
              <a:extLst>
                <a:ext uri="{FF2B5EF4-FFF2-40B4-BE49-F238E27FC236}">
                  <a16:creationId xmlns:a16="http://schemas.microsoft.com/office/drawing/2014/main" id="{B98EE451-42BC-4DE0-B84A-A6ED1AAC21CF}"/>
                </a:ext>
              </a:extLst>
            </p:cNvPr>
            <p:cNvSpPr>
              <a:spLocks noChangeAspect="1"/>
            </p:cNvSpPr>
            <p:nvPr/>
          </p:nvSpPr>
          <p:spPr bwMode="auto">
            <a:xfrm>
              <a:off x="5508765" y="2318075"/>
              <a:ext cx="256743" cy="142944"/>
            </a:xfrm>
            <a:custGeom>
              <a:avLst/>
              <a:gdLst>
                <a:gd name="T0" fmla="*/ 184 w 154"/>
                <a:gd name="T1" fmla="*/ 16 h 86"/>
                <a:gd name="T2" fmla="*/ 171 w 154"/>
                <a:gd name="T3" fmla="*/ 25 h 86"/>
                <a:gd name="T4" fmla="*/ 127 w 154"/>
                <a:gd name="T5" fmla="*/ 38 h 86"/>
                <a:gd name="T6" fmla="*/ 120 w 154"/>
                <a:gd name="T7" fmla="*/ 37 h 86"/>
                <a:gd name="T8" fmla="*/ 112 w 154"/>
                <a:gd name="T9" fmla="*/ 43 h 86"/>
                <a:gd name="T10" fmla="*/ 105 w 154"/>
                <a:gd name="T11" fmla="*/ 47 h 86"/>
                <a:gd name="T12" fmla="*/ 95 w 154"/>
                <a:gd name="T13" fmla="*/ 55 h 86"/>
                <a:gd name="T14" fmla="*/ 83 w 154"/>
                <a:gd name="T15" fmla="*/ 55 h 86"/>
                <a:gd name="T16" fmla="*/ 83 w 154"/>
                <a:gd name="T17" fmla="*/ 61 h 86"/>
                <a:gd name="T18" fmla="*/ 73 w 154"/>
                <a:gd name="T19" fmla="*/ 66 h 86"/>
                <a:gd name="T20" fmla="*/ 65 w 154"/>
                <a:gd name="T21" fmla="*/ 66 h 86"/>
                <a:gd name="T22" fmla="*/ 61 w 154"/>
                <a:gd name="T23" fmla="*/ 77 h 86"/>
                <a:gd name="T24" fmla="*/ 56 w 154"/>
                <a:gd name="T25" fmla="*/ 85 h 86"/>
                <a:gd name="T26" fmla="*/ 50 w 154"/>
                <a:gd name="T27" fmla="*/ 81 h 86"/>
                <a:gd name="T28" fmla="*/ 50 w 154"/>
                <a:gd name="T29" fmla="*/ 85 h 86"/>
                <a:gd name="T30" fmla="*/ 54 w 154"/>
                <a:gd name="T31" fmla="*/ 92 h 86"/>
                <a:gd name="T32" fmla="*/ 46 w 154"/>
                <a:gd name="T33" fmla="*/ 91 h 86"/>
                <a:gd name="T34" fmla="*/ 49 w 154"/>
                <a:gd name="T35" fmla="*/ 97 h 86"/>
                <a:gd name="T36" fmla="*/ 38 w 154"/>
                <a:gd name="T37" fmla="*/ 103 h 86"/>
                <a:gd name="T38" fmla="*/ 26 w 154"/>
                <a:gd name="T39" fmla="*/ 98 h 86"/>
                <a:gd name="T40" fmla="*/ 12 w 154"/>
                <a:gd name="T41" fmla="*/ 98 h 86"/>
                <a:gd name="T42" fmla="*/ 7 w 154"/>
                <a:gd name="T43" fmla="*/ 98 h 86"/>
                <a:gd name="T44" fmla="*/ 13 w 154"/>
                <a:gd name="T45" fmla="*/ 93 h 86"/>
                <a:gd name="T46" fmla="*/ 1 w 154"/>
                <a:gd name="T47" fmla="*/ 95 h 86"/>
                <a:gd name="T48" fmla="*/ 10 w 154"/>
                <a:gd name="T49" fmla="*/ 86 h 86"/>
                <a:gd name="T50" fmla="*/ 17 w 154"/>
                <a:gd name="T51" fmla="*/ 80 h 86"/>
                <a:gd name="T52" fmla="*/ 24 w 154"/>
                <a:gd name="T53" fmla="*/ 83 h 86"/>
                <a:gd name="T54" fmla="*/ 18 w 154"/>
                <a:gd name="T55" fmla="*/ 77 h 86"/>
                <a:gd name="T56" fmla="*/ 31 w 154"/>
                <a:gd name="T57" fmla="*/ 73 h 86"/>
                <a:gd name="T58" fmla="*/ 20 w 154"/>
                <a:gd name="T59" fmla="*/ 69 h 86"/>
                <a:gd name="T60" fmla="*/ 31 w 154"/>
                <a:gd name="T61" fmla="*/ 66 h 86"/>
                <a:gd name="T62" fmla="*/ 25 w 154"/>
                <a:gd name="T63" fmla="*/ 63 h 86"/>
                <a:gd name="T64" fmla="*/ 25 w 154"/>
                <a:gd name="T65" fmla="*/ 60 h 86"/>
                <a:gd name="T66" fmla="*/ 18 w 154"/>
                <a:gd name="T67" fmla="*/ 53 h 86"/>
                <a:gd name="T68" fmla="*/ 22 w 154"/>
                <a:gd name="T69" fmla="*/ 53 h 86"/>
                <a:gd name="T70" fmla="*/ 25 w 154"/>
                <a:gd name="T71" fmla="*/ 56 h 86"/>
                <a:gd name="T72" fmla="*/ 35 w 154"/>
                <a:gd name="T73" fmla="*/ 53 h 86"/>
                <a:gd name="T74" fmla="*/ 46 w 154"/>
                <a:gd name="T75" fmla="*/ 53 h 86"/>
                <a:gd name="T76" fmla="*/ 48 w 154"/>
                <a:gd name="T77" fmla="*/ 46 h 86"/>
                <a:gd name="T78" fmla="*/ 48 w 154"/>
                <a:gd name="T79" fmla="*/ 40 h 86"/>
                <a:gd name="T80" fmla="*/ 58 w 154"/>
                <a:gd name="T81" fmla="*/ 41 h 86"/>
                <a:gd name="T82" fmla="*/ 61 w 154"/>
                <a:gd name="T83" fmla="*/ 35 h 86"/>
                <a:gd name="T84" fmla="*/ 73 w 154"/>
                <a:gd name="T85" fmla="*/ 31 h 86"/>
                <a:gd name="T86" fmla="*/ 77 w 154"/>
                <a:gd name="T87" fmla="*/ 29 h 86"/>
                <a:gd name="T88" fmla="*/ 82 w 154"/>
                <a:gd name="T89" fmla="*/ 30 h 86"/>
                <a:gd name="T90" fmla="*/ 83 w 154"/>
                <a:gd name="T91" fmla="*/ 25 h 86"/>
                <a:gd name="T92" fmla="*/ 102 w 154"/>
                <a:gd name="T93" fmla="*/ 25 h 86"/>
                <a:gd name="T94" fmla="*/ 105 w 154"/>
                <a:gd name="T95" fmla="*/ 28 h 86"/>
                <a:gd name="T96" fmla="*/ 109 w 154"/>
                <a:gd name="T97" fmla="*/ 24 h 86"/>
                <a:gd name="T98" fmla="*/ 120 w 154"/>
                <a:gd name="T99" fmla="*/ 23 h 86"/>
                <a:gd name="T100" fmla="*/ 131 w 154"/>
                <a:gd name="T101" fmla="*/ 23 h 86"/>
                <a:gd name="T102" fmla="*/ 135 w 154"/>
                <a:gd name="T103" fmla="*/ 17 h 86"/>
                <a:gd name="T104" fmla="*/ 144 w 154"/>
                <a:gd name="T105" fmla="*/ 14 h 86"/>
                <a:gd name="T106" fmla="*/ 145 w 154"/>
                <a:gd name="T107" fmla="*/ 8 h 86"/>
                <a:gd name="T108" fmla="*/ 166 w 154"/>
                <a:gd name="T109" fmla="*/ 1 h 86"/>
                <a:gd name="T110" fmla="*/ 175 w 154"/>
                <a:gd name="T111" fmla="*/ 5 h 86"/>
                <a:gd name="T112" fmla="*/ 181 w 154"/>
                <a:gd name="T113" fmla="*/ 6 h 86"/>
                <a:gd name="T114" fmla="*/ 185 w 154"/>
                <a:gd name="T115" fmla="*/ 12 h 86"/>
                <a:gd name="T116" fmla="*/ 184 w 154"/>
                <a:gd name="T117" fmla="*/ 16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3" name="Freeform 3152">
              <a:extLst>
                <a:ext uri="{FF2B5EF4-FFF2-40B4-BE49-F238E27FC236}">
                  <a16:creationId xmlns:a16="http://schemas.microsoft.com/office/drawing/2014/main" id="{CDCDB945-3553-41C9-9D14-35459F383D04}"/>
                </a:ext>
              </a:extLst>
            </p:cNvPr>
            <p:cNvSpPr>
              <a:spLocks noChangeAspect="1"/>
            </p:cNvSpPr>
            <p:nvPr/>
          </p:nvSpPr>
          <p:spPr bwMode="auto">
            <a:xfrm>
              <a:off x="5481010" y="2458243"/>
              <a:ext cx="109637" cy="106861"/>
            </a:xfrm>
            <a:custGeom>
              <a:avLst/>
              <a:gdLst>
                <a:gd name="T0" fmla="*/ 59 w 66"/>
                <a:gd name="T1" fmla="*/ 7 h 64"/>
                <a:gd name="T2" fmla="*/ 54 w 66"/>
                <a:gd name="T3" fmla="*/ 11 h 64"/>
                <a:gd name="T4" fmla="*/ 55 w 66"/>
                <a:gd name="T5" fmla="*/ 13 h 64"/>
                <a:gd name="T6" fmla="*/ 48 w 66"/>
                <a:gd name="T7" fmla="*/ 13 h 64"/>
                <a:gd name="T8" fmla="*/ 51 w 66"/>
                <a:gd name="T9" fmla="*/ 18 h 64"/>
                <a:gd name="T10" fmla="*/ 51 w 66"/>
                <a:gd name="T11" fmla="*/ 30 h 64"/>
                <a:gd name="T12" fmla="*/ 53 w 66"/>
                <a:gd name="T13" fmla="*/ 48 h 64"/>
                <a:gd name="T14" fmla="*/ 75 w 66"/>
                <a:gd name="T15" fmla="*/ 67 h 64"/>
                <a:gd name="T16" fmla="*/ 79 w 66"/>
                <a:gd name="T17" fmla="*/ 72 h 64"/>
                <a:gd name="T18" fmla="*/ 74 w 66"/>
                <a:gd name="T19" fmla="*/ 75 h 64"/>
                <a:gd name="T20" fmla="*/ 67 w 66"/>
                <a:gd name="T21" fmla="*/ 71 h 64"/>
                <a:gd name="T22" fmla="*/ 65 w 66"/>
                <a:gd name="T23" fmla="*/ 75 h 64"/>
                <a:gd name="T24" fmla="*/ 56 w 66"/>
                <a:gd name="T25" fmla="*/ 75 h 64"/>
                <a:gd name="T26" fmla="*/ 51 w 66"/>
                <a:gd name="T27" fmla="*/ 69 h 64"/>
                <a:gd name="T28" fmla="*/ 48 w 66"/>
                <a:gd name="T29" fmla="*/ 69 h 64"/>
                <a:gd name="T30" fmla="*/ 53 w 66"/>
                <a:gd name="T31" fmla="*/ 75 h 64"/>
                <a:gd name="T32" fmla="*/ 48 w 66"/>
                <a:gd name="T33" fmla="*/ 76 h 64"/>
                <a:gd name="T34" fmla="*/ 43 w 66"/>
                <a:gd name="T35" fmla="*/ 71 h 64"/>
                <a:gd name="T36" fmla="*/ 29 w 66"/>
                <a:gd name="T37" fmla="*/ 71 h 64"/>
                <a:gd name="T38" fmla="*/ 31 w 66"/>
                <a:gd name="T39" fmla="*/ 66 h 64"/>
                <a:gd name="T40" fmla="*/ 30 w 66"/>
                <a:gd name="T41" fmla="*/ 61 h 64"/>
                <a:gd name="T42" fmla="*/ 36 w 66"/>
                <a:gd name="T43" fmla="*/ 59 h 64"/>
                <a:gd name="T44" fmla="*/ 30 w 66"/>
                <a:gd name="T45" fmla="*/ 57 h 64"/>
                <a:gd name="T46" fmla="*/ 25 w 66"/>
                <a:gd name="T47" fmla="*/ 51 h 64"/>
                <a:gd name="T48" fmla="*/ 18 w 66"/>
                <a:gd name="T49" fmla="*/ 52 h 64"/>
                <a:gd name="T50" fmla="*/ 14 w 66"/>
                <a:gd name="T51" fmla="*/ 46 h 64"/>
                <a:gd name="T52" fmla="*/ 10 w 66"/>
                <a:gd name="T53" fmla="*/ 48 h 64"/>
                <a:gd name="T54" fmla="*/ 2 w 66"/>
                <a:gd name="T55" fmla="*/ 47 h 64"/>
                <a:gd name="T56" fmla="*/ 1 w 66"/>
                <a:gd name="T57" fmla="*/ 35 h 64"/>
                <a:gd name="T58" fmla="*/ 7 w 66"/>
                <a:gd name="T59" fmla="*/ 35 h 64"/>
                <a:gd name="T60" fmla="*/ 10 w 66"/>
                <a:gd name="T61" fmla="*/ 37 h 64"/>
                <a:gd name="T62" fmla="*/ 12 w 66"/>
                <a:gd name="T63" fmla="*/ 25 h 64"/>
                <a:gd name="T64" fmla="*/ 13 w 66"/>
                <a:gd name="T65" fmla="*/ 16 h 64"/>
                <a:gd name="T66" fmla="*/ 19 w 66"/>
                <a:gd name="T67" fmla="*/ 6 h 64"/>
                <a:gd name="T68" fmla="*/ 24 w 66"/>
                <a:gd name="T69" fmla="*/ 2 h 64"/>
                <a:gd name="T70" fmla="*/ 36 w 66"/>
                <a:gd name="T71" fmla="*/ 0 h 64"/>
                <a:gd name="T72" fmla="*/ 47 w 66"/>
                <a:gd name="T73" fmla="*/ 2 h 64"/>
                <a:gd name="T74" fmla="*/ 59 w 66"/>
                <a:gd name="T75" fmla="*/ 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4" name="Freeform 3153">
              <a:extLst>
                <a:ext uri="{FF2B5EF4-FFF2-40B4-BE49-F238E27FC236}">
                  <a16:creationId xmlns:a16="http://schemas.microsoft.com/office/drawing/2014/main" id="{96545C95-B31F-4F18-A76B-5786D23A6437}"/>
                </a:ext>
              </a:extLst>
            </p:cNvPr>
            <p:cNvSpPr>
              <a:spLocks noChangeAspect="1"/>
            </p:cNvSpPr>
            <p:nvPr/>
          </p:nvSpPr>
          <p:spPr bwMode="auto">
            <a:xfrm>
              <a:off x="5497662" y="2531796"/>
              <a:ext cx="15266" cy="18042"/>
            </a:xfrm>
            <a:custGeom>
              <a:avLst/>
              <a:gdLst>
                <a:gd name="T0" fmla="*/ 2 w 9"/>
                <a:gd name="T1" fmla="*/ 1 h 11"/>
                <a:gd name="T2" fmla="*/ 1 w 9"/>
                <a:gd name="T3" fmla="*/ 2 h 11"/>
                <a:gd name="T4" fmla="*/ 10 w 9"/>
                <a:gd name="T5" fmla="*/ 12 h 11"/>
                <a:gd name="T6" fmla="*/ 11 w 9"/>
                <a:gd name="T7" fmla="*/ 8 h 11"/>
                <a:gd name="T8" fmla="*/ 7 w 9"/>
                <a:gd name="T9" fmla="*/ 4 h 11"/>
                <a:gd name="T10" fmla="*/ 2 w 9"/>
                <a:gd name="T11" fmla="*/ 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5" name="Freeform 3154">
              <a:extLst>
                <a:ext uri="{FF2B5EF4-FFF2-40B4-BE49-F238E27FC236}">
                  <a16:creationId xmlns:a16="http://schemas.microsoft.com/office/drawing/2014/main" id="{87AA6DCF-9D20-49AA-BD31-B20F12B69371}"/>
                </a:ext>
              </a:extLst>
            </p:cNvPr>
            <p:cNvSpPr>
              <a:spLocks noChangeAspect="1"/>
            </p:cNvSpPr>
            <p:nvPr/>
          </p:nvSpPr>
          <p:spPr bwMode="auto">
            <a:xfrm>
              <a:off x="1724238" y="2898175"/>
              <a:ext cx="13878" cy="11102"/>
            </a:xfrm>
            <a:custGeom>
              <a:avLst/>
              <a:gdLst>
                <a:gd name="T0" fmla="*/ 6 w 8"/>
                <a:gd name="T1" fmla="*/ 6 h 7"/>
                <a:gd name="T2" fmla="*/ 1 w 8"/>
                <a:gd name="T3" fmla="*/ 7 h 7"/>
                <a:gd name="T4" fmla="*/ 3 w 8"/>
                <a:gd name="T5" fmla="*/ 3 h 7"/>
                <a:gd name="T6" fmla="*/ 9 w 8"/>
                <a:gd name="T7" fmla="*/ 1 h 7"/>
                <a:gd name="T8" fmla="*/ 6 w 8"/>
                <a:gd name="T9" fmla="*/ 6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6" name="Freeform 3155">
              <a:extLst>
                <a:ext uri="{FF2B5EF4-FFF2-40B4-BE49-F238E27FC236}">
                  <a16:creationId xmlns:a16="http://schemas.microsoft.com/office/drawing/2014/main" id="{E2CF4A71-1EA2-46F7-8C93-691D80531820}"/>
                </a:ext>
              </a:extLst>
            </p:cNvPr>
            <p:cNvSpPr>
              <a:spLocks noChangeAspect="1"/>
            </p:cNvSpPr>
            <p:nvPr/>
          </p:nvSpPr>
          <p:spPr bwMode="auto">
            <a:xfrm>
              <a:off x="4223664" y="2279217"/>
              <a:ext cx="8327" cy="12491"/>
            </a:xfrm>
            <a:custGeom>
              <a:avLst/>
              <a:gdLst>
                <a:gd name="T0" fmla="*/ 4 w 5"/>
                <a:gd name="T1" fmla="*/ 6 h 7"/>
                <a:gd name="T2" fmla="*/ 1 w 5"/>
                <a:gd name="T3" fmla="*/ 9 h 7"/>
                <a:gd name="T4" fmla="*/ 1 w 5"/>
                <a:gd name="T5" fmla="*/ 4 h 7"/>
                <a:gd name="T6" fmla="*/ 5 w 5"/>
                <a:gd name="T7" fmla="*/ 1 h 7"/>
                <a:gd name="T8" fmla="*/ 4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7" name="Freeform 3156">
              <a:extLst>
                <a:ext uri="{FF2B5EF4-FFF2-40B4-BE49-F238E27FC236}">
                  <a16:creationId xmlns:a16="http://schemas.microsoft.com/office/drawing/2014/main" id="{C0178075-0514-40A7-AABA-74FBFEF17A9A}"/>
                </a:ext>
              </a:extLst>
            </p:cNvPr>
            <p:cNvSpPr>
              <a:spLocks noChangeAspect="1"/>
            </p:cNvSpPr>
            <p:nvPr/>
          </p:nvSpPr>
          <p:spPr bwMode="auto">
            <a:xfrm>
              <a:off x="4177865" y="2101581"/>
              <a:ext cx="16654" cy="15266"/>
            </a:xfrm>
            <a:custGeom>
              <a:avLst/>
              <a:gdLst>
                <a:gd name="T0" fmla="*/ 8 w 10"/>
                <a:gd name="T1" fmla="*/ 5 h 9"/>
                <a:gd name="T2" fmla="*/ 12 w 10"/>
                <a:gd name="T3" fmla="*/ 11 h 9"/>
                <a:gd name="T4" fmla="*/ 5 w 10"/>
                <a:gd name="T5" fmla="*/ 7 h 9"/>
                <a:gd name="T6" fmla="*/ 1 w 10"/>
                <a:gd name="T7" fmla="*/ 0 h 9"/>
                <a:gd name="T8" fmla="*/ 8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8" name="Freeform 3157">
              <a:extLst>
                <a:ext uri="{FF2B5EF4-FFF2-40B4-BE49-F238E27FC236}">
                  <a16:creationId xmlns:a16="http://schemas.microsoft.com/office/drawing/2014/main" id="{A0475072-1D88-4999-A42F-B2331A26A731}"/>
                </a:ext>
              </a:extLst>
            </p:cNvPr>
            <p:cNvSpPr>
              <a:spLocks noChangeAspect="1"/>
            </p:cNvSpPr>
            <p:nvPr/>
          </p:nvSpPr>
          <p:spPr bwMode="auto">
            <a:xfrm>
              <a:off x="3010728" y="4045885"/>
              <a:ext cx="8327" cy="5551"/>
            </a:xfrm>
            <a:custGeom>
              <a:avLst/>
              <a:gdLst>
                <a:gd name="T0" fmla="*/ 5 w 5"/>
                <a:gd name="T1" fmla="*/ 2 h 4"/>
                <a:gd name="T2" fmla="*/ 6 w 5"/>
                <a:gd name="T3" fmla="*/ 4 h 4"/>
                <a:gd name="T4" fmla="*/ 2 w 5"/>
                <a:gd name="T5" fmla="*/ 3 h 4"/>
                <a:gd name="T6" fmla="*/ 1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49" name="Freeform 3158">
              <a:extLst>
                <a:ext uri="{FF2B5EF4-FFF2-40B4-BE49-F238E27FC236}">
                  <a16:creationId xmlns:a16="http://schemas.microsoft.com/office/drawing/2014/main" id="{9109C88E-B024-4199-87BE-2BCB08D4E091}"/>
                </a:ext>
              </a:extLst>
            </p:cNvPr>
            <p:cNvSpPr>
              <a:spLocks noChangeAspect="1"/>
            </p:cNvSpPr>
            <p:nvPr/>
          </p:nvSpPr>
          <p:spPr bwMode="auto">
            <a:xfrm>
              <a:off x="6197114" y="2352771"/>
              <a:ext cx="5551" cy="11102"/>
            </a:xfrm>
            <a:custGeom>
              <a:avLst/>
              <a:gdLst>
                <a:gd name="T0" fmla="*/ 3 w 3"/>
                <a:gd name="T1" fmla="*/ 5 h 7"/>
                <a:gd name="T2" fmla="*/ 1 w 3"/>
                <a:gd name="T3" fmla="*/ 8 h 7"/>
                <a:gd name="T4" fmla="*/ 0 w 3"/>
                <a:gd name="T5" fmla="*/ 5 h 7"/>
                <a:gd name="T6" fmla="*/ 1 w 3"/>
                <a:gd name="T7" fmla="*/ 1 h 7"/>
                <a:gd name="T8" fmla="*/ 3 w 3"/>
                <a:gd name="T9" fmla="*/ 5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0" name="Freeform 3159">
              <a:extLst>
                <a:ext uri="{FF2B5EF4-FFF2-40B4-BE49-F238E27FC236}">
                  <a16:creationId xmlns:a16="http://schemas.microsoft.com/office/drawing/2014/main" id="{17D09191-CC20-4C69-91AC-2104804A9265}"/>
                </a:ext>
              </a:extLst>
            </p:cNvPr>
            <p:cNvSpPr>
              <a:spLocks noChangeAspect="1"/>
            </p:cNvSpPr>
            <p:nvPr/>
          </p:nvSpPr>
          <p:spPr bwMode="auto">
            <a:xfrm>
              <a:off x="5905676" y="2449918"/>
              <a:ext cx="8327" cy="4164"/>
            </a:xfrm>
            <a:custGeom>
              <a:avLst/>
              <a:gdLst>
                <a:gd name="T0" fmla="*/ 2 w 5"/>
                <a:gd name="T1" fmla="*/ 3 h 3"/>
                <a:gd name="T2" fmla="*/ 1 w 5"/>
                <a:gd name="T3" fmla="*/ 3 h 3"/>
                <a:gd name="T4" fmla="*/ 2 w 5"/>
                <a:gd name="T5" fmla="*/ 1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1" name="Freeform 3160">
              <a:extLst>
                <a:ext uri="{FF2B5EF4-FFF2-40B4-BE49-F238E27FC236}">
                  <a16:creationId xmlns:a16="http://schemas.microsoft.com/office/drawing/2014/main" id="{CBA57A6D-7FDD-4D6D-8A96-EAF3B76C7115}"/>
                </a:ext>
              </a:extLst>
            </p:cNvPr>
            <p:cNvSpPr>
              <a:spLocks noChangeAspect="1"/>
            </p:cNvSpPr>
            <p:nvPr/>
          </p:nvSpPr>
          <p:spPr bwMode="auto">
            <a:xfrm>
              <a:off x="7074202" y="4387283"/>
              <a:ext cx="5551" cy="5551"/>
            </a:xfrm>
            <a:custGeom>
              <a:avLst/>
              <a:gdLst>
                <a:gd name="T0" fmla="*/ 2 w 4"/>
                <a:gd name="T1" fmla="*/ 3 h 4"/>
                <a:gd name="T2" fmla="*/ 0 w 4"/>
                <a:gd name="T3" fmla="*/ 3 h 4"/>
                <a:gd name="T4" fmla="*/ 1 w 4"/>
                <a:gd name="T5" fmla="*/ 1 h 4"/>
                <a:gd name="T6" fmla="*/ 3 w 4"/>
                <a:gd name="T7" fmla="*/ 0 h 4"/>
                <a:gd name="T8" fmla="*/ 2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2" name="Freeform 3161">
              <a:extLst>
                <a:ext uri="{FF2B5EF4-FFF2-40B4-BE49-F238E27FC236}">
                  <a16:creationId xmlns:a16="http://schemas.microsoft.com/office/drawing/2014/main" id="{AAC526AA-FE95-4F68-979F-29287EC640A9}"/>
                </a:ext>
              </a:extLst>
            </p:cNvPr>
            <p:cNvSpPr>
              <a:spLocks noChangeAspect="1"/>
            </p:cNvSpPr>
            <p:nvPr/>
          </p:nvSpPr>
          <p:spPr bwMode="auto">
            <a:xfrm>
              <a:off x="2189151" y="3780817"/>
              <a:ext cx="9715" cy="9715"/>
            </a:xfrm>
            <a:custGeom>
              <a:avLst/>
              <a:gdLst>
                <a:gd name="T0" fmla="*/ 5 w 6"/>
                <a:gd name="T1" fmla="*/ 4 h 6"/>
                <a:gd name="T2" fmla="*/ 6 w 6"/>
                <a:gd name="T3" fmla="*/ 7 h 6"/>
                <a:gd name="T4" fmla="*/ 2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3" name="Freeform 3162">
              <a:extLst>
                <a:ext uri="{FF2B5EF4-FFF2-40B4-BE49-F238E27FC236}">
                  <a16:creationId xmlns:a16="http://schemas.microsoft.com/office/drawing/2014/main" id="{B42AC28E-F6E3-43A1-B875-92192EC75D95}"/>
                </a:ext>
              </a:extLst>
            </p:cNvPr>
            <p:cNvSpPr>
              <a:spLocks noChangeAspect="1"/>
            </p:cNvSpPr>
            <p:nvPr/>
          </p:nvSpPr>
          <p:spPr bwMode="auto">
            <a:xfrm>
              <a:off x="2154455" y="3807185"/>
              <a:ext cx="1388" cy="8327"/>
            </a:xfrm>
            <a:custGeom>
              <a:avLst/>
              <a:gdLst>
                <a:gd name="T0" fmla="*/ 1 w 1"/>
                <a:gd name="T1" fmla="*/ 4 h 5"/>
                <a:gd name="T2" fmla="*/ 1 w 1"/>
                <a:gd name="T3" fmla="*/ 6 h 5"/>
                <a:gd name="T4" fmla="*/ 0 w 1"/>
                <a:gd name="T5" fmla="*/ 4 h 5"/>
                <a:gd name="T6" fmla="*/ 1 w 1"/>
                <a:gd name="T7" fmla="*/ 1 h 5"/>
                <a:gd name="T8" fmla="*/ 1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4" name="Freeform 3163">
              <a:extLst>
                <a:ext uri="{FF2B5EF4-FFF2-40B4-BE49-F238E27FC236}">
                  <a16:creationId xmlns:a16="http://schemas.microsoft.com/office/drawing/2014/main" id="{6976C107-7511-4816-8D83-5488313E274B}"/>
                </a:ext>
              </a:extLst>
            </p:cNvPr>
            <p:cNvSpPr>
              <a:spLocks noChangeAspect="1"/>
            </p:cNvSpPr>
            <p:nvPr/>
          </p:nvSpPr>
          <p:spPr bwMode="auto">
            <a:xfrm>
              <a:off x="2090616" y="3790532"/>
              <a:ext cx="2776" cy="8327"/>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5" name="Freeform 3164">
              <a:extLst>
                <a:ext uri="{FF2B5EF4-FFF2-40B4-BE49-F238E27FC236}">
                  <a16:creationId xmlns:a16="http://schemas.microsoft.com/office/drawing/2014/main" id="{A71F92A6-E03F-41F5-949A-364FE3E88136}"/>
                </a:ext>
              </a:extLst>
            </p:cNvPr>
            <p:cNvSpPr>
              <a:spLocks noChangeAspect="1"/>
            </p:cNvSpPr>
            <p:nvPr/>
          </p:nvSpPr>
          <p:spPr bwMode="auto">
            <a:xfrm>
              <a:off x="2094781" y="3707264"/>
              <a:ext cx="6939" cy="8327"/>
            </a:xfrm>
            <a:custGeom>
              <a:avLst/>
              <a:gdLst>
                <a:gd name="T0" fmla="*/ 3 w 4"/>
                <a:gd name="T1" fmla="*/ 4 h 5"/>
                <a:gd name="T2" fmla="*/ 0 w 4"/>
                <a:gd name="T3" fmla="*/ 5 h 5"/>
                <a:gd name="T4" fmla="*/ 1 w 4"/>
                <a:gd name="T5" fmla="*/ 2 h 5"/>
                <a:gd name="T6" fmla="*/ 4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6" name="Freeform 3165">
              <a:extLst>
                <a:ext uri="{FF2B5EF4-FFF2-40B4-BE49-F238E27FC236}">
                  <a16:creationId xmlns:a16="http://schemas.microsoft.com/office/drawing/2014/main" id="{7D0C49F5-16C6-418C-89E7-A97CCBAE016C}"/>
                </a:ext>
              </a:extLst>
            </p:cNvPr>
            <p:cNvSpPr>
              <a:spLocks noChangeAspect="1"/>
            </p:cNvSpPr>
            <p:nvPr/>
          </p:nvSpPr>
          <p:spPr bwMode="auto">
            <a:xfrm>
              <a:off x="1257938" y="3991762"/>
              <a:ext cx="8327" cy="4164"/>
            </a:xfrm>
            <a:custGeom>
              <a:avLst/>
              <a:gdLst>
                <a:gd name="T0" fmla="*/ 2 w 5"/>
                <a:gd name="T1" fmla="*/ 3 h 2"/>
                <a:gd name="T2" fmla="*/ 1 w 5"/>
                <a:gd name="T3" fmla="*/ 2 h 2"/>
                <a:gd name="T4" fmla="*/ 4 w 5"/>
                <a:gd name="T5" fmla="*/ 0 h 2"/>
                <a:gd name="T6" fmla="*/ 6 w 5"/>
                <a:gd name="T7" fmla="*/ 2 h 2"/>
                <a:gd name="T8" fmla="*/ 2 w 5"/>
                <a:gd name="T9" fmla="*/ 3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1"/>
                    <a:pt x="1" y="1"/>
                  </a:cubicBezTo>
                  <a:cubicBezTo>
                    <a:pt x="1" y="0"/>
                    <a:pt x="2" y="0"/>
                    <a:pt x="3" y="0"/>
                  </a:cubicBezTo>
                  <a:cubicBezTo>
                    <a:pt x="4" y="0"/>
                    <a:pt x="5" y="0"/>
                    <a:pt x="5" y="1"/>
                  </a:cubicBezTo>
                  <a:cubicBezTo>
                    <a:pt x="5" y="2"/>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7" name="Freeform 3166">
              <a:extLst>
                <a:ext uri="{FF2B5EF4-FFF2-40B4-BE49-F238E27FC236}">
                  <a16:creationId xmlns:a16="http://schemas.microsoft.com/office/drawing/2014/main" id="{34957B95-58FD-4581-90B0-4E2B2FFDF08A}"/>
                </a:ext>
              </a:extLst>
            </p:cNvPr>
            <p:cNvSpPr>
              <a:spLocks noChangeAspect="1"/>
            </p:cNvSpPr>
            <p:nvPr/>
          </p:nvSpPr>
          <p:spPr bwMode="auto">
            <a:xfrm>
              <a:off x="1428637" y="2956464"/>
              <a:ext cx="12491" cy="9715"/>
            </a:xfrm>
            <a:custGeom>
              <a:avLst/>
              <a:gdLst>
                <a:gd name="T0" fmla="*/ 3 w 8"/>
                <a:gd name="T1" fmla="*/ 5 h 6"/>
                <a:gd name="T2" fmla="*/ 0 w 8"/>
                <a:gd name="T3" fmla="*/ 6 h 6"/>
                <a:gd name="T4" fmla="*/ 3 w 8"/>
                <a:gd name="T5" fmla="*/ 4 h 6"/>
                <a:gd name="T6" fmla="*/ 9 w 8"/>
                <a:gd name="T7" fmla="*/ 1 h 6"/>
                <a:gd name="T8" fmla="*/ 3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4"/>
                  </a:moveTo>
                  <a:cubicBezTo>
                    <a:pt x="3" y="5"/>
                    <a:pt x="1" y="6"/>
                    <a:pt x="0" y="5"/>
                  </a:cubicBezTo>
                  <a:cubicBezTo>
                    <a:pt x="0" y="5"/>
                    <a:pt x="2" y="3"/>
                    <a:pt x="3" y="3"/>
                  </a:cubicBezTo>
                  <a:cubicBezTo>
                    <a:pt x="4" y="2"/>
                    <a:pt x="7" y="0"/>
                    <a:pt x="8" y="1"/>
                  </a:cubicBezTo>
                  <a:cubicBezTo>
                    <a:pt x="8" y="2"/>
                    <a:pt x="4" y="4"/>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8" name="Freeform 3168">
              <a:extLst>
                <a:ext uri="{FF2B5EF4-FFF2-40B4-BE49-F238E27FC236}">
                  <a16:creationId xmlns:a16="http://schemas.microsoft.com/office/drawing/2014/main" id="{58CF3145-345F-4727-9362-8B73A685A1A8}"/>
                </a:ext>
              </a:extLst>
            </p:cNvPr>
            <p:cNvSpPr>
              <a:spLocks noChangeAspect="1"/>
            </p:cNvSpPr>
            <p:nvPr/>
          </p:nvSpPr>
          <p:spPr bwMode="auto">
            <a:xfrm>
              <a:off x="1114995" y="3152143"/>
              <a:ext cx="18042" cy="5551"/>
            </a:xfrm>
            <a:custGeom>
              <a:avLst/>
              <a:gdLst>
                <a:gd name="T0" fmla="*/ 5 w 11"/>
                <a:gd name="T1" fmla="*/ 4 h 3"/>
                <a:gd name="T2" fmla="*/ 1 w 11"/>
                <a:gd name="T3" fmla="*/ 4 h 3"/>
                <a:gd name="T4" fmla="*/ 6 w 11"/>
                <a:gd name="T5" fmla="*/ 1 h 3"/>
                <a:gd name="T6" fmla="*/ 13 w 11"/>
                <a:gd name="T7" fmla="*/ 1 h 3"/>
                <a:gd name="T8" fmla="*/ 5 w 11"/>
                <a:gd name="T9" fmla="*/ 4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4" y="3"/>
                  </a:moveTo>
                  <a:cubicBezTo>
                    <a:pt x="3" y="3"/>
                    <a:pt x="0" y="3"/>
                    <a:pt x="1" y="3"/>
                  </a:cubicBezTo>
                  <a:cubicBezTo>
                    <a:pt x="1" y="2"/>
                    <a:pt x="3" y="2"/>
                    <a:pt x="5" y="1"/>
                  </a:cubicBezTo>
                  <a:cubicBezTo>
                    <a:pt x="7" y="1"/>
                    <a:pt x="11" y="0"/>
                    <a:pt x="11" y="1"/>
                  </a:cubicBezTo>
                  <a:cubicBezTo>
                    <a:pt x="10" y="2"/>
                    <a:pt x="7"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59" name="Freeform 3169">
              <a:extLst>
                <a:ext uri="{FF2B5EF4-FFF2-40B4-BE49-F238E27FC236}">
                  <a16:creationId xmlns:a16="http://schemas.microsoft.com/office/drawing/2014/main" id="{DC290D23-3B0A-45CF-857F-4FF38486A009}"/>
                </a:ext>
              </a:extLst>
            </p:cNvPr>
            <p:cNvSpPr>
              <a:spLocks noChangeAspect="1"/>
            </p:cNvSpPr>
            <p:nvPr/>
          </p:nvSpPr>
          <p:spPr bwMode="auto">
            <a:xfrm>
              <a:off x="1410596" y="3061937"/>
              <a:ext cx="5551" cy="8327"/>
            </a:xfrm>
            <a:custGeom>
              <a:avLst/>
              <a:gdLst>
                <a:gd name="T0" fmla="*/ 2 w 4"/>
                <a:gd name="T1" fmla="*/ 4 h 5"/>
                <a:gd name="T2" fmla="*/ 0 w 4"/>
                <a:gd name="T3" fmla="*/ 5 h 5"/>
                <a:gd name="T4" fmla="*/ 1 w 4"/>
                <a:gd name="T5" fmla="*/ 2 h 5"/>
                <a:gd name="T6" fmla="*/ 3 w 4"/>
                <a:gd name="T7" fmla="*/ 1 h 5"/>
                <a:gd name="T8" fmla="*/ 2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2" y="4"/>
                    <a:pt x="1" y="5"/>
                    <a:pt x="0" y="4"/>
                  </a:cubicBezTo>
                  <a:cubicBezTo>
                    <a:pt x="0" y="4"/>
                    <a:pt x="1" y="3"/>
                    <a:pt x="1" y="2"/>
                  </a:cubicBezTo>
                  <a:cubicBezTo>
                    <a:pt x="2" y="1"/>
                    <a:pt x="3" y="0"/>
                    <a:pt x="3" y="1"/>
                  </a:cubicBezTo>
                  <a:cubicBezTo>
                    <a:pt x="4" y="1"/>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0" name="Freeform 3170">
              <a:extLst>
                <a:ext uri="{FF2B5EF4-FFF2-40B4-BE49-F238E27FC236}">
                  <a16:creationId xmlns:a16="http://schemas.microsoft.com/office/drawing/2014/main" id="{091E9033-A100-45A4-AA43-EAF0D995BDD0}"/>
                </a:ext>
              </a:extLst>
            </p:cNvPr>
            <p:cNvSpPr>
              <a:spLocks noChangeAspect="1"/>
            </p:cNvSpPr>
            <p:nvPr/>
          </p:nvSpPr>
          <p:spPr bwMode="auto">
            <a:xfrm>
              <a:off x="1527171" y="3027241"/>
              <a:ext cx="8327" cy="5551"/>
            </a:xfrm>
            <a:custGeom>
              <a:avLst/>
              <a:gdLst>
                <a:gd name="T0" fmla="*/ 2 w 5"/>
                <a:gd name="T1" fmla="*/ 3 h 3"/>
                <a:gd name="T2" fmla="*/ 1 w 5"/>
                <a:gd name="T3" fmla="*/ 4 h 3"/>
                <a:gd name="T4" fmla="*/ 2 w 5"/>
                <a:gd name="T5" fmla="*/ 1 h 3"/>
                <a:gd name="T6" fmla="*/ 5 w 5"/>
                <a:gd name="T7" fmla="*/ 0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1" name="Freeform 3171">
              <a:extLst>
                <a:ext uri="{FF2B5EF4-FFF2-40B4-BE49-F238E27FC236}">
                  <a16:creationId xmlns:a16="http://schemas.microsoft.com/office/drawing/2014/main" id="{423CFFA6-5CC5-48C9-A99F-43F7E3D1BCCA}"/>
                </a:ext>
              </a:extLst>
            </p:cNvPr>
            <p:cNvSpPr>
              <a:spLocks noChangeAspect="1"/>
            </p:cNvSpPr>
            <p:nvPr/>
          </p:nvSpPr>
          <p:spPr bwMode="auto">
            <a:xfrm>
              <a:off x="1761709" y="2917604"/>
              <a:ext cx="4164" cy="6939"/>
            </a:xfrm>
            <a:custGeom>
              <a:avLst/>
              <a:gdLst>
                <a:gd name="T0" fmla="*/ 1 w 3"/>
                <a:gd name="T1" fmla="*/ 4 h 4"/>
                <a:gd name="T2" fmla="*/ 0 w 3"/>
                <a:gd name="T3" fmla="*/ 5 h 4"/>
                <a:gd name="T4" fmla="*/ 1 w 3"/>
                <a:gd name="T5" fmla="*/ 3 h 4"/>
                <a:gd name="T6" fmla="*/ 3 w 3"/>
                <a:gd name="T7" fmla="*/ 0 h 4"/>
                <a:gd name="T8" fmla="*/ 1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2" name="Freeform 3172">
              <a:extLst>
                <a:ext uri="{FF2B5EF4-FFF2-40B4-BE49-F238E27FC236}">
                  <a16:creationId xmlns:a16="http://schemas.microsoft.com/office/drawing/2014/main" id="{EB16D779-C0B9-4428-9234-DF291B342DBC}"/>
                </a:ext>
              </a:extLst>
            </p:cNvPr>
            <p:cNvSpPr>
              <a:spLocks noChangeAspect="1"/>
            </p:cNvSpPr>
            <p:nvPr/>
          </p:nvSpPr>
          <p:spPr bwMode="auto">
            <a:xfrm>
              <a:off x="1704809" y="2899565"/>
              <a:ext cx="5551" cy="8327"/>
            </a:xfrm>
            <a:custGeom>
              <a:avLst/>
              <a:gdLst>
                <a:gd name="T0" fmla="*/ 3 w 3"/>
                <a:gd name="T1" fmla="*/ 5 h 5"/>
                <a:gd name="T2" fmla="*/ 0 w 3"/>
                <a:gd name="T3" fmla="*/ 6 h 5"/>
                <a:gd name="T4" fmla="*/ 1 w 3"/>
                <a:gd name="T5" fmla="*/ 2 h 5"/>
                <a:gd name="T6" fmla="*/ 4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3" name="Freeform 3173">
              <a:extLst>
                <a:ext uri="{FF2B5EF4-FFF2-40B4-BE49-F238E27FC236}">
                  <a16:creationId xmlns:a16="http://schemas.microsoft.com/office/drawing/2014/main" id="{21F8502F-CE46-4A33-9D53-2C9BD71CA335}"/>
                </a:ext>
              </a:extLst>
            </p:cNvPr>
            <p:cNvSpPr>
              <a:spLocks noChangeAspect="1"/>
            </p:cNvSpPr>
            <p:nvPr/>
          </p:nvSpPr>
          <p:spPr bwMode="auto">
            <a:xfrm>
              <a:off x="1936572" y="3066101"/>
              <a:ext cx="8327" cy="9715"/>
            </a:xfrm>
            <a:custGeom>
              <a:avLst/>
              <a:gdLst>
                <a:gd name="T0" fmla="*/ 5 w 5"/>
                <a:gd name="T1" fmla="*/ 5 h 6"/>
                <a:gd name="T2" fmla="*/ 5 w 5"/>
                <a:gd name="T3" fmla="*/ 7 h 6"/>
                <a:gd name="T4" fmla="*/ 2 w 5"/>
                <a:gd name="T5" fmla="*/ 5 h 6"/>
                <a:gd name="T6" fmla="*/ 0 w 5"/>
                <a:gd name="T7" fmla="*/ 0 h 6"/>
                <a:gd name="T8" fmla="*/ 5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4" name="Freeform 3174">
              <a:extLst>
                <a:ext uri="{FF2B5EF4-FFF2-40B4-BE49-F238E27FC236}">
                  <a16:creationId xmlns:a16="http://schemas.microsoft.com/office/drawing/2014/main" id="{6ED5E327-4BA8-44F4-817E-EE71E0891437}"/>
                </a:ext>
              </a:extLst>
            </p:cNvPr>
            <p:cNvSpPr>
              <a:spLocks noChangeAspect="1"/>
            </p:cNvSpPr>
            <p:nvPr/>
          </p:nvSpPr>
          <p:spPr bwMode="auto">
            <a:xfrm>
              <a:off x="1903264" y="3006425"/>
              <a:ext cx="2776" cy="8327"/>
            </a:xfrm>
            <a:custGeom>
              <a:avLst/>
              <a:gdLst>
                <a:gd name="T0" fmla="*/ 1 w 2"/>
                <a:gd name="T1" fmla="*/ 5 h 5"/>
                <a:gd name="T2" fmla="*/ 0 w 2"/>
                <a:gd name="T3" fmla="*/ 6 h 5"/>
                <a:gd name="T4" fmla="*/ 0 w 2"/>
                <a:gd name="T5" fmla="*/ 4 h 5"/>
                <a:gd name="T6" fmla="*/ 1 w 2"/>
                <a:gd name="T7" fmla="*/ 1 h 5"/>
                <a:gd name="T8" fmla="*/ 1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5" name="Freeform 3175">
              <a:extLst>
                <a:ext uri="{FF2B5EF4-FFF2-40B4-BE49-F238E27FC236}">
                  <a16:creationId xmlns:a16="http://schemas.microsoft.com/office/drawing/2014/main" id="{A6FAA7C7-A49D-4AAB-BF06-3331170E4A49}"/>
                </a:ext>
              </a:extLst>
            </p:cNvPr>
            <p:cNvSpPr>
              <a:spLocks noChangeAspect="1"/>
            </p:cNvSpPr>
            <p:nvPr/>
          </p:nvSpPr>
          <p:spPr bwMode="auto">
            <a:xfrm>
              <a:off x="1961552" y="3028628"/>
              <a:ext cx="6939" cy="6939"/>
            </a:xfrm>
            <a:custGeom>
              <a:avLst/>
              <a:gdLst>
                <a:gd name="T0" fmla="*/ 4 w 4"/>
                <a:gd name="T1" fmla="*/ 3 h 4"/>
                <a:gd name="T2" fmla="*/ 4 w 4"/>
                <a:gd name="T3" fmla="*/ 5 h 4"/>
                <a:gd name="T4" fmla="*/ 1 w 4"/>
                <a:gd name="T5" fmla="*/ 4 h 4"/>
                <a:gd name="T6" fmla="*/ 0 w 4"/>
                <a:gd name="T7" fmla="*/ 1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6" name="Freeform 3176">
              <a:extLst>
                <a:ext uri="{FF2B5EF4-FFF2-40B4-BE49-F238E27FC236}">
                  <a16:creationId xmlns:a16="http://schemas.microsoft.com/office/drawing/2014/main" id="{07C7A042-D9C3-4BF3-861F-08346EED6433}"/>
                </a:ext>
              </a:extLst>
            </p:cNvPr>
            <p:cNvSpPr>
              <a:spLocks noChangeAspect="1"/>
            </p:cNvSpPr>
            <p:nvPr/>
          </p:nvSpPr>
          <p:spPr bwMode="auto">
            <a:xfrm>
              <a:off x="1982369" y="3110510"/>
              <a:ext cx="8327" cy="9715"/>
            </a:xfrm>
            <a:custGeom>
              <a:avLst/>
              <a:gdLst>
                <a:gd name="T0" fmla="*/ 5 w 5"/>
                <a:gd name="T1" fmla="*/ 4 h 6"/>
                <a:gd name="T2" fmla="*/ 5 w 5"/>
                <a:gd name="T3" fmla="*/ 7 h 6"/>
                <a:gd name="T4" fmla="*/ 2 w 5"/>
                <a:gd name="T5" fmla="*/ 5 h 6"/>
                <a:gd name="T6" fmla="*/ 1 w 5"/>
                <a:gd name="T7" fmla="*/ 0 h 6"/>
                <a:gd name="T8" fmla="*/ 5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7" name="Freeform 3177">
              <a:extLst>
                <a:ext uri="{FF2B5EF4-FFF2-40B4-BE49-F238E27FC236}">
                  <a16:creationId xmlns:a16="http://schemas.microsoft.com/office/drawing/2014/main" id="{79A5C8C8-F693-4C02-91CB-89E22238146C}"/>
                </a:ext>
              </a:extLst>
            </p:cNvPr>
            <p:cNvSpPr>
              <a:spLocks noChangeAspect="1"/>
            </p:cNvSpPr>
            <p:nvPr/>
          </p:nvSpPr>
          <p:spPr bwMode="auto">
            <a:xfrm>
              <a:off x="1997634" y="3135491"/>
              <a:ext cx="5551" cy="8327"/>
            </a:xfrm>
            <a:custGeom>
              <a:avLst/>
              <a:gdLst>
                <a:gd name="T0" fmla="*/ 4 w 3"/>
                <a:gd name="T1" fmla="*/ 4 h 5"/>
                <a:gd name="T2" fmla="*/ 4 w 3"/>
                <a:gd name="T3" fmla="*/ 6 h 5"/>
                <a:gd name="T4" fmla="*/ 1 w 3"/>
                <a:gd name="T5" fmla="*/ 4 h 5"/>
                <a:gd name="T6" fmla="*/ 1 w 3"/>
                <a:gd name="T7" fmla="*/ 1 h 5"/>
                <a:gd name="T8" fmla="*/ 4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8" name="Freeform 3178">
              <a:extLst>
                <a:ext uri="{FF2B5EF4-FFF2-40B4-BE49-F238E27FC236}">
                  <a16:creationId xmlns:a16="http://schemas.microsoft.com/office/drawing/2014/main" id="{347DE736-3A6D-4687-95C3-306F57F7FF9D}"/>
                </a:ext>
              </a:extLst>
            </p:cNvPr>
            <p:cNvSpPr>
              <a:spLocks noChangeAspect="1"/>
            </p:cNvSpPr>
            <p:nvPr/>
          </p:nvSpPr>
          <p:spPr bwMode="auto">
            <a:xfrm>
              <a:off x="2094781" y="3265942"/>
              <a:ext cx="2776" cy="11102"/>
            </a:xfrm>
            <a:custGeom>
              <a:avLst/>
              <a:gdLst>
                <a:gd name="T0" fmla="*/ 2 w 2"/>
                <a:gd name="T1" fmla="*/ 5 h 7"/>
                <a:gd name="T2" fmla="*/ 2 w 2"/>
                <a:gd name="T3" fmla="*/ 7 h 7"/>
                <a:gd name="T4" fmla="*/ 0 w 2"/>
                <a:gd name="T5" fmla="*/ 5 h 7"/>
                <a:gd name="T6" fmla="*/ 0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69" name="Freeform 3179">
              <a:extLst>
                <a:ext uri="{FF2B5EF4-FFF2-40B4-BE49-F238E27FC236}">
                  <a16:creationId xmlns:a16="http://schemas.microsoft.com/office/drawing/2014/main" id="{30F761C7-992C-4361-9B89-C04DE37841D7}"/>
                </a:ext>
              </a:extLst>
            </p:cNvPr>
            <p:cNvSpPr>
              <a:spLocks noChangeAspect="1"/>
            </p:cNvSpPr>
            <p:nvPr/>
          </p:nvSpPr>
          <p:spPr bwMode="auto">
            <a:xfrm>
              <a:off x="4201459" y="2100191"/>
              <a:ext cx="13878" cy="11102"/>
            </a:xfrm>
            <a:custGeom>
              <a:avLst/>
              <a:gdLst>
                <a:gd name="T0" fmla="*/ 6 w 8"/>
                <a:gd name="T1" fmla="*/ 5 h 7"/>
                <a:gd name="T2" fmla="*/ 9 w 8"/>
                <a:gd name="T3" fmla="*/ 8 h 7"/>
                <a:gd name="T4" fmla="*/ 5 w 8"/>
                <a:gd name="T5" fmla="*/ 6 h 7"/>
                <a:gd name="T6" fmla="*/ 1 w 8"/>
                <a:gd name="T7" fmla="*/ 0 h 7"/>
                <a:gd name="T8" fmla="*/ 6 w 8"/>
                <a:gd name="T9" fmla="*/ 5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0" name="Freeform 3180">
              <a:extLst>
                <a:ext uri="{FF2B5EF4-FFF2-40B4-BE49-F238E27FC236}">
                  <a16:creationId xmlns:a16="http://schemas.microsoft.com/office/drawing/2014/main" id="{F0953286-0631-42BE-B97A-6F8F3490A436}"/>
                </a:ext>
              </a:extLst>
            </p:cNvPr>
            <p:cNvSpPr>
              <a:spLocks noChangeAspect="1"/>
            </p:cNvSpPr>
            <p:nvPr/>
          </p:nvSpPr>
          <p:spPr bwMode="auto">
            <a:xfrm>
              <a:off x="4208398" y="2116847"/>
              <a:ext cx="9715" cy="8327"/>
            </a:xfrm>
            <a:custGeom>
              <a:avLst/>
              <a:gdLst>
                <a:gd name="T0" fmla="*/ 5 w 6"/>
                <a:gd name="T1" fmla="*/ 2 h 5"/>
                <a:gd name="T2" fmla="*/ 6 w 6"/>
                <a:gd name="T3" fmla="*/ 6 h 5"/>
                <a:gd name="T4" fmla="*/ 2 w 6"/>
                <a:gd name="T5" fmla="*/ 4 h 5"/>
                <a:gd name="T6" fmla="*/ 1 w 6"/>
                <a:gd name="T7" fmla="*/ 0 h 5"/>
                <a:gd name="T8" fmla="*/ 5 w 6"/>
                <a:gd name="T9" fmla="*/ 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1" name="Freeform 3181">
              <a:extLst>
                <a:ext uri="{FF2B5EF4-FFF2-40B4-BE49-F238E27FC236}">
                  <a16:creationId xmlns:a16="http://schemas.microsoft.com/office/drawing/2014/main" id="{38CA89A5-1CAF-441E-9564-730D192DAAF0}"/>
                </a:ext>
              </a:extLst>
            </p:cNvPr>
            <p:cNvSpPr>
              <a:spLocks noChangeAspect="1"/>
            </p:cNvSpPr>
            <p:nvPr/>
          </p:nvSpPr>
          <p:spPr bwMode="auto">
            <a:xfrm>
              <a:off x="3694911" y="2086313"/>
              <a:ext cx="6939" cy="5551"/>
            </a:xfrm>
            <a:custGeom>
              <a:avLst/>
              <a:gdLst>
                <a:gd name="T0" fmla="*/ 4 w 4"/>
                <a:gd name="T1" fmla="*/ 3 h 3"/>
                <a:gd name="T2" fmla="*/ 5 w 4"/>
                <a:gd name="T3" fmla="*/ 4 h 3"/>
                <a:gd name="T4" fmla="*/ 3 w 4"/>
                <a:gd name="T5" fmla="*/ 3 h 3"/>
                <a:gd name="T6" fmla="*/ 0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2" name="Freeform 3182">
              <a:extLst>
                <a:ext uri="{FF2B5EF4-FFF2-40B4-BE49-F238E27FC236}">
                  <a16:creationId xmlns:a16="http://schemas.microsoft.com/office/drawing/2014/main" id="{B8F9985A-5869-466F-8C79-F821AA951366}"/>
                </a:ext>
              </a:extLst>
            </p:cNvPr>
            <p:cNvSpPr>
              <a:spLocks noChangeAspect="1"/>
            </p:cNvSpPr>
            <p:nvPr/>
          </p:nvSpPr>
          <p:spPr bwMode="auto">
            <a:xfrm>
              <a:off x="3714341" y="2071049"/>
              <a:ext cx="12491" cy="9715"/>
            </a:xfrm>
            <a:custGeom>
              <a:avLst/>
              <a:gdLst>
                <a:gd name="T0" fmla="*/ 7 w 8"/>
                <a:gd name="T1" fmla="*/ 4 h 6"/>
                <a:gd name="T2" fmla="*/ 9 w 8"/>
                <a:gd name="T3" fmla="*/ 7 h 6"/>
                <a:gd name="T4" fmla="*/ 5 w 8"/>
                <a:gd name="T5" fmla="*/ 5 h 6"/>
                <a:gd name="T6" fmla="*/ 1 w 8"/>
                <a:gd name="T7" fmla="*/ 1 h 6"/>
                <a:gd name="T8" fmla="*/ 7 w 8"/>
                <a:gd name="T9" fmla="*/ 4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3" name="Freeform 3183">
              <a:extLst>
                <a:ext uri="{FF2B5EF4-FFF2-40B4-BE49-F238E27FC236}">
                  <a16:creationId xmlns:a16="http://schemas.microsoft.com/office/drawing/2014/main" id="{821F9743-A085-4670-9B69-A534B7296C68}"/>
                </a:ext>
              </a:extLst>
            </p:cNvPr>
            <p:cNvSpPr>
              <a:spLocks noChangeAspect="1"/>
            </p:cNvSpPr>
            <p:nvPr/>
          </p:nvSpPr>
          <p:spPr bwMode="auto">
            <a:xfrm>
              <a:off x="3826754" y="2053008"/>
              <a:ext cx="24980" cy="9715"/>
            </a:xfrm>
            <a:custGeom>
              <a:avLst/>
              <a:gdLst>
                <a:gd name="T0" fmla="*/ 11 w 15"/>
                <a:gd name="T1" fmla="*/ 4 h 6"/>
                <a:gd name="T2" fmla="*/ 17 w 15"/>
                <a:gd name="T3" fmla="*/ 6 h 6"/>
                <a:gd name="T4" fmla="*/ 10 w 15"/>
                <a:gd name="T5" fmla="*/ 6 h 6"/>
                <a:gd name="T6" fmla="*/ 1 w 15"/>
                <a:gd name="T7" fmla="*/ 2 h 6"/>
                <a:gd name="T8" fmla="*/ 11 w 15"/>
                <a:gd name="T9" fmla="*/ 4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4" name="Freeform 3184">
              <a:extLst>
                <a:ext uri="{FF2B5EF4-FFF2-40B4-BE49-F238E27FC236}">
                  <a16:creationId xmlns:a16="http://schemas.microsoft.com/office/drawing/2014/main" id="{D7FB8D1F-3113-4EBA-9867-B182BCE947DD}"/>
                </a:ext>
              </a:extLst>
            </p:cNvPr>
            <p:cNvSpPr>
              <a:spLocks noChangeAspect="1"/>
            </p:cNvSpPr>
            <p:nvPr/>
          </p:nvSpPr>
          <p:spPr bwMode="auto">
            <a:xfrm>
              <a:off x="2776190" y="2408283"/>
              <a:ext cx="8327" cy="5551"/>
            </a:xfrm>
            <a:custGeom>
              <a:avLst/>
              <a:gdLst>
                <a:gd name="T0" fmla="*/ 2 w 5"/>
                <a:gd name="T1" fmla="*/ 3 h 4"/>
                <a:gd name="T2" fmla="*/ 1 w 5"/>
                <a:gd name="T3" fmla="*/ 4 h 4"/>
                <a:gd name="T4" fmla="*/ 2 w 5"/>
                <a:gd name="T5" fmla="*/ 2 h 4"/>
                <a:gd name="T6" fmla="*/ 5 w 5"/>
                <a:gd name="T7" fmla="*/ 1 h 4"/>
                <a:gd name="T8" fmla="*/ 2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5" name="Freeform 3185">
              <a:extLst>
                <a:ext uri="{FF2B5EF4-FFF2-40B4-BE49-F238E27FC236}">
                  <a16:creationId xmlns:a16="http://schemas.microsoft.com/office/drawing/2014/main" id="{BEDD9415-9986-440C-8B27-48AE7E7F3E32}"/>
                </a:ext>
              </a:extLst>
            </p:cNvPr>
            <p:cNvSpPr>
              <a:spLocks noChangeAspect="1"/>
            </p:cNvSpPr>
            <p:nvPr/>
          </p:nvSpPr>
          <p:spPr bwMode="auto">
            <a:xfrm>
              <a:off x="2784516" y="2325017"/>
              <a:ext cx="8327" cy="2776"/>
            </a:xfrm>
            <a:custGeom>
              <a:avLst/>
              <a:gdLst>
                <a:gd name="T0" fmla="*/ 2 w 5"/>
                <a:gd name="T1" fmla="*/ 2 h 2"/>
                <a:gd name="T2" fmla="*/ 0 w 5"/>
                <a:gd name="T3" fmla="*/ 1 h 2"/>
                <a:gd name="T4" fmla="*/ 2 w 5"/>
                <a:gd name="T5" fmla="*/ 0 h 2"/>
                <a:gd name="T6" fmla="*/ 5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6" name="Freeform 3186">
              <a:extLst>
                <a:ext uri="{FF2B5EF4-FFF2-40B4-BE49-F238E27FC236}">
                  <a16:creationId xmlns:a16="http://schemas.microsoft.com/office/drawing/2014/main" id="{27F3975E-6B4B-4AC2-A1CE-069EBAA98413}"/>
                </a:ext>
              </a:extLst>
            </p:cNvPr>
            <p:cNvSpPr>
              <a:spLocks noChangeAspect="1"/>
            </p:cNvSpPr>
            <p:nvPr/>
          </p:nvSpPr>
          <p:spPr bwMode="auto">
            <a:xfrm>
              <a:off x="3120364" y="2826010"/>
              <a:ext cx="13878" cy="5551"/>
            </a:xfrm>
            <a:custGeom>
              <a:avLst/>
              <a:gdLst>
                <a:gd name="T0" fmla="*/ 7 w 8"/>
                <a:gd name="T1" fmla="*/ 1 h 3"/>
                <a:gd name="T2" fmla="*/ 10 w 8"/>
                <a:gd name="T3" fmla="*/ 3 h 3"/>
                <a:gd name="T4" fmla="*/ 5 w 8"/>
                <a:gd name="T5" fmla="*/ 4 h 3"/>
                <a:gd name="T6" fmla="*/ 1 w 8"/>
                <a:gd name="T7" fmla="*/ 1 h 3"/>
                <a:gd name="T8" fmla="*/ 7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7" name="Freeform 3187">
              <a:extLst>
                <a:ext uri="{FF2B5EF4-FFF2-40B4-BE49-F238E27FC236}">
                  <a16:creationId xmlns:a16="http://schemas.microsoft.com/office/drawing/2014/main" id="{38CD8F42-CC92-4B62-93A5-4D23E16BBC70}"/>
                </a:ext>
              </a:extLst>
            </p:cNvPr>
            <p:cNvSpPr>
              <a:spLocks noChangeAspect="1"/>
            </p:cNvSpPr>
            <p:nvPr/>
          </p:nvSpPr>
          <p:spPr bwMode="auto">
            <a:xfrm>
              <a:off x="2944114" y="2719151"/>
              <a:ext cx="6939" cy="15266"/>
            </a:xfrm>
            <a:custGeom>
              <a:avLst/>
              <a:gdLst>
                <a:gd name="T0" fmla="*/ 4 w 4"/>
                <a:gd name="T1" fmla="*/ 6 h 9"/>
                <a:gd name="T2" fmla="*/ 3 w 4"/>
                <a:gd name="T3" fmla="*/ 11 h 9"/>
                <a:gd name="T4" fmla="*/ 0 w 4"/>
                <a:gd name="T5" fmla="*/ 6 h 9"/>
                <a:gd name="T6" fmla="*/ 1 w 4"/>
                <a:gd name="T7" fmla="*/ 0 h 9"/>
                <a:gd name="T8" fmla="*/ 4 w 4"/>
                <a:gd name="T9" fmla="*/ 6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8" name="Freeform 3188">
              <a:extLst>
                <a:ext uri="{FF2B5EF4-FFF2-40B4-BE49-F238E27FC236}">
                  <a16:creationId xmlns:a16="http://schemas.microsoft.com/office/drawing/2014/main" id="{ECBB600E-04BF-47FC-9014-37FB2AED694B}"/>
                </a:ext>
              </a:extLst>
            </p:cNvPr>
            <p:cNvSpPr>
              <a:spLocks noChangeAspect="1"/>
            </p:cNvSpPr>
            <p:nvPr/>
          </p:nvSpPr>
          <p:spPr bwMode="auto">
            <a:xfrm>
              <a:off x="2708188" y="2645598"/>
              <a:ext cx="8327" cy="8327"/>
            </a:xfrm>
            <a:custGeom>
              <a:avLst/>
              <a:gdLst>
                <a:gd name="T0" fmla="*/ 5 w 5"/>
                <a:gd name="T1" fmla="*/ 4 h 5"/>
                <a:gd name="T2" fmla="*/ 5 w 5"/>
                <a:gd name="T3" fmla="*/ 6 h 5"/>
                <a:gd name="T4" fmla="*/ 2 w 5"/>
                <a:gd name="T5" fmla="*/ 4 h 5"/>
                <a:gd name="T6" fmla="*/ 1 w 5"/>
                <a:gd name="T7" fmla="*/ 0 h 5"/>
                <a:gd name="T8" fmla="*/ 5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79" name="Freeform 3189">
              <a:extLst>
                <a:ext uri="{FF2B5EF4-FFF2-40B4-BE49-F238E27FC236}">
                  <a16:creationId xmlns:a16="http://schemas.microsoft.com/office/drawing/2014/main" id="{AB6ACA9D-9D6C-413F-B327-D3BAAB71409D}"/>
                </a:ext>
              </a:extLst>
            </p:cNvPr>
            <p:cNvSpPr>
              <a:spLocks noChangeAspect="1"/>
            </p:cNvSpPr>
            <p:nvPr/>
          </p:nvSpPr>
          <p:spPr bwMode="auto">
            <a:xfrm>
              <a:off x="2957991" y="3932085"/>
              <a:ext cx="5551" cy="6939"/>
            </a:xfrm>
            <a:custGeom>
              <a:avLst/>
              <a:gdLst>
                <a:gd name="T0" fmla="*/ 3 w 4"/>
                <a:gd name="T1" fmla="*/ 3 h 4"/>
                <a:gd name="T2" fmla="*/ 4 w 4"/>
                <a:gd name="T3" fmla="*/ 5 h 4"/>
                <a:gd name="T4" fmla="*/ 1 w 4"/>
                <a:gd name="T5" fmla="*/ 4 h 4"/>
                <a:gd name="T6" fmla="*/ 0 w 4"/>
                <a:gd name="T7" fmla="*/ 1 h 4"/>
                <a:gd name="T8" fmla="*/ 3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0" name="Freeform 3190">
              <a:extLst>
                <a:ext uri="{FF2B5EF4-FFF2-40B4-BE49-F238E27FC236}">
                  <a16:creationId xmlns:a16="http://schemas.microsoft.com/office/drawing/2014/main" id="{032CFAD1-6EC6-4806-81B2-DA938035C678}"/>
                </a:ext>
              </a:extLst>
            </p:cNvPr>
            <p:cNvSpPr>
              <a:spLocks noChangeAspect="1"/>
            </p:cNvSpPr>
            <p:nvPr/>
          </p:nvSpPr>
          <p:spPr bwMode="auto">
            <a:xfrm>
              <a:off x="2963542" y="3907107"/>
              <a:ext cx="11102" cy="9715"/>
            </a:xfrm>
            <a:custGeom>
              <a:avLst/>
              <a:gdLst>
                <a:gd name="T0" fmla="*/ 5 w 6"/>
                <a:gd name="T1" fmla="*/ 4 h 6"/>
                <a:gd name="T2" fmla="*/ 8 w 6"/>
                <a:gd name="T3" fmla="*/ 7 h 6"/>
                <a:gd name="T4" fmla="*/ 4 w 6"/>
                <a:gd name="T5" fmla="*/ 5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1" name="Freeform 3191">
              <a:extLst>
                <a:ext uri="{FF2B5EF4-FFF2-40B4-BE49-F238E27FC236}">
                  <a16:creationId xmlns:a16="http://schemas.microsoft.com/office/drawing/2014/main" id="{DA047072-43FF-4DAB-957F-C951968B8436}"/>
                </a:ext>
              </a:extLst>
            </p:cNvPr>
            <p:cNvSpPr>
              <a:spLocks noChangeAspect="1"/>
            </p:cNvSpPr>
            <p:nvPr/>
          </p:nvSpPr>
          <p:spPr bwMode="auto">
            <a:xfrm>
              <a:off x="2974645" y="3939025"/>
              <a:ext cx="9715" cy="9715"/>
            </a:xfrm>
            <a:custGeom>
              <a:avLst/>
              <a:gdLst>
                <a:gd name="T0" fmla="*/ 5 w 6"/>
                <a:gd name="T1" fmla="*/ 4 h 6"/>
                <a:gd name="T2" fmla="*/ 6 w 6"/>
                <a:gd name="T3" fmla="*/ 7 h 6"/>
                <a:gd name="T4" fmla="*/ 2 w 6"/>
                <a:gd name="T5" fmla="*/ 4 h 6"/>
                <a:gd name="T6" fmla="*/ 1 w 6"/>
                <a:gd name="T7" fmla="*/ 0 h 6"/>
                <a:gd name="T8" fmla="*/ 5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2" name="Freeform 3192">
              <a:extLst>
                <a:ext uri="{FF2B5EF4-FFF2-40B4-BE49-F238E27FC236}">
                  <a16:creationId xmlns:a16="http://schemas.microsoft.com/office/drawing/2014/main" id="{B1139E6D-C630-46B4-81FD-0856178EEE2D}"/>
                </a:ext>
              </a:extLst>
            </p:cNvPr>
            <p:cNvSpPr>
              <a:spLocks noChangeAspect="1"/>
            </p:cNvSpPr>
            <p:nvPr/>
          </p:nvSpPr>
          <p:spPr bwMode="auto">
            <a:xfrm>
              <a:off x="2835865" y="4040335"/>
              <a:ext cx="8327" cy="2776"/>
            </a:xfrm>
            <a:custGeom>
              <a:avLst/>
              <a:gdLst>
                <a:gd name="T0" fmla="*/ 4 w 5"/>
                <a:gd name="T1" fmla="*/ 0 h 2"/>
                <a:gd name="T2" fmla="*/ 6 w 5"/>
                <a:gd name="T3" fmla="*/ 1 h 2"/>
                <a:gd name="T4" fmla="*/ 2 w 5"/>
                <a:gd name="T5" fmla="*/ 2 h 2"/>
                <a:gd name="T6" fmla="*/ 0 w 5"/>
                <a:gd name="T7" fmla="*/ 0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3" name="Freeform 3193">
              <a:extLst>
                <a:ext uri="{FF2B5EF4-FFF2-40B4-BE49-F238E27FC236}">
                  <a16:creationId xmlns:a16="http://schemas.microsoft.com/office/drawing/2014/main" id="{476CED0C-395F-44DE-A347-5BE3310A11C0}"/>
                </a:ext>
              </a:extLst>
            </p:cNvPr>
            <p:cNvSpPr>
              <a:spLocks noChangeAspect="1"/>
            </p:cNvSpPr>
            <p:nvPr/>
          </p:nvSpPr>
          <p:spPr bwMode="auto">
            <a:xfrm>
              <a:off x="2727617" y="4108335"/>
              <a:ext cx="8327" cy="5551"/>
            </a:xfrm>
            <a:custGeom>
              <a:avLst/>
              <a:gdLst>
                <a:gd name="T0" fmla="*/ 4 w 5"/>
                <a:gd name="T1" fmla="*/ 1 h 3"/>
                <a:gd name="T2" fmla="*/ 6 w 5"/>
                <a:gd name="T3" fmla="*/ 1 h 3"/>
                <a:gd name="T4" fmla="*/ 4 w 5"/>
                <a:gd name="T5" fmla="*/ 3 h 3"/>
                <a:gd name="T6" fmla="*/ 0 w 5"/>
                <a:gd name="T7" fmla="*/ 4 h 3"/>
                <a:gd name="T8" fmla="*/ 4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4" name="Freeform 3194">
              <a:extLst>
                <a:ext uri="{FF2B5EF4-FFF2-40B4-BE49-F238E27FC236}">
                  <a16:creationId xmlns:a16="http://schemas.microsoft.com/office/drawing/2014/main" id="{4EEF11FC-704A-4675-B214-BEC93E675F5F}"/>
                </a:ext>
              </a:extLst>
            </p:cNvPr>
            <p:cNvSpPr>
              <a:spLocks noChangeAspect="1"/>
            </p:cNvSpPr>
            <p:nvPr/>
          </p:nvSpPr>
          <p:spPr bwMode="auto">
            <a:xfrm>
              <a:off x="2726229" y="4012579"/>
              <a:ext cx="6939" cy="4164"/>
            </a:xfrm>
            <a:custGeom>
              <a:avLst/>
              <a:gdLst>
                <a:gd name="T0" fmla="*/ 3 w 4"/>
                <a:gd name="T1" fmla="*/ 1 h 3"/>
                <a:gd name="T2" fmla="*/ 5 w 4"/>
                <a:gd name="T3" fmla="*/ 0 h 3"/>
                <a:gd name="T4" fmla="*/ 3 w 4"/>
                <a:gd name="T5" fmla="*/ 2 h 3"/>
                <a:gd name="T6" fmla="*/ 0 w 4"/>
                <a:gd name="T7" fmla="*/ 3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5" name="Freeform 3195">
              <a:extLst>
                <a:ext uri="{FF2B5EF4-FFF2-40B4-BE49-F238E27FC236}">
                  <a16:creationId xmlns:a16="http://schemas.microsoft.com/office/drawing/2014/main" id="{64602FBC-3764-4719-9174-11D29F693225}"/>
                </a:ext>
              </a:extLst>
            </p:cNvPr>
            <p:cNvSpPr>
              <a:spLocks noChangeAspect="1"/>
            </p:cNvSpPr>
            <p:nvPr/>
          </p:nvSpPr>
          <p:spPr bwMode="auto">
            <a:xfrm>
              <a:off x="2702636" y="4080579"/>
              <a:ext cx="5551" cy="6939"/>
            </a:xfrm>
            <a:custGeom>
              <a:avLst/>
              <a:gdLst>
                <a:gd name="T0" fmla="*/ 3 w 3"/>
                <a:gd name="T1" fmla="*/ 1 h 4"/>
                <a:gd name="T2" fmla="*/ 4 w 3"/>
                <a:gd name="T3" fmla="*/ 1 h 4"/>
                <a:gd name="T4" fmla="*/ 3 w 3"/>
                <a:gd name="T5" fmla="*/ 3 h 4"/>
                <a:gd name="T6" fmla="*/ 1 w 3"/>
                <a:gd name="T7" fmla="*/ 4 h 4"/>
                <a:gd name="T8" fmla="*/ 3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6" name="Freeform 3196">
              <a:extLst>
                <a:ext uri="{FF2B5EF4-FFF2-40B4-BE49-F238E27FC236}">
                  <a16:creationId xmlns:a16="http://schemas.microsoft.com/office/drawing/2014/main" id="{EC6DDC28-F9D2-44D0-A751-B0D9CA4D5D13}"/>
                </a:ext>
              </a:extLst>
            </p:cNvPr>
            <p:cNvSpPr>
              <a:spLocks noChangeAspect="1"/>
            </p:cNvSpPr>
            <p:nvPr/>
          </p:nvSpPr>
          <p:spPr bwMode="auto">
            <a:xfrm>
              <a:off x="3016278" y="3959843"/>
              <a:ext cx="12491" cy="4164"/>
            </a:xfrm>
            <a:custGeom>
              <a:avLst/>
              <a:gdLst>
                <a:gd name="T0" fmla="*/ 6 w 8"/>
                <a:gd name="T1" fmla="*/ 2 h 2"/>
                <a:gd name="T2" fmla="*/ 9 w 8"/>
                <a:gd name="T3" fmla="*/ 3 h 2"/>
                <a:gd name="T4" fmla="*/ 5 w 8"/>
                <a:gd name="T5" fmla="*/ 3 h 2"/>
                <a:gd name="T6" fmla="*/ 0 w 8"/>
                <a:gd name="T7" fmla="*/ 2 h 2"/>
                <a:gd name="T8" fmla="*/ 6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7" name="Freeform 3197">
              <a:extLst>
                <a:ext uri="{FF2B5EF4-FFF2-40B4-BE49-F238E27FC236}">
                  <a16:creationId xmlns:a16="http://schemas.microsoft.com/office/drawing/2014/main" id="{2D15DA32-F7FD-43CA-8C3C-ACFBBE3AAD01}"/>
                </a:ext>
              </a:extLst>
            </p:cNvPr>
            <p:cNvSpPr>
              <a:spLocks noChangeAspect="1"/>
            </p:cNvSpPr>
            <p:nvPr/>
          </p:nvSpPr>
          <p:spPr bwMode="auto">
            <a:xfrm>
              <a:off x="2994074" y="3958453"/>
              <a:ext cx="8327" cy="12491"/>
            </a:xfrm>
            <a:custGeom>
              <a:avLst/>
              <a:gdLst>
                <a:gd name="T0" fmla="*/ 4 w 5"/>
                <a:gd name="T1" fmla="*/ 3 h 7"/>
                <a:gd name="T2" fmla="*/ 6 w 5"/>
                <a:gd name="T3" fmla="*/ 0 h 7"/>
                <a:gd name="T4" fmla="*/ 4 w 5"/>
                <a:gd name="T5" fmla="*/ 4 h 7"/>
                <a:gd name="T6" fmla="*/ 0 w 5"/>
                <a:gd name="T7" fmla="*/ 8 h 7"/>
                <a:gd name="T8" fmla="*/ 4 w 5"/>
                <a:gd name="T9" fmla="*/ 3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8" name="Freeform 3198">
              <a:extLst>
                <a:ext uri="{FF2B5EF4-FFF2-40B4-BE49-F238E27FC236}">
                  <a16:creationId xmlns:a16="http://schemas.microsoft.com/office/drawing/2014/main" id="{59CC4E1A-2A62-4F84-9668-F95F15A44F32}"/>
                </a:ext>
              </a:extLst>
            </p:cNvPr>
            <p:cNvSpPr>
              <a:spLocks noChangeAspect="1"/>
            </p:cNvSpPr>
            <p:nvPr/>
          </p:nvSpPr>
          <p:spPr bwMode="auto">
            <a:xfrm>
              <a:off x="3261918" y="4151359"/>
              <a:ext cx="6939" cy="8327"/>
            </a:xfrm>
            <a:custGeom>
              <a:avLst/>
              <a:gdLst>
                <a:gd name="T0" fmla="*/ 4 w 4"/>
                <a:gd name="T1" fmla="*/ 4 h 5"/>
                <a:gd name="T2" fmla="*/ 5 w 4"/>
                <a:gd name="T3" fmla="*/ 6 h 5"/>
                <a:gd name="T4" fmla="*/ 3 w 4"/>
                <a:gd name="T5" fmla="*/ 4 h 5"/>
                <a:gd name="T6" fmla="*/ 1 w 4"/>
                <a:gd name="T7" fmla="*/ 0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89" name="Freeform 3199">
              <a:extLst>
                <a:ext uri="{FF2B5EF4-FFF2-40B4-BE49-F238E27FC236}">
                  <a16:creationId xmlns:a16="http://schemas.microsoft.com/office/drawing/2014/main" id="{D2F00BAA-D0F6-4631-8696-7FB6038DCAB7}"/>
                </a:ext>
              </a:extLst>
            </p:cNvPr>
            <p:cNvSpPr>
              <a:spLocks noChangeAspect="1"/>
            </p:cNvSpPr>
            <p:nvPr/>
          </p:nvSpPr>
          <p:spPr bwMode="auto">
            <a:xfrm>
              <a:off x="3249428" y="4112501"/>
              <a:ext cx="1388" cy="9715"/>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0" name="Freeform 3200">
              <a:extLst>
                <a:ext uri="{FF2B5EF4-FFF2-40B4-BE49-F238E27FC236}">
                  <a16:creationId xmlns:a16="http://schemas.microsoft.com/office/drawing/2014/main" id="{FC1A9EDF-67F9-45B9-BB06-AAE3200CEECB}"/>
                </a:ext>
              </a:extLst>
            </p:cNvPr>
            <p:cNvSpPr>
              <a:spLocks noChangeAspect="1"/>
            </p:cNvSpPr>
            <p:nvPr/>
          </p:nvSpPr>
          <p:spPr bwMode="auto">
            <a:xfrm>
              <a:off x="3263306" y="4168013"/>
              <a:ext cx="2776" cy="8327"/>
            </a:xfrm>
            <a:custGeom>
              <a:avLst/>
              <a:gdLst>
                <a:gd name="T0" fmla="*/ 2 w 1"/>
                <a:gd name="T1" fmla="*/ 4 h 5"/>
                <a:gd name="T2" fmla="*/ 0 w 1"/>
                <a:gd name="T3" fmla="*/ 6 h 5"/>
                <a:gd name="T4" fmla="*/ 0 w 1"/>
                <a:gd name="T5" fmla="*/ 4 h 5"/>
                <a:gd name="T6" fmla="*/ 2 w 1"/>
                <a:gd name="T7" fmla="*/ 0 h 5"/>
                <a:gd name="T8" fmla="*/ 2 w 1"/>
                <a:gd name="T9" fmla="*/ 4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1" name="Freeform 3201">
              <a:extLst>
                <a:ext uri="{FF2B5EF4-FFF2-40B4-BE49-F238E27FC236}">
                  <a16:creationId xmlns:a16="http://schemas.microsoft.com/office/drawing/2014/main" id="{D9F10CB9-BCC2-41F4-B34F-97DA73969978}"/>
                </a:ext>
              </a:extLst>
            </p:cNvPr>
            <p:cNvSpPr>
              <a:spLocks noChangeAspect="1"/>
            </p:cNvSpPr>
            <p:nvPr/>
          </p:nvSpPr>
          <p:spPr bwMode="auto">
            <a:xfrm>
              <a:off x="3088444" y="4213810"/>
              <a:ext cx="11102" cy="4164"/>
            </a:xfrm>
            <a:custGeom>
              <a:avLst/>
              <a:gdLst>
                <a:gd name="T0" fmla="*/ 5 w 6"/>
                <a:gd name="T1" fmla="*/ 1 h 3"/>
                <a:gd name="T2" fmla="*/ 8 w 6"/>
                <a:gd name="T3" fmla="*/ 3 h 3"/>
                <a:gd name="T4" fmla="*/ 4 w 6"/>
                <a:gd name="T5" fmla="*/ 3 h 3"/>
                <a:gd name="T6" fmla="*/ 0 w 6"/>
                <a:gd name="T7" fmla="*/ 1 h 3"/>
                <a:gd name="T8" fmla="*/ 5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2" name="Freeform 3202">
              <a:extLst>
                <a:ext uri="{FF2B5EF4-FFF2-40B4-BE49-F238E27FC236}">
                  <a16:creationId xmlns:a16="http://schemas.microsoft.com/office/drawing/2014/main" id="{70ABAB02-57D3-4513-AE9D-B89149E029F2}"/>
                </a:ext>
              </a:extLst>
            </p:cNvPr>
            <p:cNvSpPr>
              <a:spLocks noChangeAspect="1"/>
            </p:cNvSpPr>
            <p:nvPr/>
          </p:nvSpPr>
          <p:spPr bwMode="auto">
            <a:xfrm>
              <a:off x="3468702" y="4512187"/>
              <a:ext cx="6939" cy="8327"/>
            </a:xfrm>
            <a:custGeom>
              <a:avLst/>
              <a:gdLst>
                <a:gd name="T0" fmla="*/ 3 w 4"/>
                <a:gd name="T1" fmla="*/ 5 h 5"/>
                <a:gd name="T2" fmla="*/ 1 w 4"/>
                <a:gd name="T3" fmla="*/ 6 h 5"/>
                <a:gd name="T4" fmla="*/ 1 w 4"/>
                <a:gd name="T5" fmla="*/ 4 h 5"/>
                <a:gd name="T6" fmla="*/ 5 w 4"/>
                <a:gd name="T7" fmla="*/ 1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3" name="Freeform 3203">
              <a:extLst>
                <a:ext uri="{FF2B5EF4-FFF2-40B4-BE49-F238E27FC236}">
                  <a16:creationId xmlns:a16="http://schemas.microsoft.com/office/drawing/2014/main" id="{1CA686C0-6ACF-40D5-9D84-646030AEA606}"/>
                </a:ext>
              </a:extLst>
            </p:cNvPr>
            <p:cNvSpPr>
              <a:spLocks noChangeAspect="1"/>
            </p:cNvSpPr>
            <p:nvPr/>
          </p:nvSpPr>
          <p:spPr bwMode="auto">
            <a:xfrm>
              <a:off x="3467313" y="4506636"/>
              <a:ext cx="8327" cy="9715"/>
            </a:xfrm>
            <a:custGeom>
              <a:avLst/>
              <a:gdLst>
                <a:gd name="T0" fmla="*/ 4 w 5"/>
                <a:gd name="T1" fmla="*/ 5 h 6"/>
                <a:gd name="T2" fmla="*/ 1 w 5"/>
                <a:gd name="T3" fmla="*/ 6 h 6"/>
                <a:gd name="T4" fmla="*/ 2 w 5"/>
                <a:gd name="T5" fmla="*/ 4 h 6"/>
                <a:gd name="T6" fmla="*/ 5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4" name="Freeform 3204">
              <a:extLst>
                <a:ext uri="{FF2B5EF4-FFF2-40B4-BE49-F238E27FC236}">
                  <a16:creationId xmlns:a16="http://schemas.microsoft.com/office/drawing/2014/main" id="{CFA060D0-F3DC-4EA6-A193-7B5693603E4E}"/>
                </a:ext>
              </a:extLst>
            </p:cNvPr>
            <p:cNvSpPr>
              <a:spLocks noChangeAspect="1"/>
            </p:cNvSpPr>
            <p:nvPr/>
          </p:nvSpPr>
          <p:spPr bwMode="auto">
            <a:xfrm>
              <a:off x="3481190" y="4451122"/>
              <a:ext cx="4164" cy="6939"/>
            </a:xfrm>
            <a:custGeom>
              <a:avLst/>
              <a:gdLst>
                <a:gd name="T0" fmla="*/ 3 w 3"/>
                <a:gd name="T1" fmla="*/ 3 h 4"/>
                <a:gd name="T2" fmla="*/ 3 w 3"/>
                <a:gd name="T3" fmla="*/ 5 h 4"/>
                <a:gd name="T4" fmla="*/ 1 w 3"/>
                <a:gd name="T5" fmla="*/ 4 h 4"/>
                <a:gd name="T6" fmla="*/ 0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5" name="Freeform 3205">
              <a:extLst>
                <a:ext uri="{FF2B5EF4-FFF2-40B4-BE49-F238E27FC236}">
                  <a16:creationId xmlns:a16="http://schemas.microsoft.com/office/drawing/2014/main" id="{E75A21D3-D965-4080-85EC-11379502C224}"/>
                </a:ext>
              </a:extLst>
            </p:cNvPr>
            <p:cNvSpPr>
              <a:spLocks noChangeAspect="1"/>
            </p:cNvSpPr>
            <p:nvPr/>
          </p:nvSpPr>
          <p:spPr bwMode="auto">
            <a:xfrm>
              <a:off x="2655452" y="4521899"/>
              <a:ext cx="6939" cy="6939"/>
            </a:xfrm>
            <a:custGeom>
              <a:avLst/>
              <a:gdLst>
                <a:gd name="T0" fmla="*/ 3 w 4"/>
                <a:gd name="T1" fmla="*/ 4 h 4"/>
                <a:gd name="T2" fmla="*/ 0 w 4"/>
                <a:gd name="T3" fmla="*/ 4 h 4"/>
                <a:gd name="T4" fmla="*/ 1 w 4"/>
                <a:gd name="T5" fmla="*/ 3 h 4"/>
                <a:gd name="T6" fmla="*/ 5 w 4"/>
                <a:gd name="T7" fmla="*/ 1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6" name="Freeform 3206">
              <a:extLst>
                <a:ext uri="{FF2B5EF4-FFF2-40B4-BE49-F238E27FC236}">
                  <a16:creationId xmlns:a16="http://schemas.microsoft.com/office/drawing/2014/main" id="{5758699D-383D-429A-AFEB-9E7C19B83796}"/>
                </a:ext>
              </a:extLst>
            </p:cNvPr>
            <p:cNvSpPr>
              <a:spLocks noChangeAspect="1"/>
            </p:cNvSpPr>
            <p:nvPr/>
          </p:nvSpPr>
          <p:spPr bwMode="auto">
            <a:xfrm>
              <a:off x="3055138" y="5655733"/>
              <a:ext cx="4164" cy="8327"/>
            </a:xfrm>
            <a:custGeom>
              <a:avLst/>
              <a:gdLst>
                <a:gd name="T0" fmla="*/ 3 w 2"/>
                <a:gd name="T1" fmla="*/ 4 h 5"/>
                <a:gd name="T2" fmla="*/ 3 w 2"/>
                <a:gd name="T3" fmla="*/ 6 h 5"/>
                <a:gd name="T4" fmla="*/ 0 w 2"/>
                <a:gd name="T5" fmla="*/ 4 h 5"/>
                <a:gd name="T6" fmla="*/ 0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7" name="Freeform 3207">
              <a:extLst>
                <a:ext uri="{FF2B5EF4-FFF2-40B4-BE49-F238E27FC236}">
                  <a16:creationId xmlns:a16="http://schemas.microsoft.com/office/drawing/2014/main" id="{710DB56A-446D-4189-8DCC-46907CC3D18E}"/>
                </a:ext>
              </a:extLst>
            </p:cNvPr>
            <p:cNvSpPr>
              <a:spLocks noChangeAspect="1"/>
            </p:cNvSpPr>
            <p:nvPr/>
          </p:nvSpPr>
          <p:spPr bwMode="auto">
            <a:xfrm>
              <a:off x="3055137" y="5609935"/>
              <a:ext cx="6939" cy="4164"/>
            </a:xfrm>
            <a:custGeom>
              <a:avLst/>
              <a:gdLst>
                <a:gd name="T0" fmla="*/ 3 w 4"/>
                <a:gd name="T1" fmla="*/ 3 h 3"/>
                <a:gd name="T2" fmla="*/ 0 w 4"/>
                <a:gd name="T3" fmla="*/ 3 h 3"/>
                <a:gd name="T4" fmla="*/ 1 w 4"/>
                <a:gd name="T5" fmla="*/ 1 h 3"/>
                <a:gd name="T6" fmla="*/ 5 w 4"/>
                <a:gd name="T7" fmla="*/ 1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8" name="Freeform 3208">
              <a:extLst>
                <a:ext uri="{FF2B5EF4-FFF2-40B4-BE49-F238E27FC236}">
                  <a16:creationId xmlns:a16="http://schemas.microsoft.com/office/drawing/2014/main" id="{468865E4-DFA2-4AA5-815F-C7C385C23473}"/>
                </a:ext>
              </a:extLst>
            </p:cNvPr>
            <p:cNvSpPr>
              <a:spLocks noChangeAspect="1"/>
            </p:cNvSpPr>
            <p:nvPr/>
          </p:nvSpPr>
          <p:spPr bwMode="auto">
            <a:xfrm>
              <a:off x="3046811" y="5605772"/>
              <a:ext cx="8327" cy="8327"/>
            </a:xfrm>
            <a:custGeom>
              <a:avLst/>
              <a:gdLst>
                <a:gd name="T0" fmla="*/ 2 w 5"/>
                <a:gd name="T1" fmla="*/ 5 h 5"/>
                <a:gd name="T2" fmla="*/ 0 w 5"/>
                <a:gd name="T3" fmla="*/ 5 h 5"/>
                <a:gd name="T4" fmla="*/ 2 w 5"/>
                <a:gd name="T5" fmla="*/ 2 h 5"/>
                <a:gd name="T6" fmla="*/ 6 w 5"/>
                <a:gd name="T7" fmla="*/ 1 h 5"/>
                <a:gd name="T8" fmla="*/ 2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699" name="Freeform 3209">
              <a:extLst>
                <a:ext uri="{FF2B5EF4-FFF2-40B4-BE49-F238E27FC236}">
                  <a16:creationId xmlns:a16="http://schemas.microsoft.com/office/drawing/2014/main" id="{426460A4-6C56-4685-B77C-52B118B6554C}"/>
                </a:ext>
              </a:extLst>
            </p:cNvPr>
            <p:cNvSpPr>
              <a:spLocks noChangeAspect="1"/>
            </p:cNvSpPr>
            <p:nvPr/>
          </p:nvSpPr>
          <p:spPr bwMode="auto">
            <a:xfrm>
              <a:off x="3050974" y="5722347"/>
              <a:ext cx="6939" cy="8327"/>
            </a:xfrm>
            <a:custGeom>
              <a:avLst/>
              <a:gdLst>
                <a:gd name="T0" fmla="*/ 4 w 4"/>
                <a:gd name="T1" fmla="*/ 4 h 5"/>
                <a:gd name="T2" fmla="*/ 4 w 4"/>
                <a:gd name="T3" fmla="*/ 6 h 5"/>
                <a:gd name="T4" fmla="*/ 1 w 4"/>
                <a:gd name="T5" fmla="*/ 4 h 5"/>
                <a:gd name="T6" fmla="*/ 1 w 4"/>
                <a:gd name="T7" fmla="*/ 1 h 5"/>
                <a:gd name="T8" fmla="*/ 4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0" name="Freeform 3210">
              <a:extLst>
                <a:ext uri="{FF2B5EF4-FFF2-40B4-BE49-F238E27FC236}">
                  <a16:creationId xmlns:a16="http://schemas.microsoft.com/office/drawing/2014/main" id="{940BC1FE-7C80-46C3-B439-B3C8E2F74A28}"/>
                </a:ext>
              </a:extLst>
            </p:cNvPr>
            <p:cNvSpPr>
              <a:spLocks noChangeAspect="1"/>
            </p:cNvSpPr>
            <p:nvPr/>
          </p:nvSpPr>
          <p:spPr bwMode="auto">
            <a:xfrm>
              <a:off x="3063464" y="5822269"/>
              <a:ext cx="5551" cy="8327"/>
            </a:xfrm>
            <a:custGeom>
              <a:avLst/>
              <a:gdLst>
                <a:gd name="T0" fmla="*/ 3 w 3"/>
                <a:gd name="T1" fmla="*/ 4 h 5"/>
                <a:gd name="T2" fmla="*/ 0 w 3"/>
                <a:gd name="T3" fmla="*/ 5 h 5"/>
                <a:gd name="T4" fmla="*/ 1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1" name="Freeform 3211">
              <a:extLst>
                <a:ext uri="{FF2B5EF4-FFF2-40B4-BE49-F238E27FC236}">
                  <a16:creationId xmlns:a16="http://schemas.microsoft.com/office/drawing/2014/main" id="{BA1AAAC8-461F-4940-B3D7-4BE7DCCDA9FF}"/>
                </a:ext>
              </a:extLst>
            </p:cNvPr>
            <p:cNvSpPr>
              <a:spLocks noChangeAspect="1"/>
            </p:cNvSpPr>
            <p:nvPr/>
          </p:nvSpPr>
          <p:spPr bwMode="auto">
            <a:xfrm>
              <a:off x="3049586" y="5776469"/>
              <a:ext cx="4164" cy="6939"/>
            </a:xfrm>
            <a:custGeom>
              <a:avLst/>
              <a:gdLst>
                <a:gd name="T0" fmla="*/ 3 w 3"/>
                <a:gd name="T1" fmla="*/ 3 h 4"/>
                <a:gd name="T2" fmla="*/ 3 w 3"/>
                <a:gd name="T3" fmla="*/ 5 h 4"/>
                <a:gd name="T4" fmla="*/ 1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2" name="Freeform 3212">
              <a:extLst>
                <a:ext uri="{FF2B5EF4-FFF2-40B4-BE49-F238E27FC236}">
                  <a16:creationId xmlns:a16="http://schemas.microsoft.com/office/drawing/2014/main" id="{063FFC8C-0FB7-427E-AADF-73DA650B0B29}"/>
                </a:ext>
              </a:extLst>
            </p:cNvPr>
            <p:cNvSpPr>
              <a:spLocks noChangeAspect="1"/>
            </p:cNvSpPr>
            <p:nvPr/>
          </p:nvSpPr>
          <p:spPr bwMode="auto">
            <a:xfrm>
              <a:off x="3074567" y="5801451"/>
              <a:ext cx="5551" cy="8327"/>
            </a:xfrm>
            <a:custGeom>
              <a:avLst/>
              <a:gdLst>
                <a:gd name="T0" fmla="*/ 3 w 4"/>
                <a:gd name="T1" fmla="*/ 4 h 5"/>
                <a:gd name="T2" fmla="*/ 3 w 4"/>
                <a:gd name="T3" fmla="*/ 6 h 5"/>
                <a:gd name="T4" fmla="*/ 2 w 4"/>
                <a:gd name="T5" fmla="*/ 4 h 5"/>
                <a:gd name="T6" fmla="*/ 1 w 4"/>
                <a:gd name="T7" fmla="*/ 1 h 5"/>
                <a:gd name="T8" fmla="*/ 3 w 4"/>
                <a:gd name="T9" fmla="*/ 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3" name="Freeform 3213">
              <a:extLst>
                <a:ext uri="{FF2B5EF4-FFF2-40B4-BE49-F238E27FC236}">
                  <a16:creationId xmlns:a16="http://schemas.microsoft.com/office/drawing/2014/main" id="{415DB822-8B16-43D6-950C-81655C711AEB}"/>
                </a:ext>
              </a:extLst>
            </p:cNvPr>
            <p:cNvSpPr>
              <a:spLocks noChangeAspect="1"/>
            </p:cNvSpPr>
            <p:nvPr/>
          </p:nvSpPr>
          <p:spPr bwMode="auto">
            <a:xfrm>
              <a:off x="3070402" y="5822267"/>
              <a:ext cx="6939" cy="5551"/>
            </a:xfrm>
            <a:custGeom>
              <a:avLst/>
              <a:gdLst>
                <a:gd name="T0" fmla="*/ 3 w 4"/>
                <a:gd name="T1" fmla="*/ 3 h 3"/>
                <a:gd name="T2" fmla="*/ 0 w 4"/>
                <a:gd name="T3" fmla="*/ 3 h 3"/>
                <a:gd name="T4" fmla="*/ 3 w 4"/>
                <a:gd name="T5" fmla="*/ 1 h 3"/>
                <a:gd name="T6" fmla="*/ 5 w 4"/>
                <a:gd name="T7" fmla="*/ 0 h 3"/>
                <a:gd name="T8" fmla="*/ 3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4" name="Freeform 3214">
              <a:extLst>
                <a:ext uri="{FF2B5EF4-FFF2-40B4-BE49-F238E27FC236}">
                  <a16:creationId xmlns:a16="http://schemas.microsoft.com/office/drawing/2014/main" id="{99E9983D-712C-4E43-AA2A-71124AFDD77D}"/>
                </a:ext>
              </a:extLst>
            </p:cNvPr>
            <p:cNvSpPr>
              <a:spLocks noChangeAspect="1"/>
            </p:cNvSpPr>
            <p:nvPr/>
          </p:nvSpPr>
          <p:spPr bwMode="auto">
            <a:xfrm>
              <a:off x="3070402" y="5830595"/>
              <a:ext cx="4164" cy="15266"/>
            </a:xfrm>
            <a:custGeom>
              <a:avLst/>
              <a:gdLst>
                <a:gd name="T0" fmla="*/ 2 w 2"/>
                <a:gd name="T1" fmla="*/ 7 h 9"/>
                <a:gd name="T2" fmla="*/ 0 w 2"/>
                <a:gd name="T3" fmla="*/ 11 h 9"/>
                <a:gd name="T4" fmla="*/ 0 w 2"/>
                <a:gd name="T5" fmla="*/ 6 h 9"/>
                <a:gd name="T6" fmla="*/ 2 w 2"/>
                <a:gd name="T7" fmla="*/ 1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5" name="Freeform 3215">
              <a:extLst>
                <a:ext uri="{FF2B5EF4-FFF2-40B4-BE49-F238E27FC236}">
                  <a16:creationId xmlns:a16="http://schemas.microsoft.com/office/drawing/2014/main" id="{8FAB5703-0902-4D37-B26B-EB4E825CD596}"/>
                </a:ext>
              </a:extLst>
            </p:cNvPr>
            <p:cNvSpPr>
              <a:spLocks noChangeAspect="1"/>
            </p:cNvSpPr>
            <p:nvPr/>
          </p:nvSpPr>
          <p:spPr bwMode="auto">
            <a:xfrm>
              <a:off x="3075953" y="5836146"/>
              <a:ext cx="1388" cy="9715"/>
            </a:xfrm>
            <a:custGeom>
              <a:avLst/>
              <a:gdLst>
                <a:gd name="T0" fmla="*/ 1 w 1"/>
                <a:gd name="T1" fmla="*/ 5 h 6"/>
                <a:gd name="T2" fmla="*/ 0 w 1"/>
                <a:gd name="T3" fmla="*/ 7 h 6"/>
                <a:gd name="T4" fmla="*/ 0 w 1"/>
                <a:gd name="T5" fmla="*/ 4 h 6"/>
                <a:gd name="T6" fmla="*/ 0 w 1"/>
                <a:gd name="T7" fmla="*/ 0 h 6"/>
                <a:gd name="T8" fmla="*/ 1 w 1"/>
                <a:gd name="T9" fmla="*/ 5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6" name="Freeform 3216">
              <a:extLst>
                <a:ext uri="{FF2B5EF4-FFF2-40B4-BE49-F238E27FC236}">
                  <a16:creationId xmlns:a16="http://schemas.microsoft.com/office/drawing/2014/main" id="{11EC1500-2116-42BF-8D07-078840BC4E0F}"/>
                </a:ext>
              </a:extLst>
            </p:cNvPr>
            <p:cNvSpPr>
              <a:spLocks noChangeAspect="1"/>
            </p:cNvSpPr>
            <p:nvPr/>
          </p:nvSpPr>
          <p:spPr bwMode="auto">
            <a:xfrm>
              <a:off x="3091219" y="5850023"/>
              <a:ext cx="5551" cy="5551"/>
            </a:xfrm>
            <a:custGeom>
              <a:avLst/>
              <a:gdLst>
                <a:gd name="T0" fmla="*/ 3 w 4"/>
                <a:gd name="T1" fmla="*/ 2 h 4"/>
                <a:gd name="T2" fmla="*/ 4 w 4"/>
                <a:gd name="T3" fmla="*/ 3 h 4"/>
                <a:gd name="T4" fmla="*/ 2 w 4"/>
                <a:gd name="T5" fmla="*/ 3 h 4"/>
                <a:gd name="T6" fmla="*/ 1 w 4"/>
                <a:gd name="T7" fmla="*/ 0 h 4"/>
                <a:gd name="T8" fmla="*/ 3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7" name="Freeform 3217">
              <a:extLst>
                <a:ext uri="{FF2B5EF4-FFF2-40B4-BE49-F238E27FC236}">
                  <a16:creationId xmlns:a16="http://schemas.microsoft.com/office/drawing/2014/main" id="{07B91293-95AB-47EF-A12A-92B167079FA1}"/>
                </a:ext>
              </a:extLst>
            </p:cNvPr>
            <p:cNvSpPr>
              <a:spLocks noChangeAspect="1"/>
            </p:cNvSpPr>
            <p:nvPr/>
          </p:nvSpPr>
          <p:spPr bwMode="auto">
            <a:xfrm>
              <a:off x="3087056" y="5841696"/>
              <a:ext cx="8327" cy="5551"/>
            </a:xfrm>
            <a:custGeom>
              <a:avLst/>
              <a:gdLst>
                <a:gd name="T0" fmla="*/ 4 w 5"/>
                <a:gd name="T1" fmla="*/ 2 h 4"/>
                <a:gd name="T2" fmla="*/ 5 w 5"/>
                <a:gd name="T3" fmla="*/ 4 h 4"/>
                <a:gd name="T4" fmla="*/ 2 w 5"/>
                <a:gd name="T5" fmla="*/ 3 h 4"/>
                <a:gd name="T6" fmla="*/ 1 w 5"/>
                <a:gd name="T7" fmla="*/ 1 h 4"/>
                <a:gd name="T8" fmla="*/ 4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8" name="Freeform 3218">
              <a:extLst>
                <a:ext uri="{FF2B5EF4-FFF2-40B4-BE49-F238E27FC236}">
                  <a16:creationId xmlns:a16="http://schemas.microsoft.com/office/drawing/2014/main" id="{D9B53631-37D9-4A24-ADAE-37C188B9FBD7}"/>
                </a:ext>
              </a:extLst>
            </p:cNvPr>
            <p:cNvSpPr>
              <a:spLocks noChangeAspect="1"/>
            </p:cNvSpPr>
            <p:nvPr/>
          </p:nvSpPr>
          <p:spPr bwMode="auto">
            <a:xfrm>
              <a:off x="3078730" y="5834757"/>
              <a:ext cx="6939" cy="6939"/>
            </a:xfrm>
            <a:custGeom>
              <a:avLst/>
              <a:gdLst>
                <a:gd name="T0" fmla="*/ 4 w 4"/>
                <a:gd name="T1" fmla="*/ 3 h 4"/>
                <a:gd name="T2" fmla="*/ 5 w 4"/>
                <a:gd name="T3" fmla="*/ 4 h 4"/>
                <a:gd name="T4" fmla="*/ 3 w 4"/>
                <a:gd name="T5" fmla="*/ 3 h 4"/>
                <a:gd name="T6" fmla="*/ 1 w 4"/>
                <a:gd name="T7" fmla="*/ 0 h 4"/>
                <a:gd name="T8" fmla="*/ 4 w 4"/>
                <a:gd name="T9" fmla="*/ 3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09" name="Freeform 3219">
              <a:extLst>
                <a:ext uri="{FF2B5EF4-FFF2-40B4-BE49-F238E27FC236}">
                  <a16:creationId xmlns:a16="http://schemas.microsoft.com/office/drawing/2014/main" id="{70A0614C-3A42-4AFC-A188-13A6D1F5DE28}"/>
                </a:ext>
              </a:extLst>
            </p:cNvPr>
            <p:cNvSpPr>
              <a:spLocks noChangeAspect="1"/>
            </p:cNvSpPr>
            <p:nvPr/>
          </p:nvSpPr>
          <p:spPr bwMode="auto">
            <a:xfrm>
              <a:off x="3110649" y="5856857"/>
              <a:ext cx="8327" cy="2776"/>
            </a:xfrm>
            <a:custGeom>
              <a:avLst/>
              <a:gdLst>
                <a:gd name="T0" fmla="*/ 2 w 5"/>
                <a:gd name="T1" fmla="*/ 2 h 2"/>
                <a:gd name="T2" fmla="*/ 0 w 5"/>
                <a:gd name="T3" fmla="*/ 1 h 2"/>
                <a:gd name="T4" fmla="*/ 2 w 5"/>
                <a:gd name="T5" fmla="*/ 0 h 2"/>
                <a:gd name="T6" fmla="*/ 6 w 5"/>
                <a:gd name="T7" fmla="*/ 1 h 2"/>
                <a:gd name="T8" fmla="*/ 2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0" name="Freeform 3220">
              <a:extLst>
                <a:ext uri="{FF2B5EF4-FFF2-40B4-BE49-F238E27FC236}">
                  <a16:creationId xmlns:a16="http://schemas.microsoft.com/office/drawing/2014/main" id="{5BF67A9B-82EC-4D68-A0F1-0B73AA804275}"/>
                </a:ext>
              </a:extLst>
            </p:cNvPr>
            <p:cNvSpPr>
              <a:spLocks noChangeAspect="1"/>
            </p:cNvSpPr>
            <p:nvPr/>
          </p:nvSpPr>
          <p:spPr bwMode="auto">
            <a:xfrm>
              <a:off x="5461580" y="2170969"/>
              <a:ext cx="2776" cy="6939"/>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1" name="Freeform 3221">
              <a:extLst>
                <a:ext uri="{FF2B5EF4-FFF2-40B4-BE49-F238E27FC236}">
                  <a16:creationId xmlns:a16="http://schemas.microsoft.com/office/drawing/2014/main" id="{A30FCAD9-4F08-49D1-9228-2645F56A4D20}"/>
                </a:ext>
              </a:extLst>
            </p:cNvPr>
            <p:cNvSpPr>
              <a:spLocks noChangeAspect="1"/>
            </p:cNvSpPr>
            <p:nvPr/>
          </p:nvSpPr>
          <p:spPr bwMode="auto">
            <a:xfrm>
              <a:off x="5508765" y="2177908"/>
              <a:ext cx="6939" cy="5551"/>
            </a:xfrm>
            <a:custGeom>
              <a:avLst/>
              <a:gdLst>
                <a:gd name="T0" fmla="*/ 4 w 4"/>
                <a:gd name="T1" fmla="*/ 1 h 3"/>
                <a:gd name="T2" fmla="*/ 5 w 4"/>
                <a:gd name="T3" fmla="*/ 4 h 3"/>
                <a:gd name="T4" fmla="*/ 3 w 4"/>
                <a:gd name="T5" fmla="*/ 4 h 3"/>
                <a:gd name="T6" fmla="*/ 0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2" name="Freeform 3222">
              <a:extLst>
                <a:ext uri="{FF2B5EF4-FFF2-40B4-BE49-F238E27FC236}">
                  <a16:creationId xmlns:a16="http://schemas.microsoft.com/office/drawing/2014/main" id="{4ACF32A5-E5BE-4419-A20C-E4F03005F826}"/>
                </a:ext>
              </a:extLst>
            </p:cNvPr>
            <p:cNvSpPr>
              <a:spLocks noChangeAspect="1"/>
            </p:cNvSpPr>
            <p:nvPr/>
          </p:nvSpPr>
          <p:spPr bwMode="auto">
            <a:xfrm>
              <a:off x="5532358" y="2170970"/>
              <a:ext cx="8327" cy="4164"/>
            </a:xfrm>
            <a:custGeom>
              <a:avLst/>
              <a:gdLst>
                <a:gd name="T0" fmla="*/ 4 w 5"/>
                <a:gd name="T1" fmla="*/ 0 h 2"/>
                <a:gd name="T2" fmla="*/ 6 w 5"/>
                <a:gd name="T3" fmla="*/ 2 h 2"/>
                <a:gd name="T4" fmla="*/ 4 w 5"/>
                <a:gd name="T5" fmla="*/ 3 h 2"/>
                <a:gd name="T6" fmla="*/ 0 w 5"/>
                <a:gd name="T7" fmla="*/ 2 h 2"/>
                <a:gd name="T8" fmla="*/ 4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3" name="Freeform 3223">
              <a:extLst>
                <a:ext uri="{FF2B5EF4-FFF2-40B4-BE49-F238E27FC236}">
                  <a16:creationId xmlns:a16="http://schemas.microsoft.com/office/drawing/2014/main" id="{69FAEFE5-6034-4F55-B19F-AE9D3B21FE7C}"/>
                </a:ext>
              </a:extLst>
            </p:cNvPr>
            <p:cNvSpPr>
              <a:spLocks noChangeAspect="1"/>
            </p:cNvSpPr>
            <p:nvPr/>
          </p:nvSpPr>
          <p:spPr bwMode="auto">
            <a:xfrm>
              <a:off x="5554562" y="2170970"/>
              <a:ext cx="6939" cy="4164"/>
            </a:xfrm>
            <a:custGeom>
              <a:avLst/>
              <a:gdLst>
                <a:gd name="T0" fmla="*/ 3 w 4"/>
                <a:gd name="T1" fmla="*/ 0 h 2"/>
                <a:gd name="T2" fmla="*/ 5 w 4"/>
                <a:gd name="T3" fmla="*/ 2 h 2"/>
                <a:gd name="T4" fmla="*/ 3 w 4"/>
                <a:gd name="T5" fmla="*/ 3 h 2"/>
                <a:gd name="T6" fmla="*/ 0 w 4"/>
                <a:gd name="T7" fmla="*/ 2 h 2"/>
                <a:gd name="T8" fmla="*/ 3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4" name="Freeform 3224">
              <a:extLst>
                <a:ext uri="{FF2B5EF4-FFF2-40B4-BE49-F238E27FC236}">
                  <a16:creationId xmlns:a16="http://schemas.microsoft.com/office/drawing/2014/main" id="{CEE2EDC9-2FC3-4005-936F-AFBA46B2EAE1}"/>
                </a:ext>
              </a:extLst>
            </p:cNvPr>
            <p:cNvSpPr>
              <a:spLocks noChangeAspect="1"/>
            </p:cNvSpPr>
            <p:nvPr/>
          </p:nvSpPr>
          <p:spPr bwMode="auto">
            <a:xfrm>
              <a:off x="5877920" y="2213993"/>
              <a:ext cx="15266" cy="8327"/>
            </a:xfrm>
            <a:custGeom>
              <a:avLst/>
              <a:gdLst>
                <a:gd name="T0" fmla="*/ 4 w 9"/>
                <a:gd name="T1" fmla="*/ 5 h 5"/>
                <a:gd name="T2" fmla="*/ 0 w 9"/>
                <a:gd name="T3" fmla="*/ 1 h 5"/>
                <a:gd name="T4" fmla="*/ 6 w 9"/>
                <a:gd name="T5" fmla="*/ 1 h 5"/>
                <a:gd name="T6" fmla="*/ 11 w 9"/>
                <a:gd name="T7" fmla="*/ 5 h 5"/>
                <a:gd name="T8" fmla="*/ 4 w 9"/>
                <a:gd name="T9" fmla="*/ 5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5" name="Freeform 3225">
              <a:extLst>
                <a:ext uri="{FF2B5EF4-FFF2-40B4-BE49-F238E27FC236}">
                  <a16:creationId xmlns:a16="http://schemas.microsoft.com/office/drawing/2014/main" id="{D6477AC7-B79D-43FF-A67F-6855DFAE8621}"/>
                </a:ext>
              </a:extLst>
            </p:cNvPr>
            <p:cNvSpPr>
              <a:spLocks noChangeAspect="1"/>
            </p:cNvSpPr>
            <p:nvPr/>
          </p:nvSpPr>
          <p:spPr bwMode="auto">
            <a:xfrm>
              <a:off x="7575196" y="3308965"/>
              <a:ext cx="11102" cy="15266"/>
            </a:xfrm>
            <a:custGeom>
              <a:avLst/>
              <a:gdLst>
                <a:gd name="T0" fmla="*/ 3 w 7"/>
                <a:gd name="T1" fmla="*/ 7 h 9"/>
                <a:gd name="T2" fmla="*/ 1 w 7"/>
                <a:gd name="T3" fmla="*/ 10 h 9"/>
                <a:gd name="T4" fmla="*/ 2 w 7"/>
                <a:gd name="T5" fmla="*/ 5 h 9"/>
                <a:gd name="T6" fmla="*/ 7 w 7"/>
                <a:gd name="T7" fmla="*/ 1 h 9"/>
                <a:gd name="T8" fmla="*/ 3 w 7"/>
                <a:gd name="T9" fmla="*/ 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6" name="Freeform 3226">
              <a:extLst>
                <a:ext uri="{FF2B5EF4-FFF2-40B4-BE49-F238E27FC236}">
                  <a16:creationId xmlns:a16="http://schemas.microsoft.com/office/drawing/2014/main" id="{5EDA702F-DA36-49BE-BB36-E4A12B550A04}"/>
                </a:ext>
              </a:extLst>
            </p:cNvPr>
            <p:cNvSpPr>
              <a:spLocks noChangeAspect="1"/>
            </p:cNvSpPr>
            <p:nvPr/>
          </p:nvSpPr>
          <p:spPr bwMode="auto">
            <a:xfrm>
              <a:off x="7541890" y="3336721"/>
              <a:ext cx="15266" cy="19429"/>
            </a:xfrm>
            <a:custGeom>
              <a:avLst/>
              <a:gdLst>
                <a:gd name="T0" fmla="*/ 5 w 9"/>
                <a:gd name="T1" fmla="*/ 9 h 11"/>
                <a:gd name="T2" fmla="*/ 0 w 9"/>
                <a:gd name="T3" fmla="*/ 13 h 11"/>
                <a:gd name="T4" fmla="*/ 4 w 9"/>
                <a:gd name="T5" fmla="*/ 6 h 11"/>
                <a:gd name="T6" fmla="*/ 10 w 9"/>
                <a:gd name="T7" fmla="*/ 1 h 11"/>
                <a:gd name="T8" fmla="*/ 5 w 9"/>
                <a:gd name="T9" fmla="*/ 9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7" name="Freeform 3227">
              <a:extLst>
                <a:ext uri="{FF2B5EF4-FFF2-40B4-BE49-F238E27FC236}">
                  <a16:creationId xmlns:a16="http://schemas.microsoft.com/office/drawing/2014/main" id="{C84348FF-3FA2-4ED8-A56C-1831BAC7AE8F}"/>
                </a:ext>
              </a:extLst>
            </p:cNvPr>
            <p:cNvSpPr>
              <a:spLocks noChangeAspect="1"/>
            </p:cNvSpPr>
            <p:nvPr/>
          </p:nvSpPr>
          <p:spPr bwMode="auto">
            <a:xfrm>
              <a:off x="7611279" y="3240963"/>
              <a:ext cx="5551" cy="8327"/>
            </a:xfrm>
            <a:custGeom>
              <a:avLst/>
              <a:gdLst>
                <a:gd name="T0" fmla="*/ 3 w 3"/>
                <a:gd name="T1" fmla="*/ 5 h 5"/>
                <a:gd name="T2" fmla="*/ 0 w 3"/>
                <a:gd name="T3" fmla="*/ 6 h 5"/>
                <a:gd name="T4" fmla="*/ 1 w 3"/>
                <a:gd name="T5" fmla="*/ 4 h 5"/>
                <a:gd name="T6" fmla="*/ 3 w 3"/>
                <a:gd name="T7" fmla="*/ 1 h 5"/>
                <a:gd name="T8" fmla="*/ 3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8" name="Freeform 3228">
              <a:extLst>
                <a:ext uri="{FF2B5EF4-FFF2-40B4-BE49-F238E27FC236}">
                  <a16:creationId xmlns:a16="http://schemas.microsoft.com/office/drawing/2014/main" id="{127F55FE-1596-416F-B42F-FAA2FF298933}"/>
                </a:ext>
              </a:extLst>
            </p:cNvPr>
            <p:cNvSpPr>
              <a:spLocks noChangeAspect="1"/>
            </p:cNvSpPr>
            <p:nvPr/>
          </p:nvSpPr>
          <p:spPr bwMode="auto">
            <a:xfrm>
              <a:off x="7604341" y="3259004"/>
              <a:ext cx="5551" cy="8327"/>
            </a:xfrm>
            <a:custGeom>
              <a:avLst/>
              <a:gdLst>
                <a:gd name="T0" fmla="*/ 3 w 3"/>
                <a:gd name="T1" fmla="*/ 4 h 5"/>
                <a:gd name="T2" fmla="*/ 0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19" name="Freeform 3229">
              <a:extLst>
                <a:ext uri="{FF2B5EF4-FFF2-40B4-BE49-F238E27FC236}">
                  <a16:creationId xmlns:a16="http://schemas.microsoft.com/office/drawing/2014/main" id="{36081519-5603-4539-B814-12FB489C6CA3}"/>
                </a:ext>
              </a:extLst>
            </p:cNvPr>
            <p:cNvSpPr>
              <a:spLocks noChangeAspect="1"/>
            </p:cNvSpPr>
            <p:nvPr/>
          </p:nvSpPr>
          <p:spPr bwMode="auto">
            <a:xfrm>
              <a:off x="6986770" y="2433265"/>
              <a:ext cx="12491" cy="9715"/>
            </a:xfrm>
            <a:custGeom>
              <a:avLst/>
              <a:gdLst>
                <a:gd name="T0" fmla="*/ 6 w 7"/>
                <a:gd name="T1" fmla="*/ 4 h 6"/>
                <a:gd name="T2" fmla="*/ 8 w 7"/>
                <a:gd name="T3" fmla="*/ 6 h 6"/>
                <a:gd name="T4" fmla="*/ 4 w 7"/>
                <a:gd name="T5" fmla="*/ 5 h 6"/>
                <a:gd name="T6" fmla="*/ 1 w 7"/>
                <a:gd name="T7" fmla="*/ 1 h 6"/>
                <a:gd name="T8" fmla="*/ 6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0" name="Freeform 3230">
              <a:extLst>
                <a:ext uri="{FF2B5EF4-FFF2-40B4-BE49-F238E27FC236}">
                  <a16:creationId xmlns:a16="http://schemas.microsoft.com/office/drawing/2014/main" id="{4430BDFE-0E4C-4BFF-8617-CDF57EEDB8F2}"/>
                </a:ext>
              </a:extLst>
            </p:cNvPr>
            <p:cNvSpPr>
              <a:spLocks noChangeAspect="1"/>
            </p:cNvSpPr>
            <p:nvPr/>
          </p:nvSpPr>
          <p:spPr bwMode="auto">
            <a:xfrm>
              <a:off x="6623167" y="2422161"/>
              <a:ext cx="5551" cy="6939"/>
            </a:xfrm>
            <a:custGeom>
              <a:avLst/>
              <a:gdLst>
                <a:gd name="T0" fmla="*/ 3 w 3"/>
                <a:gd name="T1" fmla="*/ 4 h 4"/>
                <a:gd name="T2" fmla="*/ 0 w 3"/>
                <a:gd name="T3" fmla="*/ 5 h 4"/>
                <a:gd name="T4" fmla="*/ 1 w 3"/>
                <a:gd name="T5" fmla="*/ 3 h 4"/>
                <a:gd name="T6" fmla="*/ 3 w 3"/>
                <a:gd name="T7" fmla="*/ 0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1" name="Freeform 3231">
              <a:extLst>
                <a:ext uri="{FF2B5EF4-FFF2-40B4-BE49-F238E27FC236}">
                  <a16:creationId xmlns:a16="http://schemas.microsoft.com/office/drawing/2014/main" id="{C1AAB207-EE72-41C4-9AB8-0AEEBCAAFD56}"/>
                </a:ext>
              </a:extLst>
            </p:cNvPr>
            <p:cNvSpPr>
              <a:spLocks noChangeAspect="1"/>
            </p:cNvSpPr>
            <p:nvPr/>
          </p:nvSpPr>
          <p:spPr bwMode="auto">
            <a:xfrm>
              <a:off x="6535736" y="2334731"/>
              <a:ext cx="8327" cy="8327"/>
            </a:xfrm>
            <a:custGeom>
              <a:avLst/>
              <a:gdLst>
                <a:gd name="T0" fmla="*/ 5 w 5"/>
                <a:gd name="T1" fmla="*/ 2 h 5"/>
                <a:gd name="T2" fmla="*/ 5 w 5"/>
                <a:gd name="T3" fmla="*/ 5 h 5"/>
                <a:gd name="T4" fmla="*/ 2 w 5"/>
                <a:gd name="T5" fmla="*/ 4 h 5"/>
                <a:gd name="T6" fmla="*/ 1 w 5"/>
                <a:gd name="T7" fmla="*/ 1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2" name="Freeform 3232">
              <a:extLst>
                <a:ext uri="{FF2B5EF4-FFF2-40B4-BE49-F238E27FC236}">
                  <a16:creationId xmlns:a16="http://schemas.microsoft.com/office/drawing/2014/main" id="{A0E8016D-874D-4D23-8144-D86A7F1DC3A5}"/>
                </a:ext>
              </a:extLst>
            </p:cNvPr>
            <p:cNvSpPr>
              <a:spLocks noChangeAspect="1"/>
            </p:cNvSpPr>
            <p:nvPr/>
          </p:nvSpPr>
          <p:spPr bwMode="auto">
            <a:xfrm>
              <a:off x="6006984" y="2361098"/>
              <a:ext cx="6939" cy="2776"/>
            </a:xfrm>
            <a:custGeom>
              <a:avLst/>
              <a:gdLst>
                <a:gd name="T0" fmla="*/ 3 w 4"/>
                <a:gd name="T1" fmla="*/ 2 h 2"/>
                <a:gd name="T2" fmla="*/ 0 w 4"/>
                <a:gd name="T3" fmla="*/ 1 h 2"/>
                <a:gd name="T4" fmla="*/ 3 w 4"/>
                <a:gd name="T5" fmla="*/ 0 h 2"/>
                <a:gd name="T6" fmla="*/ 5 w 4"/>
                <a:gd name="T7" fmla="*/ 0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3" name="Freeform 3233">
              <a:extLst>
                <a:ext uri="{FF2B5EF4-FFF2-40B4-BE49-F238E27FC236}">
                  <a16:creationId xmlns:a16="http://schemas.microsoft.com/office/drawing/2014/main" id="{81A181C3-B8E0-4151-A734-7A04FB2388A7}"/>
                </a:ext>
              </a:extLst>
            </p:cNvPr>
            <p:cNvSpPr>
              <a:spLocks noChangeAspect="1"/>
            </p:cNvSpPr>
            <p:nvPr/>
          </p:nvSpPr>
          <p:spPr bwMode="auto">
            <a:xfrm>
              <a:off x="6031965" y="2429101"/>
              <a:ext cx="8327" cy="4164"/>
            </a:xfrm>
            <a:custGeom>
              <a:avLst/>
              <a:gdLst>
                <a:gd name="T0" fmla="*/ 4 w 5"/>
                <a:gd name="T1" fmla="*/ 2 h 2"/>
                <a:gd name="T2" fmla="*/ 5 w 5"/>
                <a:gd name="T3" fmla="*/ 3 h 2"/>
                <a:gd name="T4" fmla="*/ 2 w 5"/>
                <a:gd name="T5" fmla="*/ 3 h 2"/>
                <a:gd name="T6" fmla="*/ 0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4" name="Freeform 3234">
              <a:extLst>
                <a:ext uri="{FF2B5EF4-FFF2-40B4-BE49-F238E27FC236}">
                  <a16:creationId xmlns:a16="http://schemas.microsoft.com/office/drawing/2014/main" id="{35BC7225-DDA7-4DB3-9D46-C977B0464D82}"/>
                </a:ext>
              </a:extLst>
            </p:cNvPr>
            <p:cNvSpPr>
              <a:spLocks noChangeAspect="1"/>
            </p:cNvSpPr>
            <p:nvPr/>
          </p:nvSpPr>
          <p:spPr bwMode="auto">
            <a:xfrm>
              <a:off x="6068048" y="2404121"/>
              <a:ext cx="9715" cy="4164"/>
            </a:xfrm>
            <a:custGeom>
              <a:avLst/>
              <a:gdLst>
                <a:gd name="T0" fmla="*/ 5 w 6"/>
                <a:gd name="T1" fmla="*/ 2 h 2"/>
                <a:gd name="T2" fmla="*/ 7 w 6"/>
                <a:gd name="T3" fmla="*/ 3 h 2"/>
                <a:gd name="T4" fmla="*/ 4 w 6"/>
                <a:gd name="T5" fmla="*/ 3 h 2"/>
                <a:gd name="T6" fmla="*/ 0 w 6"/>
                <a:gd name="T7" fmla="*/ 2 h 2"/>
                <a:gd name="T8" fmla="*/ 5 w 6"/>
                <a:gd name="T9" fmla="*/ 2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5" name="Freeform 3235">
              <a:extLst>
                <a:ext uri="{FF2B5EF4-FFF2-40B4-BE49-F238E27FC236}">
                  <a16:creationId xmlns:a16="http://schemas.microsoft.com/office/drawing/2014/main" id="{D49CA25F-17D0-4501-8120-3021DA2D3C78}"/>
                </a:ext>
              </a:extLst>
            </p:cNvPr>
            <p:cNvSpPr>
              <a:spLocks noChangeAspect="1"/>
            </p:cNvSpPr>
            <p:nvPr/>
          </p:nvSpPr>
          <p:spPr bwMode="auto">
            <a:xfrm>
              <a:off x="7108897" y="4355365"/>
              <a:ext cx="8327" cy="4164"/>
            </a:xfrm>
            <a:custGeom>
              <a:avLst/>
              <a:gdLst>
                <a:gd name="T0" fmla="*/ 2 w 5"/>
                <a:gd name="T1" fmla="*/ 3 h 3"/>
                <a:gd name="T2" fmla="*/ 0 w 5"/>
                <a:gd name="T3" fmla="*/ 2 h 3"/>
                <a:gd name="T4" fmla="*/ 2 w 5"/>
                <a:gd name="T5" fmla="*/ 1 h 3"/>
                <a:gd name="T6" fmla="*/ 6 w 5"/>
                <a:gd name="T7" fmla="*/ 2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6" name="Freeform 3236">
              <a:extLst>
                <a:ext uri="{FF2B5EF4-FFF2-40B4-BE49-F238E27FC236}">
                  <a16:creationId xmlns:a16="http://schemas.microsoft.com/office/drawing/2014/main" id="{DD3096FE-C36F-4D38-8513-3CA1F931FD57}"/>
                </a:ext>
              </a:extLst>
            </p:cNvPr>
            <p:cNvSpPr>
              <a:spLocks noChangeAspect="1"/>
            </p:cNvSpPr>
            <p:nvPr/>
          </p:nvSpPr>
          <p:spPr bwMode="auto">
            <a:xfrm>
              <a:off x="7092243" y="4370631"/>
              <a:ext cx="4164"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7" name="Freeform 3237">
              <a:extLst>
                <a:ext uri="{FF2B5EF4-FFF2-40B4-BE49-F238E27FC236}">
                  <a16:creationId xmlns:a16="http://schemas.microsoft.com/office/drawing/2014/main" id="{6542E3D3-E324-4DFC-AEEE-785AF50BCF5C}"/>
                </a:ext>
              </a:extLst>
            </p:cNvPr>
            <p:cNvSpPr>
              <a:spLocks noChangeAspect="1"/>
            </p:cNvSpPr>
            <p:nvPr/>
          </p:nvSpPr>
          <p:spPr bwMode="auto">
            <a:xfrm>
              <a:off x="2211356" y="3790532"/>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8" name="Freeform 3239">
              <a:extLst>
                <a:ext uri="{FF2B5EF4-FFF2-40B4-BE49-F238E27FC236}">
                  <a16:creationId xmlns:a16="http://schemas.microsoft.com/office/drawing/2014/main" id="{1FB35319-2F9A-4DE3-8C06-8A3F49365841}"/>
                </a:ext>
              </a:extLst>
            </p:cNvPr>
            <p:cNvSpPr>
              <a:spLocks noChangeAspect="1"/>
            </p:cNvSpPr>
            <p:nvPr/>
          </p:nvSpPr>
          <p:spPr bwMode="auto">
            <a:xfrm>
              <a:off x="1402269" y="3060548"/>
              <a:ext cx="4164" cy="5551"/>
            </a:xfrm>
            <a:custGeom>
              <a:avLst/>
              <a:gdLst>
                <a:gd name="T0" fmla="*/ 3 w 3"/>
                <a:gd name="T1" fmla="*/ 3 h 3"/>
                <a:gd name="T2" fmla="*/ 1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29" name="Freeform 3240">
              <a:extLst>
                <a:ext uri="{FF2B5EF4-FFF2-40B4-BE49-F238E27FC236}">
                  <a16:creationId xmlns:a16="http://schemas.microsoft.com/office/drawing/2014/main" id="{9907AE90-5BC9-4FB6-94D4-47CA87CB5E18}"/>
                </a:ext>
              </a:extLst>
            </p:cNvPr>
            <p:cNvSpPr>
              <a:spLocks noChangeAspect="1"/>
            </p:cNvSpPr>
            <p:nvPr/>
          </p:nvSpPr>
          <p:spPr bwMode="auto">
            <a:xfrm>
              <a:off x="1979592" y="3095242"/>
              <a:ext cx="2776" cy="6939"/>
            </a:xfrm>
            <a:custGeom>
              <a:avLst/>
              <a:gdLst>
                <a:gd name="T0" fmla="*/ 2 w 2"/>
                <a:gd name="T1" fmla="*/ 4 h 4"/>
                <a:gd name="T2" fmla="*/ 1 w 2"/>
                <a:gd name="T3" fmla="*/ 5 h 4"/>
                <a:gd name="T4" fmla="*/ 0 w 2"/>
                <a:gd name="T5" fmla="*/ 3 h 4"/>
                <a:gd name="T6" fmla="*/ 1 w 2"/>
                <a:gd name="T7" fmla="*/ 0 h 4"/>
                <a:gd name="T8" fmla="*/ 2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0" name="Freeform 3241">
              <a:extLst>
                <a:ext uri="{FF2B5EF4-FFF2-40B4-BE49-F238E27FC236}">
                  <a16:creationId xmlns:a16="http://schemas.microsoft.com/office/drawing/2014/main" id="{3B4F5ECD-621D-49CF-A477-9EB7D6BF892C}"/>
                </a:ext>
              </a:extLst>
            </p:cNvPr>
            <p:cNvSpPr>
              <a:spLocks noChangeAspect="1"/>
            </p:cNvSpPr>
            <p:nvPr/>
          </p:nvSpPr>
          <p:spPr bwMode="auto">
            <a:xfrm>
              <a:off x="1951836" y="3028628"/>
              <a:ext cx="4164" cy="5551"/>
            </a:xfrm>
            <a:custGeom>
              <a:avLst/>
              <a:gdLst>
                <a:gd name="T0" fmla="*/ 2 w 3"/>
                <a:gd name="T1" fmla="*/ 3 h 3"/>
                <a:gd name="T2" fmla="*/ 0 w 3"/>
                <a:gd name="T3" fmla="*/ 4 h 3"/>
                <a:gd name="T4" fmla="*/ 0 w 3"/>
                <a:gd name="T5" fmla="*/ 1 h 3"/>
                <a:gd name="T6" fmla="*/ 2 w 3"/>
                <a:gd name="T7" fmla="*/ 0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1" name="Freeform 3242">
              <a:extLst>
                <a:ext uri="{FF2B5EF4-FFF2-40B4-BE49-F238E27FC236}">
                  <a16:creationId xmlns:a16="http://schemas.microsoft.com/office/drawing/2014/main" id="{CD97C56D-7123-4E1F-A37A-49C23211655D}"/>
                </a:ext>
              </a:extLst>
            </p:cNvPr>
            <p:cNvSpPr>
              <a:spLocks noChangeAspect="1"/>
            </p:cNvSpPr>
            <p:nvPr/>
          </p:nvSpPr>
          <p:spPr bwMode="auto">
            <a:xfrm>
              <a:off x="4200071" y="2405507"/>
              <a:ext cx="6939" cy="5551"/>
            </a:xfrm>
            <a:custGeom>
              <a:avLst/>
              <a:gdLst>
                <a:gd name="T0" fmla="*/ 4 w 4"/>
                <a:gd name="T1" fmla="*/ 3 h 3"/>
                <a:gd name="T2" fmla="*/ 3 w 4"/>
                <a:gd name="T3" fmla="*/ 4 h 3"/>
                <a:gd name="T4" fmla="*/ 1 w 4"/>
                <a:gd name="T5" fmla="*/ 3 h 3"/>
                <a:gd name="T6" fmla="*/ 3 w 4"/>
                <a:gd name="T7" fmla="*/ 0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2" name="Freeform 3243">
              <a:extLst>
                <a:ext uri="{FF2B5EF4-FFF2-40B4-BE49-F238E27FC236}">
                  <a16:creationId xmlns:a16="http://schemas.microsoft.com/office/drawing/2014/main" id="{3BA4BFC2-6522-408D-AA3A-C2013DD7704C}"/>
                </a:ext>
              </a:extLst>
            </p:cNvPr>
            <p:cNvSpPr>
              <a:spLocks noChangeAspect="1"/>
            </p:cNvSpPr>
            <p:nvPr/>
          </p:nvSpPr>
          <p:spPr bwMode="auto">
            <a:xfrm>
              <a:off x="4227827" y="2226482"/>
              <a:ext cx="8327" cy="9715"/>
            </a:xfrm>
            <a:custGeom>
              <a:avLst/>
              <a:gdLst>
                <a:gd name="T0" fmla="*/ 4 w 5"/>
                <a:gd name="T1" fmla="*/ 5 h 6"/>
                <a:gd name="T2" fmla="*/ 1 w 5"/>
                <a:gd name="T3" fmla="*/ 6 h 6"/>
                <a:gd name="T4" fmla="*/ 1 w 5"/>
                <a:gd name="T5" fmla="*/ 4 h 6"/>
                <a:gd name="T6" fmla="*/ 4 w 5"/>
                <a:gd name="T7" fmla="*/ 1 h 6"/>
                <a:gd name="T8" fmla="*/ 4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3" name="Freeform 3244">
              <a:extLst>
                <a:ext uri="{FF2B5EF4-FFF2-40B4-BE49-F238E27FC236}">
                  <a16:creationId xmlns:a16="http://schemas.microsoft.com/office/drawing/2014/main" id="{DBCC73F5-D345-4F29-BCC5-576219D6F4F2}"/>
                </a:ext>
              </a:extLst>
            </p:cNvPr>
            <p:cNvSpPr>
              <a:spLocks noChangeAspect="1"/>
            </p:cNvSpPr>
            <p:nvPr/>
          </p:nvSpPr>
          <p:spPr bwMode="auto">
            <a:xfrm>
              <a:off x="4197295" y="2184848"/>
              <a:ext cx="8327" cy="8327"/>
            </a:xfrm>
            <a:custGeom>
              <a:avLst/>
              <a:gdLst>
                <a:gd name="T0" fmla="*/ 4 w 5"/>
                <a:gd name="T1" fmla="*/ 5 h 5"/>
                <a:gd name="T2" fmla="*/ 1 w 5"/>
                <a:gd name="T3" fmla="*/ 5 h 5"/>
                <a:gd name="T4" fmla="*/ 2 w 5"/>
                <a:gd name="T5" fmla="*/ 2 h 5"/>
                <a:gd name="T6" fmla="*/ 6 w 5"/>
                <a:gd name="T7" fmla="*/ 1 h 5"/>
                <a:gd name="T8" fmla="*/ 4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4" name="Freeform 3245">
              <a:extLst>
                <a:ext uri="{FF2B5EF4-FFF2-40B4-BE49-F238E27FC236}">
                  <a16:creationId xmlns:a16="http://schemas.microsoft.com/office/drawing/2014/main" id="{8C1461E6-A7AE-42E0-9B0A-86F325E9C3A6}"/>
                </a:ext>
              </a:extLst>
            </p:cNvPr>
            <p:cNvSpPr>
              <a:spLocks noChangeAspect="1"/>
            </p:cNvSpPr>
            <p:nvPr/>
          </p:nvSpPr>
          <p:spPr bwMode="auto">
            <a:xfrm>
              <a:off x="3842019" y="2050232"/>
              <a:ext cx="6939" cy="4164"/>
            </a:xfrm>
            <a:custGeom>
              <a:avLst/>
              <a:gdLst>
                <a:gd name="T0" fmla="*/ 4 w 4"/>
                <a:gd name="T1" fmla="*/ 1 h 3"/>
                <a:gd name="T2" fmla="*/ 5 w 4"/>
                <a:gd name="T3" fmla="*/ 3 h 3"/>
                <a:gd name="T4" fmla="*/ 3 w 4"/>
                <a:gd name="T5" fmla="*/ 3 h 3"/>
                <a:gd name="T6" fmla="*/ 1 w 4"/>
                <a:gd name="T7" fmla="*/ 1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5" name="Freeform 3246">
              <a:extLst>
                <a:ext uri="{FF2B5EF4-FFF2-40B4-BE49-F238E27FC236}">
                  <a16:creationId xmlns:a16="http://schemas.microsoft.com/office/drawing/2014/main" id="{8620C656-65D2-46D7-8521-80E8E5603834}"/>
                </a:ext>
              </a:extLst>
            </p:cNvPr>
            <p:cNvSpPr>
              <a:spLocks noChangeAspect="1"/>
            </p:cNvSpPr>
            <p:nvPr/>
          </p:nvSpPr>
          <p:spPr bwMode="auto">
            <a:xfrm>
              <a:off x="3674095" y="2075213"/>
              <a:ext cx="4164" cy="4164"/>
            </a:xfrm>
            <a:custGeom>
              <a:avLst/>
              <a:gdLst>
                <a:gd name="T0" fmla="*/ 2 w 3"/>
                <a:gd name="T1" fmla="*/ 1 h 3"/>
                <a:gd name="T2" fmla="*/ 3 w 3"/>
                <a:gd name="T3" fmla="*/ 2 h 3"/>
                <a:gd name="T4" fmla="*/ 1 w 3"/>
                <a:gd name="T5" fmla="*/ 3 h 3"/>
                <a:gd name="T6" fmla="*/ 0 w 3"/>
                <a:gd name="T7" fmla="*/ 1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6" name="Freeform 3247">
              <a:extLst>
                <a:ext uri="{FF2B5EF4-FFF2-40B4-BE49-F238E27FC236}">
                  <a16:creationId xmlns:a16="http://schemas.microsoft.com/office/drawing/2014/main" id="{8D56EF70-8844-471E-A0B5-BA4D8A8780ED}"/>
                </a:ext>
              </a:extLst>
            </p:cNvPr>
            <p:cNvSpPr>
              <a:spLocks noChangeAspect="1"/>
            </p:cNvSpPr>
            <p:nvPr/>
          </p:nvSpPr>
          <p:spPr bwMode="auto">
            <a:xfrm>
              <a:off x="3557520" y="2529021"/>
              <a:ext cx="6939" cy="11102"/>
            </a:xfrm>
            <a:custGeom>
              <a:avLst/>
              <a:gdLst>
                <a:gd name="T0" fmla="*/ 4 w 4"/>
                <a:gd name="T1" fmla="*/ 5 h 6"/>
                <a:gd name="T2" fmla="*/ 3 w 4"/>
                <a:gd name="T3" fmla="*/ 8 h 6"/>
                <a:gd name="T4" fmla="*/ 0 w 4"/>
                <a:gd name="T5" fmla="*/ 4 h 6"/>
                <a:gd name="T6" fmla="*/ 3 w 4"/>
                <a:gd name="T7" fmla="*/ 0 h 6"/>
                <a:gd name="T8" fmla="*/ 4 w 4"/>
                <a:gd name="T9" fmla="*/ 5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7" name="Freeform 3248">
              <a:extLst>
                <a:ext uri="{FF2B5EF4-FFF2-40B4-BE49-F238E27FC236}">
                  <a16:creationId xmlns:a16="http://schemas.microsoft.com/office/drawing/2014/main" id="{95A7C35E-D2EF-4B92-AA7B-D7EE1CE4A29B}"/>
                </a:ext>
              </a:extLst>
            </p:cNvPr>
            <p:cNvSpPr>
              <a:spLocks noChangeAspect="1"/>
            </p:cNvSpPr>
            <p:nvPr/>
          </p:nvSpPr>
          <p:spPr bwMode="auto">
            <a:xfrm>
              <a:off x="3594990" y="2584533"/>
              <a:ext cx="6939" cy="9715"/>
            </a:xfrm>
            <a:custGeom>
              <a:avLst/>
              <a:gdLst>
                <a:gd name="T0" fmla="*/ 5 w 4"/>
                <a:gd name="T1" fmla="*/ 4 h 6"/>
                <a:gd name="T2" fmla="*/ 3 w 4"/>
                <a:gd name="T3" fmla="*/ 6 h 6"/>
                <a:gd name="T4" fmla="*/ 1 w 4"/>
                <a:gd name="T5" fmla="*/ 4 h 6"/>
                <a:gd name="T6" fmla="*/ 3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8" name="Freeform 3249">
              <a:extLst>
                <a:ext uri="{FF2B5EF4-FFF2-40B4-BE49-F238E27FC236}">
                  <a16:creationId xmlns:a16="http://schemas.microsoft.com/office/drawing/2014/main" id="{279F01FD-44D5-4BEB-9E3C-6C96E75018AA}"/>
                </a:ext>
              </a:extLst>
            </p:cNvPr>
            <p:cNvSpPr>
              <a:spLocks noChangeAspect="1"/>
            </p:cNvSpPr>
            <p:nvPr/>
          </p:nvSpPr>
          <p:spPr bwMode="auto">
            <a:xfrm>
              <a:off x="3567234" y="2527634"/>
              <a:ext cx="11102" cy="8327"/>
            </a:xfrm>
            <a:custGeom>
              <a:avLst/>
              <a:gdLst>
                <a:gd name="T0" fmla="*/ 6 w 7"/>
                <a:gd name="T1" fmla="*/ 1 h 5"/>
                <a:gd name="T2" fmla="*/ 7 w 7"/>
                <a:gd name="T3" fmla="*/ 4 h 5"/>
                <a:gd name="T4" fmla="*/ 3 w 7"/>
                <a:gd name="T5" fmla="*/ 5 h 5"/>
                <a:gd name="T6" fmla="*/ 1 w 7"/>
                <a:gd name="T7" fmla="*/ 2 h 5"/>
                <a:gd name="T8" fmla="*/ 6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39" name="Freeform 3250">
              <a:extLst>
                <a:ext uri="{FF2B5EF4-FFF2-40B4-BE49-F238E27FC236}">
                  <a16:creationId xmlns:a16="http://schemas.microsoft.com/office/drawing/2014/main" id="{20D22893-F95C-46F7-AF0C-D018373015A9}"/>
                </a:ext>
              </a:extLst>
            </p:cNvPr>
            <p:cNvSpPr>
              <a:spLocks noChangeAspect="1"/>
            </p:cNvSpPr>
            <p:nvPr/>
          </p:nvSpPr>
          <p:spPr bwMode="auto">
            <a:xfrm>
              <a:off x="3525601" y="2473511"/>
              <a:ext cx="9715" cy="9715"/>
            </a:xfrm>
            <a:custGeom>
              <a:avLst/>
              <a:gdLst>
                <a:gd name="T0" fmla="*/ 4 w 6"/>
                <a:gd name="T1" fmla="*/ 1 h 6"/>
                <a:gd name="T2" fmla="*/ 6 w 6"/>
                <a:gd name="T3" fmla="*/ 1 h 6"/>
                <a:gd name="T4" fmla="*/ 6 w 6"/>
                <a:gd name="T5" fmla="*/ 5 h 6"/>
                <a:gd name="T6" fmla="*/ 1 w 6"/>
                <a:gd name="T7" fmla="*/ 6 h 6"/>
                <a:gd name="T8" fmla="*/ 4 w 6"/>
                <a:gd name="T9" fmla="*/ 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0" name="Freeform 3251">
              <a:extLst>
                <a:ext uri="{FF2B5EF4-FFF2-40B4-BE49-F238E27FC236}">
                  <a16:creationId xmlns:a16="http://schemas.microsoft.com/office/drawing/2014/main" id="{80C4433F-1D2C-449D-89C1-228699F81D15}"/>
                </a:ext>
              </a:extLst>
            </p:cNvPr>
            <p:cNvSpPr>
              <a:spLocks noChangeAspect="1"/>
            </p:cNvSpPr>
            <p:nvPr/>
          </p:nvSpPr>
          <p:spPr bwMode="auto">
            <a:xfrm>
              <a:off x="2651288" y="2548450"/>
              <a:ext cx="6939" cy="5551"/>
            </a:xfrm>
            <a:custGeom>
              <a:avLst/>
              <a:gdLst>
                <a:gd name="T0" fmla="*/ 4 w 4"/>
                <a:gd name="T1" fmla="*/ 2 h 4"/>
                <a:gd name="T2" fmla="*/ 4 w 4"/>
                <a:gd name="T3" fmla="*/ 3 h 4"/>
                <a:gd name="T4" fmla="*/ 3 w 4"/>
                <a:gd name="T5" fmla="*/ 3 h 4"/>
                <a:gd name="T6" fmla="*/ 1 w 4"/>
                <a:gd name="T7" fmla="*/ 1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1" name="Freeform 3252">
              <a:extLst>
                <a:ext uri="{FF2B5EF4-FFF2-40B4-BE49-F238E27FC236}">
                  <a16:creationId xmlns:a16="http://schemas.microsoft.com/office/drawing/2014/main" id="{5B4ACD39-05BE-41DF-8348-47C4D00EF335}"/>
                </a:ext>
              </a:extLst>
            </p:cNvPr>
            <p:cNvSpPr>
              <a:spLocks noChangeAspect="1"/>
            </p:cNvSpPr>
            <p:nvPr/>
          </p:nvSpPr>
          <p:spPr bwMode="auto">
            <a:xfrm>
              <a:off x="2697085" y="2552615"/>
              <a:ext cx="5551" cy="8327"/>
            </a:xfrm>
            <a:custGeom>
              <a:avLst/>
              <a:gdLst>
                <a:gd name="T0" fmla="*/ 3 w 3"/>
                <a:gd name="T1" fmla="*/ 4 h 5"/>
                <a:gd name="T2" fmla="*/ 1 w 3"/>
                <a:gd name="T3" fmla="*/ 5 h 5"/>
                <a:gd name="T4" fmla="*/ 0 w 3"/>
                <a:gd name="T5" fmla="*/ 2 h 5"/>
                <a:gd name="T6" fmla="*/ 3 w 3"/>
                <a:gd name="T7" fmla="*/ 0 h 5"/>
                <a:gd name="T8" fmla="*/ 3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2" name="Freeform 3253">
              <a:extLst>
                <a:ext uri="{FF2B5EF4-FFF2-40B4-BE49-F238E27FC236}">
                  <a16:creationId xmlns:a16="http://schemas.microsoft.com/office/drawing/2014/main" id="{091A09DA-B982-46F7-BD5C-874A48D1E12D}"/>
                </a:ext>
              </a:extLst>
            </p:cNvPr>
            <p:cNvSpPr>
              <a:spLocks noChangeAspect="1"/>
            </p:cNvSpPr>
            <p:nvPr/>
          </p:nvSpPr>
          <p:spPr bwMode="auto">
            <a:xfrm>
              <a:off x="2816436" y="2408284"/>
              <a:ext cx="5551" cy="4164"/>
            </a:xfrm>
            <a:custGeom>
              <a:avLst/>
              <a:gdLst>
                <a:gd name="T0" fmla="*/ 3 w 4"/>
                <a:gd name="T1" fmla="*/ 1 h 3"/>
                <a:gd name="T2" fmla="*/ 3 w 4"/>
                <a:gd name="T3" fmla="*/ 3 h 3"/>
                <a:gd name="T4" fmla="*/ 2 w 4"/>
                <a:gd name="T5" fmla="*/ 2 h 3"/>
                <a:gd name="T6" fmla="*/ 1 w 4"/>
                <a:gd name="T7" fmla="*/ 1 h 3"/>
                <a:gd name="T8" fmla="*/ 3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3" name="Freeform 3254">
              <a:extLst>
                <a:ext uri="{FF2B5EF4-FFF2-40B4-BE49-F238E27FC236}">
                  <a16:creationId xmlns:a16="http://schemas.microsoft.com/office/drawing/2014/main" id="{7C49F4C9-0140-4C56-A69A-E6713750C81F}"/>
                </a:ext>
              </a:extLst>
            </p:cNvPr>
            <p:cNvSpPr>
              <a:spLocks noChangeAspect="1"/>
            </p:cNvSpPr>
            <p:nvPr/>
          </p:nvSpPr>
          <p:spPr bwMode="auto">
            <a:xfrm>
              <a:off x="3202243" y="2519307"/>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4" name="Freeform 3255">
              <a:extLst>
                <a:ext uri="{FF2B5EF4-FFF2-40B4-BE49-F238E27FC236}">
                  <a16:creationId xmlns:a16="http://schemas.microsoft.com/office/drawing/2014/main" id="{E651D539-8DF3-4D3A-8BC7-E49A611AD324}"/>
                </a:ext>
              </a:extLst>
            </p:cNvPr>
            <p:cNvSpPr>
              <a:spLocks noChangeAspect="1"/>
            </p:cNvSpPr>
            <p:nvPr/>
          </p:nvSpPr>
          <p:spPr bwMode="auto">
            <a:xfrm>
              <a:off x="3077341" y="2627555"/>
              <a:ext cx="5551" cy="5551"/>
            </a:xfrm>
            <a:custGeom>
              <a:avLst/>
              <a:gdLst>
                <a:gd name="T0" fmla="*/ 3 w 3"/>
                <a:gd name="T1" fmla="*/ 3 h 3"/>
                <a:gd name="T2" fmla="*/ 0 w 3"/>
                <a:gd name="T3" fmla="*/ 4 h 3"/>
                <a:gd name="T4" fmla="*/ 0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5" name="Freeform 3256">
              <a:extLst>
                <a:ext uri="{FF2B5EF4-FFF2-40B4-BE49-F238E27FC236}">
                  <a16:creationId xmlns:a16="http://schemas.microsoft.com/office/drawing/2014/main" id="{9EB99FD1-6463-4830-B7E5-5DA6DD94E0ED}"/>
                </a:ext>
              </a:extLst>
            </p:cNvPr>
            <p:cNvSpPr>
              <a:spLocks noChangeAspect="1"/>
            </p:cNvSpPr>
            <p:nvPr/>
          </p:nvSpPr>
          <p:spPr bwMode="auto">
            <a:xfrm>
              <a:off x="3304940" y="2831563"/>
              <a:ext cx="11102" cy="8327"/>
            </a:xfrm>
            <a:custGeom>
              <a:avLst/>
              <a:gdLst>
                <a:gd name="T0" fmla="*/ 4 w 6"/>
                <a:gd name="T1" fmla="*/ 6 h 5"/>
                <a:gd name="T2" fmla="*/ 0 w 6"/>
                <a:gd name="T3" fmla="*/ 5 h 5"/>
                <a:gd name="T4" fmla="*/ 3 w 6"/>
                <a:gd name="T5" fmla="*/ 1 h 5"/>
                <a:gd name="T6" fmla="*/ 8 w 6"/>
                <a:gd name="T7" fmla="*/ 2 h 5"/>
                <a:gd name="T8" fmla="*/ 4 w 6"/>
                <a:gd name="T9" fmla="*/ 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6" name="Freeform 3257">
              <a:extLst>
                <a:ext uri="{FF2B5EF4-FFF2-40B4-BE49-F238E27FC236}">
                  <a16:creationId xmlns:a16="http://schemas.microsoft.com/office/drawing/2014/main" id="{6EE6D7C6-227E-4296-B74D-A989947707C1}"/>
                </a:ext>
              </a:extLst>
            </p:cNvPr>
            <p:cNvSpPr>
              <a:spLocks noChangeAspect="1"/>
            </p:cNvSpPr>
            <p:nvPr/>
          </p:nvSpPr>
          <p:spPr bwMode="auto">
            <a:xfrm>
              <a:off x="2921909" y="3925148"/>
              <a:ext cx="4164" cy="8327"/>
            </a:xfrm>
            <a:custGeom>
              <a:avLst/>
              <a:gdLst>
                <a:gd name="T0" fmla="*/ 3 w 2"/>
                <a:gd name="T1" fmla="*/ 4 h 5"/>
                <a:gd name="T2" fmla="*/ 2 w 2"/>
                <a:gd name="T3" fmla="*/ 6 h 5"/>
                <a:gd name="T4" fmla="*/ 0 w 2"/>
                <a:gd name="T5" fmla="*/ 2 h 5"/>
                <a:gd name="T6" fmla="*/ 2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7" name="Freeform 3258">
              <a:extLst>
                <a:ext uri="{FF2B5EF4-FFF2-40B4-BE49-F238E27FC236}">
                  <a16:creationId xmlns:a16="http://schemas.microsoft.com/office/drawing/2014/main" id="{6F2DADE5-4199-4A3B-B1D8-509A6B76581A}"/>
                </a:ext>
              </a:extLst>
            </p:cNvPr>
            <p:cNvSpPr>
              <a:spLocks noChangeAspect="1"/>
            </p:cNvSpPr>
            <p:nvPr/>
          </p:nvSpPr>
          <p:spPr bwMode="auto">
            <a:xfrm>
              <a:off x="2991298" y="3954292"/>
              <a:ext cx="5551" cy="2776"/>
            </a:xfrm>
            <a:custGeom>
              <a:avLst/>
              <a:gdLst>
                <a:gd name="T0" fmla="*/ 2 w 4"/>
                <a:gd name="T1" fmla="*/ 2 h 2"/>
                <a:gd name="T2" fmla="*/ 0 w 4"/>
                <a:gd name="T3" fmla="*/ 1 h 2"/>
                <a:gd name="T4" fmla="*/ 2 w 4"/>
                <a:gd name="T5" fmla="*/ 0 h 2"/>
                <a:gd name="T6" fmla="*/ 4 w 4"/>
                <a:gd name="T7" fmla="*/ 1 h 2"/>
                <a:gd name="T8" fmla="*/ 2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8" name="Freeform 3259">
              <a:extLst>
                <a:ext uri="{FF2B5EF4-FFF2-40B4-BE49-F238E27FC236}">
                  <a16:creationId xmlns:a16="http://schemas.microsoft.com/office/drawing/2014/main" id="{EBCCF2AC-F6F4-4F8D-8037-EEE6B9689695}"/>
                </a:ext>
              </a:extLst>
            </p:cNvPr>
            <p:cNvSpPr>
              <a:spLocks noChangeAspect="1"/>
            </p:cNvSpPr>
            <p:nvPr/>
          </p:nvSpPr>
          <p:spPr bwMode="auto">
            <a:xfrm>
              <a:off x="3252204" y="4108335"/>
              <a:ext cx="5551" cy="6939"/>
            </a:xfrm>
            <a:custGeom>
              <a:avLst/>
              <a:gdLst>
                <a:gd name="T0" fmla="*/ 4 w 3"/>
                <a:gd name="T1" fmla="*/ 3 h 4"/>
                <a:gd name="T2" fmla="*/ 4 w 3"/>
                <a:gd name="T3" fmla="*/ 4 h 4"/>
                <a:gd name="T4" fmla="*/ 1 w 3"/>
                <a:gd name="T5" fmla="*/ 4 h 4"/>
                <a:gd name="T6" fmla="*/ 1 w 3"/>
                <a:gd name="T7" fmla="*/ 1 h 4"/>
                <a:gd name="T8" fmla="*/ 4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49" name="Freeform 3260">
              <a:extLst>
                <a:ext uri="{FF2B5EF4-FFF2-40B4-BE49-F238E27FC236}">
                  <a16:creationId xmlns:a16="http://schemas.microsoft.com/office/drawing/2014/main" id="{44E22764-2714-4E6D-A9B1-44FFA91C6263}"/>
                </a:ext>
              </a:extLst>
            </p:cNvPr>
            <p:cNvSpPr>
              <a:spLocks noChangeAspect="1"/>
            </p:cNvSpPr>
            <p:nvPr/>
          </p:nvSpPr>
          <p:spPr bwMode="auto">
            <a:xfrm>
              <a:off x="3250816" y="4133316"/>
              <a:ext cx="4164" cy="6939"/>
            </a:xfrm>
            <a:custGeom>
              <a:avLst/>
              <a:gdLst>
                <a:gd name="T0" fmla="*/ 3 w 3"/>
                <a:gd name="T1" fmla="*/ 3 h 4"/>
                <a:gd name="T2" fmla="*/ 2 w 3"/>
                <a:gd name="T3" fmla="*/ 5 h 4"/>
                <a:gd name="T4" fmla="*/ 0 w 3"/>
                <a:gd name="T5" fmla="*/ 3 h 4"/>
                <a:gd name="T6" fmla="*/ 1 w 3"/>
                <a:gd name="T7" fmla="*/ 0 h 4"/>
                <a:gd name="T8" fmla="*/ 3 w 3"/>
                <a:gd name="T9" fmla="*/ 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0" name="Freeform 3261">
              <a:extLst>
                <a:ext uri="{FF2B5EF4-FFF2-40B4-BE49-F238E27FC236}">
                  <a16:creationId xmlns:a16="http://schemas.microsoft.com/office/drawing/2014/main" id="{54B289D7-DBF1-478E-A9FF-59F34B099E6B}"/>
                </a:ext>
              </a:extLst>
            </p:cNvPr>
            <p:cNvSpPr>
              <a:spLocks noChangeAspect="1"/>
            </p:cNvSpPr>
            <p:nvPr/>
          </p:nvSpPr>
          <p:spPr bwMode="auto">
            <a:xfrm>
              <a:off x="3070403" y="4206871"/>
              <a:ext cx="8327" cy="2776"/>
            </a:xfrm>
            <a:custGeom>
              <a:avLst/>
              <a:gdLst>
                <a:gd name="T0" fmla="*/ 5 w 5"/>
                <a:gd name="T1" fmla="*/ 2 h 2"/>
                <a:gd name="T2" fmla="*/ 2 w 5"/>
                <a:gd name="T3" fmla="*/ 2 h 2"/>
                <a:gd name="T4" fmla="*/ 1 w 5"/>
                <a:gd name="T5" fmla="*/ 1 h 2"/>
                <a:gd name="T6" fmla="*/ 4 w 5"/>
                <a:gd name="T7" fmla="*/ 0 h 2"/>
                <a:gd name="T8" fmla="*/ 5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1" name="Freeform 3262">
              <a:extLst>
                <a:ext uri="{FF2B5EF4-FFF2-40B4-BE49-F238E27FC236}">
                  <a16:creationId xmlns:a16="http://schemas.microsoft.com/office/drawing/2014/main" id="{5A73400D-FD9C-407C-8F98-8E5C7B3F89C0}"/>
                </a:ext>
              </a:extLst>
            </p:cNvPr>
            <p:cNvSpPr>
              <a:spLocks noChangeAspect="1"/>
            </p:cNvSpPr>
            <p:nvPr/>
          </p:nvSpPr>
          <p:spPr bwMode="auto">
            <a:xfrm>
              <a:off x="3109261" y="4215196"/>
              <a:ext cx="4164" cy="5551"/>
            </a:xfrm>
            <a:custGeom>
              <a:avLst/>
              <a:gdLst>
                <a:gd name="T0" fmla="*/ 3 w 3"/>
                <a:gd name="T1" fmla="*/ 3 h 3"/>
                <a:gd name="T2" fmla="*/ 1 w 3"/>
                <a:gd name="T3" fmla="*/ 4 h 3"/>
                <a:gd name="T4" fmla="*/ 0 w 3"/>
                <a:gd name="T5" fmla="*/ 1 h 3"/>
                <a:gd name="T6" fmla="*/ 2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2" name="Freeform 3263">
              <a:extLst>
                <a:ext uri="{FF2B5EF4-FFF2-40B4-BE49-F238E27FC236}">
                  <a16:creationId xmlns:a16="http://schemas.microsoft.com/office/drawing/2014/main" id="{1A462F2B-51B3-422F-9F66-1A9C62E5C383}"/>
                </a:ext>
              </a:extLst>
            </p:cNvPr>
            <p:cNvSpPr>
              <a:spLocks noChangeAspect="1"/>
            </p:cNvSpPr>
            <p:nvPr/>
          </p:nvSpPr>
          <p:spPr bwMode="auto">
            <a:xfrm>
              <a:off x="3497845" y="4505247"/>
              <a:ext cx="8327" cy="4164"/>
            </a:xfrm>
            <a:custGeom>
              <a:avLst/>
              <a:gdLst>
                <a:gd name="T0" fmla="*/ 2 w 5"/>
                <a:gd name="T1" fmla="*/ 3 h 3"/>
                <a:gd name="T2" fmla="*/ 0 w 5"/>
                <a:gd name="T3" fmla="*/ 2 h 3"/>
                <a:gd name="T4" fmla="*/ 2 w 5"/>
                <a:gd name="T5" fmla="*/ 0 h 3"/>
                <a:gd name="T6" fmla="*/ 6 w 5"/>
                <a:gd name="T7" fmla="*/ 1 h 3"/>
                <a:gd name="T8" fmla="*/ 2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3" name="Freeform 3264">
              <a:extLst>
                <a:ext uri="{FF2B5EF4-FFF2-40B4-BE49-F238E27FC236}">
                  <a16:creationId xmlns:a16="http://schemas.microsoft.com/office/drawing/2014/main" id="{B1552088-107D-476E-9475-03FC1AB9D7EA}"/>
                </a:ext>
              </a:extLst>
            </p:cNvPr>
            <p:cNvSpPr>
              <a:spLocks noChangeAspect="1"/>
            </p:cNvSpPr>
            <p:nvPr/>
          </p:nvSpPr>
          <p:spPr bwMode="auto">
            <a:xfrm>
              <a:off x="2636022" y="4516348"/>
              <a:ext cx="5551" cy="5551"/>
            </a:xfrm>
            <a:custGeom>
              <a:avLst/>
              <a:gdLst>
                <a:gd name="T0" fmla="*/ 4 w 3"/>
                <a:gd name="T1" fmla="*/ 3 h 3"/>
                <a:gd name="T2" fmla="*/ 1 w 3"/>
                <a:gd name="T3" fmla="*/ 4 h 3"/>
                <a:gd name="T4" fmla="*/ 0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4" name="Freeform 3265">
              <a:extLst>
                <a:ext uri="{FF2B5EF4-FFF2-40B4-BE49-F238E27FC236}">
                  <a16:creationId xmlns:a16="http://schemas.microsoft.com/office/drawing/2014/main" id="{181B13C6-87A4-487F-958A-B7168E06EB36}"/>
                </a:ext>
              </a:extLst>
            </p:cNvPr>
            <p:cNvSpPr>
              <a:spLocks noChangeAspect="1"/>
            </p:cNvSpPr>
            <p:nvPr/>
          </p:nvSpPr>
          <p:spPr bwMode="auto">
            <a:xfrm>
              <a:off x="3055137" y="5793124"/>
              <a:ext cx="6939" cy="4164"/>
            </a:xfrm>
            <a:custGeom>
              <a:avLst/>
              <a:gdLst>
                <a:gd name="T0" fmla="*/ 3 w 4"/>
                <a:gd name="T1" fmla="*/ 2 h 3"/>
                <a:gd name="T2" fmla="*/ 1 w 4"/>
                <a:gd name="T3" fmla="*/ 3 h 3"/>
                <a:gd name="T4" fmla="*/ 1 w 4"/>
                <a:gd name="T5" fmla="*/ 1 h 3"/>
                <a:gd name="T6" fmla="*/ 4 w 4"/>
                <a:gd name="T7" fmla="*/ 0 h 3"/>
                <a:gd name="T8" fmla="*/ 3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5" name="Freeform 3266">
              <a:extLst>
                <a:ext uri="{FF2B5EF4-FFF2-40B4-BE49-F238E27FC236}">
                  <a16:creationId xmlns:a16="http://schemas.microsoft.com/office/drawing/2014/main" id="{A1E786B6-CB19-4094-8D34-267ED68D81FF}"/>
                </a:ext>
              </a:extLst>
            </p:cNvPr>
            <p:cNvSpPr>
              <a:spLocks noChangeAspect="1"/>
            </p:cNvSpPr>
            <p:nvPr/>
          </p:nvSpPr>
          <p:spPr bwMode="auto">
            <a:xfrm>
              <a:off x="3057912" y="5800064"/>
              <a:ext cx="2776" cy="8327"/>
            </a:xfrm>
            <a:custGeom>
              <a:avLst/>
              <a:gdLst>
                <a:gd name="T0" fmla="*/ 2 w 2"/>
                <a:gd name="T1" fmla="*/ 4 h 5"/>
                <a:gd name="T2" fmla="*/ 1 w 2"/>
                <a:gd name="T3" fmla="*/ 6 h 5"/>
                <a:gd name="T4" fmla="*/ 0 w 2"/>
                <a:gd name="T5" fmla="*/ 4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6" name="Freeform 3267">
              <a:extLst>
                <a:ext uri="{FF2B5EF4-FFF2-40B4-BE49-F238E27FC236}">
                  <a16:creationId xmlns:a16="http://schemas.microsoft.com/office/drawing/2014/main" id="{88924150-B291-488A-B86C-FB5604E5C966}"/>
                </a:ext>
              </a:extLst>
            </p:cNvPr>
            <p:cNvSpPr>
              <a:spLocks noChangeAspect="1"/>
            </p:cNvSpPr>
            <p:nvPr/>
          </p:nvSpPr>
          <p:spPr bwMode="auto">
            <a:xfrm>
              <a:off x="3095382" y="5859737"/>
              <a:ext cx="4164" cy="6939"/>
            </a:xfrm>
            <a:custGeom>
              <a:avLst/>
              <a:gdLst>
                <a:gd name="T0" fmla="*/ 3 w 2"/>
                <a:gd name="T1" fmla="*/ 4 h 4"/>
                <a:gd name="T2" fmla="*/ 2 w 2"/>
                <a:gd name="T3" fmla="*/ 5 h 4"/>
                <a:gd name="T4" fmla="*/ 0 w 2"/>
                <a:gd name="T5" fmla="*/ 3 h 4"/>
                <a:gd name="T6" fmla="*/ 2 w 2"/>
                <a:gd name="T7" fmla="*/ 0 h 4"/>
                <a:gd name="T8" fmla="*/ 3 w 2"/>
                <a:gd name="T9" fmla="*/ 4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7" name="Freeform 3268">
              <a:extLst>
                <a:ext uri="{FF2B5EF4-FFF2-40B4-BE49-F238E27FC236}">
                  <a16:creationId xmlns:a16="http://schemas.microsoft.com/office/drawing/2014/main" id="{39D31454-DD64-44C0-8145-9DBE97C0E6FA}"/>
                </a:ext>
              </a:extLst>
            </p:cNvPr>
            <p:cNvSpPr>
              <a:spLocks noChangeAspect="1"/>
            </p:cNvSpPr>
            <p:nvPr/>
          </p:nvSpPr>
          <p:spPr bwMode="auto">
            <a:xfrm>
              <a:off x="3235551" y="5898489"/>
              <a:ext cx="2776" cy="6939"/>
            </a:xfrm>
            <a:custGeom>
              <a:avLst/>
              <a:gdLst>
                <a:gd name="T0" fmla="*/ 2 w 2"/>
                <a:gd name="T1" fmla="*/ 3 h 4"/>
                <a:gd name="T2" fmla="*/ 1 w 2"/>
                <a:gd name="T3" fmla="*/ 5 h 4"/>
                <a:gd name="T4" fmla="*/ 0 w 2"/>
                <a:gd name="T5" fmla="*/ 3 h 4"/>
                <a:gd name="T6" fmla="*/ 1 w 2"/>
                <a:gd name="T7" fmla="*/ 0 h 4"/>
                <a:gd name="T8" fmla="*/ 2 w 2"/>
                <a:gd name="T9" fmla="*/ 3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8" name="Freeform 3269">
              <a:extLst>
                <a:ext uri="{FF2B5EF4-FFF2-40B4-BE49-F238E27FC236}">
                  <a16:creationId xmlns:a16="http://schemas.microsoft.com/office/drawing/2014/main" id="{8D6265D8-34F3-4560-9E9C-B0FAB30DF082}"/>
                </a:ext>
              </a:extLst>
            </p:cNvPr>
            <p:cNvSpPr>
              <a:spLocks noChangeAspect="1"/>
            </p:cNvSpPr>
            <p:nvPr/>
          </p:nvSpPr>
          <p:spPr bwMode="auto">
            <a:xfrm>
              <a:off x="3155059" y="5870735"/>
              <a:ext cx="5551" cy="2776"/>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59" name="Freeform 3270">
              <a:extLst>
                <a:ext uri="{FF2B5EF4-FFF2-40B4-BE49-F238E27FC236}">
                  <a16:creationId xmlns:a16="http://schemas.microsoft.com/office/drawing/2014/main" id="{1C8D90FF-A172-4E3A-8A65-E6465DA33335}"/>
                </a:ext>
              </a:extLst>
            </p:cNvPr>
            <p:cNvSpPr>
              <a:spLocks noChangeAspect="1"/>
            </p:cNvSpPr>
            <p:nvPr/>
          </p:nvSpPr>
          <p:spPr bwMode="auto">
            <a:xfrm>
              <a:off x="5496274" y="2184847"/>
              <a:ext cx="4164" cy="6939"/>
            </a:xfrm>
            <a:custGeom>
              <a:avLst/>
              <a:gdLst>
                <a:gd name="T0" fmla="*/ 2 w 3"/>
                <a:gd name="T1" fmla="*/ 4 h 4"/>
                <a:gd name="T2" fmla="*/ 1 w 3"/>
                <a:gd name="T3" fmla="*/ 4 h 4"/>
                <a:gd name="T4" fmla="*/ 1 w 3"/>
                <a:gd name="T5" fmla="*/ 3 h 4"/>
                <a:gd name="T6" fmla="*/ 2 w 3"/>
                <a:gd name="T7" fmla="*/ 1 h 4"/>
                <a:gd name="T8" fmla="*/ 2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0" name="Freeform 3271">
              <a:extLst>
                <a:ext uri="{FF2B5EF4-FFF2-40B4-BE49-F238E27FC236}">
                  <a16:creationId xmlns:a16="http://schemas.microsoft.com/office/drawing/2014/main" id="{C042EDCB-1333-4818-9BD0-804E01D8A8FC}"/>
                </a:ext>
              </a:extLst>
            </p:cNvPr>
            <p:cNvSpPr>
              <a:spLocks noChangeAspect="1"/>
            </p:cNvSpPr>
            <p:nvPr/>
          </p:nvSpPr>
          <p:spPr bwMode="auto">
            <a:xfrm>
              <a:off x="7211594" y="3075813"/>
              <a:ext cx="6939" cy="5551"/>
            </a:xfrm>
            <a:custGeom>
              <a:avLst/>
              <a:gdLst>
                <a:gd name="T0" fmla="*/ 5 w 4"/>
                <a:gd name="T1" fmla="*/ 3 h 3"/>
                <a:gd name="T2" fmla="*/ 3 w 4"/>
                <a:gd name="T3" fmla="*/ 4 h 3"/>
                <a:gd name="T4" fmla="*/ 0 w 4"/>
                <a:gd name="T5" fmla="*/ 3 h 3"/>
                <a:gd name="T6" fmla="*/ 3 w 4"/>
                <a:gd name="T7" fmla="*/ 0 h 3"/>
                <a:gd name="T8" fmla="*/ 5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1" name="Freeform 3272">
              <a:extLst>
                <a:ext uri="{FF2B5EF4-FFF2-40B4-BE49-F238E27FC236}">
                  <a16:creationId xmlns:a16="http://schemas.microsoft.com/office/drawing/2014/main" id="{1F6C6852-00F0-4EE3-AAEB-BA6FA8671889}"/>
                </a:ext>
              </a:extLst>
            </p:cNvPr>
            <p:cNvSpPr>
              <a:spLocks noChangeAspect="1"/>
            </p:cNvSpPr>
            <p:nvPr/>
          </p:nvSpPr>
          <p:spPr bwMode="auto">
            <a:xfrm>
              <a:off x="7483602" y="2558167"/>
              <a:ext cx="6939" cy="9715"/>
            </a:xfrm>
            <a:custGeom>
              <a:avLst/>
              <a:gdLst>
                <a:gd name="T0" fmla="*/ 5 w 4"/>
                <a:gd name="T1" fmla="*/ 4 h 6"/>
                <a:gd name="T2" fmla="*/ 4 w 4"/>
                <a:gd name="T3" fmla="*/ 7 h 6"/>
                <a:gd name="T4" fmla="*/ 1 w 4"/>
                <a:gd name="T5" fmla="*/ 5 h 6"/>
                <a:gd name="T6" fmla="*/ 1 w 4"/>
                <a:gd name="T7" fmla="*/ 0 h 6"/>
                <a:gd name="T8" fmla="*/ 5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2" name="Oval 3273">
              <a:extLst>
                <a:ext uri="{FF2B5EF4-FFF2-40B4-BE49-F238E27FC236}">
                  <a16:creationId xmlns:a16="http://schemas.microsoft.com/office/drawing/2014/main" id="{AE509C31-E47B-4CFB-9A4A-C875A73AB3D5}"/>
                </a:ext>
              </a:extLst>
            </p:cNvPr>
            <p:cNvSpPr>
              <a:spLocks noChangeAspect="1" noChangeArrowheads="1"/>
            </p:cNvSpPr>
            <p:nvPr/>
          </p:nvSpPr>
          <p:spPr bwMode="auto">
            <a:xfrm>
              <a:off x="7258779" y="2354158"/>
              <a:ext cx="2776"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763" name="Freeform 3274">
              <a:extLst>
                <a:ext uri="{FF2B5EF4-FFF2-40B4-BE49-F238E27FC236}">
                  <a16:creationId xmlns:a16="http://schemas.microsoft.com/office/drawing/2014/main" id="{C5E1429F-F08C-460D-B441-9FCA04F63BD9}"/>
                </a:ext>
              </a:extLst>
            </p:cNvPr>
            <p:cNvSpPr>
              <a:spLocks noChangeAspect="1"/>
            </p:cNvSpPr>
            <p:nvPr/>
          </p:nvSpPr>
          <p:spPr bwMode="auto">
            <a:xfrm>
              <a:off x="6442753" y="2305586"/>
              <a:ext cx="4164" cy="5551"/>
            </a:xfrm>
            <a:custGeom>
              <a:avLst/>
              <a:gdLst>
                <a:gd name="T0" fmla="*/ 3 w 3"/>
                <a:gd name="T1" fmla="*/ 3 h 3"/>
                <a:gd name="T2" fmla="*/ 2 w 3"/>
                <a:gd name="T3" fmla="*/ 4 h 3"/>
                <a:gd name="T4" fmla="*/ 0 w 3"/>
                <a:gd name="T5" fmla="*/ 1 h 3"/>
                <a:gd name="T6" fmla="*/ 2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4" name="Freeform 3275">
              <a:extLst>
                <a:ext uri="{FF2B5EF4-FFF2-40B4-BE49-F238E27FC236}">
                  <a16:creationId xmlns:a16="http://schemas.microsoft.com/office/drawing/2014/main" id="{77FF69F0-59BD-463A-8854-1543A11C5FF3}"/>
                </a:ext>
              </a:extLst>
            </p:cNvPr>
            <p:cNvSpPr>
              <a:spLocks noChangeAspect="1"/>
            </p:cNvSpPr>
            <p:nvPr/>
          </p:nvSpPr>
          <p:spPr bwMode="auto">
            <a:xfrm>
              <a:off x="6126335" y="2308363"/>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5" name="Freeform 3276">
              <a:extLst>
                <a:ext uri="{FF2B5EF4-FFF2-40B4-BE49-F238E27FC236}">
                  <a16:creationId xmlns:a16="http://schemas.microsoft.com/office/drawing/2014/main" id="{CC9B6510-8A8F-4A47-BEE3-F5AEFFAF66F4}"/>
                </a:ext>
              </a:extLst>
            </p:cNvPr>
            <p:cNvSpPr>
              <a:spLocks noChangeAspect="1"/>
            </p:cNvSpPr>
            <p:nvPr/>
          </p:nvSpPr>
          <p:spPr bwMode="auto">
            <a:xfrm>
              <a:off x="6081926" y="2416611"/>
              <a:ext cx="4164" cy="4164"/>
            </a:xfrm>
            <a:custGeom>
              <a:avLst/>
              <a:gdLst>
                <a:gd name="T0" fmla="*/ 2 w 2"/>
                <a:gd name="T1" fmla="*/ 2 h 3"/>
                <a:gd name="T2" fmla="*/ 0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6" name="Freeform 3277">
              <a:extLst>
                <a:ext uri="{FF2B5EF4-FFF2-40B4-BE49-F238E27FC236}">
                  <a16:creationId xmlns:a16="http://schemas.microsoft.com/office/drawing/2014/main" id="{EC60D752-A333-4AF3-86D9-8758C9956F14}"/>
                </a:ext>
              </a:extLst>
            </p:cNvPr>
            <p:cNvSpPr>
              <a:spLocks noChangeAspect="1"/>
            </p:cNvSpPr>
            <p:nvPr/>
          </p:nvSpPr>
          <p:spPr bwMode="auto">
            <a:xfrm>
              <a:off x="6073599" y="2413834"/>
              <a:ext cx="5551" cy="5551"/>
            </a:xfrm>
            <a:custGeom>
              <a:avLst/>
              <a:gdLst>
                <a:gd name="T0" fmla="*/ 4 w 3"/>
                <a:gd name="T1" fmla="*/ 3 h 3"/>
                <a:gd name="T2" fmla="*/ 3 w 3"/>
                <a:gd name="T3" fmla="*/ 4 h 3"/>
                <a:gd name="T4" fmla="*/ 1 w 3"/>
                <a:gd name="T5" fmla="*/ 3 h 3"/>
                <a:gd name="T6" fmla="*/ 3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7" name="Freeform 3278">
              <a:extLst>
                <a:ext uri="{FF2B5EF4-FFF2-40B4-BE49-F238E27FC236}">
                  <a16:creationId xmlns:a16="http://schemas.microsoft.com/office/drawing/2014/main" id="{7A861125-D982-4F83-9CF4-19989D56FCAE}"/>
                </a:ext>
              </a:extLst>
            </p:cNvPr>
            <p:cNvSpPr>
              <a:spLocks noChangeAspect="1"/>
            </p:cNvSpPr>
            <p:nvPr/>
          </p:nvSpPr>
          <p:spPr bwMode="auto">
            <a:xfrm>
              <a:off x="5780773" y="2603962"/>
              <a:ext cx="4164" cy="5551"/>
            </a:xfrm>
            <a:custGeom>
              <a:avLst/>
              <a:gdLst>
                <a:gd name="T0" fmla="*/ 3 w 2"/>
                <a:gd name="T1" fmla="*/ 3 h 3"/>
                <a:gd name="T2" fmla="*/ 2 w 2"/>
                <a:gd name="T3" fmla="*/ 4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8" name="Freeform 3279">
              <a:extLst>
                <a:ext uri="{FF2B5EF4-FFF2-40B4-BE49-F238E27FC236}">
                  <a16:creationId xmlns:a16="http://schemas.microsoft.com/office/drawing/2014/main" id="{2FB56CC6-38C2-4357-B4F0-B24940FC178C}"/>
                </a:ext>
              </a:extLst>
            </p:cNvPr>
            <p:cNvSpPr>
              <a:spLocks noChangeAspect="1"/>
            </p:cNvSpPr>
            <p:nvPr/>
          </p:nvSpPr>
          <p:spPr bwMode="auto">
            <a:xfrm>
              <a:off x="7010363" y="4337322"/>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69" name="Freeform 3280">
              <a:extLst>
                <a:ext uri="{FF2B5EF4-FFF2-40B4-BE49-F238E27FC236}">
                  <a16:creationId xmlns:a16="http://schemas.microsoft.com/office/drawing/2014/main" id="{9C5EFBA3-8A88-4F8F-941E-7BF8B58288B0}"/>
                </a:ext>
              </a:extLst>
            </p:cNvPr>
            <p:cNvSpPr>
              <a:spLocks noChangeAspect="1"/>
            </p:cNvSpPr>
            <p:nvPr/>
          </p:nvSpPr>
          <p:spPr bwMode="auto">
            <a:xfrm>
              <a:off x="5300596" y="5698752"/>
              <a:ext cx="4164" cy="5551"/>
            </a:xfrm>
            <a:custGeom>
              <a:avLst/>
              <a:gdLst>
                <a:gd name="T0" fmla="*/ 2 w 2"/>
                <a:gd name="T1" fmla="*/ 3 h 3"/>
                <a:gd name="T2" fmla="*/ 0 w 2"/>
                <a:gd name="T3" fmla="*/ 3 h 3"/>
                <a:gd name="T4" fmla="*/ 2 w 2"/>
                <a:gd name="T5" fmla="*/ 1 h 3"/>
                <a:gd name="T6" fmla="*/ 3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0" name="Freeform 3281">
              <a:extLst>
                <a:ext uri="{FF2B5EF4-FFF2-40B4-BE49-F238E27FC236}">
                  <a16:creationId xmlns:a16="http://schemas.microsoft.com/office/drawing/2014/main" id="{8BFB3EF6-82A7-4EEF-9237-572C5177EF8D}"/>
                </a:ext>
              </a:extLst>
            </p:cNvPr>
            <p:cNvSpPr>
              <a:spLocks noChangeAspect="1"/>
            </p:cNvSpPr>
            <p:nvPr/>
          </p:nvSpPr>
          <p:spPr bwMode="auto">
            <a:xfrm>
              <a:off x="1198262" y="3972333"/>
              <a:ext cx="2776" cy="4164"/>
            </a:xfrm>
            <a:custGeom>
              <a:avLst/>
              <a:gdLst>
                <a:gd name="T0" fmla="*/ 1 w 2"/>
                <a:gd name="T1" fmla="*/ 2 h 3"/>
                <a:gd name="T2" fmla="*/ 0 w 2"/>
                <a:gd name="T3" fmla="*/ 3 h 3"/>
                <a:gd name="T4" fmla="*/ 0 w 2"/>
                <a:gd name="T5" fmla="*/ 1 h 3"/>
                <a:gd name="T6" fmla="*/ 1 w 2"/>
                <a:gd name="T7" fmla="*/ 1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1"/>
                  </a:cubicBezTo>
                  <a:cubicBezTo>
                    <a:pt x="0" y="1"/>
                    <a:pt x="1" y="0"/>
                    <a:pt x="1" y="1"/>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1" name="Freeform 3282">
              <a:extLst>
                <a:ext uri="{FF2B5EF4-FFF2-40B4-BE49-F238E27FC236}">
                  <a16:creationId xmlns:a16="http://schemas.microsoft.com/office/drawing/2014/main" id="{CE0E82FA-E0AB-4EC9-B966-F5D55B51458D}"/>
                </a:ext>
              </a:extLst>
            </p:cNvPr>
            <p:cNvSpPr>
              <a:spLocks noChangeAspect="1"/>
            </p:cNvSpPr>
            <p:nvPr/>
          </p:nvSpPr>
          <p:spPr bwMode="auto">
            <a:xfrm>
              <a:off x="1259325" y="4000089"/>
              <a:ext cx="5551" cy="4164"/>
            </a:xfrm>
            <a:custGeom>
              <a:avLst/>
              <a:gdLst>
                <a:gd name="T0" fmla="*/ 3 w 3"/>
                <a:gd name="T1" fmla="*/ 2 h 2"/>
                <a:gd name="T2" fmla="*/ 3 w 3"/>
                <a:gd name="T3" fmla="*/ 3 h 2"/>
                <a:gd name="T4" fmla="*/ 1 w 3"/>
                <a:gd name="T5" fmla="*/ 3 h 2"/>
                <a:gd name="T6" fmla="*/ 0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1"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2" name="Freeform 3284">
              <a:extLst>
                <a:ext uri="{FF2B5EF4-FFF2-40B4-BE49-F238E27FC236}">
                  <a16:creationId xmlns:a16="http://schemas.microsoft.com/office/drawing/2014/main" id="{28298066-D14A-4E6C-ABD3-DD88AFBDAF4F}"/>
                </a:ext>
              </a:extLst>
            </p:cNvPr>
            <p:cNvSpPr>
              <a:spLocks noChangeAspect="1"/>
            </p:cNvSpPr>
            <p:nvPr/>
          </p:nvSpPr>
          <p:spPr bwMode="auto">
            <a:xfrm>
              <a:off x="1232958" y="2999487"/>
              <a:ext cx="9715" cy="4164"/>
            </a:xfrm>
            <a:custGeom>
              <a:avLst/>
              <a:gdLst>
                <a:gd name="T0" fmla="*/ 4 w 6"/>
                <a:gd name="T1" fmla="*/ 2 h 3"/>
                <a:gd name="T2" fmla="*/ 1 w 6"/>
                <a:gd name="T3" fmla="*/ 3 h 3"/>
                <a:gd name="T4" fmla="*/ 2 w 6"/>
                <a:gd name="T5" fmla="*/ 1 h 3"/>
                <a:gd name="T6" fmla="*/ 6 w 6"/>
                <a:gd name="T7" fmla="*/ 0 h 3"/>
                <a:gd name="T8" fmla="*/ 4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2"/>
                  </a:moveTo>
                  <a:cubicBezTo>
                    <a:pt x="3" y="3"/>
                    <a:pt x="1" y="3"/>
                    <a:pt x="1" y="3"/>
                  </a:cubicBezTo>
                  <a:cubicBezTo>
                    <a:pt x="0" y="2"/>
                    <a:pt x="2" y="1"/>
                    <a:pt x="2" y="1"/>
                  </a:cubicBezTo>
                  <a:cubicBezTo>
                    <a:pt x="4" y="0"/>
                    <a:pt x="5" y="0"/>
                    <a:pt x="5" y="0"/>
                  </a:cubicBezTo>
                  <a:cubicBezTo>
                    <a:pt x="6" y="1"/>
                    <a:pt x="5" y="2"/>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3" name="Oval 3285">
              <a:extLst>
                <a:ext uri="{FF2B5EF4-FFF2-40B4-BE49-F238E27FC236}">
                  <a16:creationId xmlns:a16="http://schemas.microsoft.com/office/drawing/2014/main" id="{BF008B46-AA6F-4FBE-8493-7CBF3442B52D}"/>
                </a:ext>
              </a:extLst>
            </p:cNvPr>
            <p:cNvSpPr>
              <a:spLocks noChangeAspect="1" noChangeArrowheads="1"/>
            </p:cNvSpPr>
            <p:nvPr/>
          </p:nvSpPr>
          <p:spPr bwMode="auto">
            <a:xfrm>
              <a:off x="1239897" y="3018914"/>
              <a:ext cx="5551" cy="1388"/>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774" name="Freeform 3286">
              <a:extLst>
                <a:ext uri="{FF2B5EF4-FFF2-40B4-BE49-F238E27FC236}">
                  <a16:creationId xmlns:a16="http://schemas.microsoft.com/office/drawing/2014/main" id="{6A307CAE-658E-48DA-A604-F4B43F3DF103}"/>
                </a:ext>
              </a:extLst>
            </p:cNvPr>
            <p:cNvSpPr>
              <a:spLocks noChangeAspect="1"/>
            </p:cNvSpPr>
            <p:nvPr/>
          </p:nvSpPr>
          <p:spPr bwMode="auto">
            <a:xfrm>
              <a:off x="1141362" y="3145203"/>
              <a:ext cx="5551" cy="5551"/>
            </a:xfrm>
            <a:custGeom>
              <a:avLst/>
              <a:gdLst>
                <a:gd name="T0" fmla="*/ 3 w 3"/>
                <a:gd name="T1" fmla="*/ 3 h 3"/>
                <a:gd name="T2" fmla="*/ 1 w 3"/>
                <a:gd name="T3" fmla="*/ 3 h 3"/>
                <a:gd name="T4" fmla="*/ 1 w 3"/>
                <a:gd name="T5" fmla="*/ 1 h 3"/>
                <a:gd name="T6" fmla="*/ 4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1" y="2"/>
                  </a:cubicBezTo>
                  <a:cubicBezTo>
                    <a:pt x="0" y="2"/>
                    <a:pt x="1" y="1"/>
                    <a:pt x="1" y="1"/>
                  </a:cubicBezTo>
                  <a:cubicBezTo>
                    <a:pt x="2" y="1"/>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5" name="Freeform 3288">
              <a:extLst>
                <a:ext uri="{FF2B5EF4-FFF2-40B4-BE49-F238E27FC236}">
                  <a16:creationId xmlns:a16="http://schemas.microsoft.com/office/drawing/2014/main" id="{A72031C5-2925-4FAA-81B2-04F5FD26DB2C}"/>
                </a:ext>
              </a:extLst>
            </p:cNvPr>
            <p:cNvSpPr>
              <a:spLocks noChangeAspect="1"/>
            </p:cNvSpPr>
            <p:nvPr/>
          </p:nvSpPr>
          <p:spPr bwMode="auto">
            <a:xfrm>
              <a:off x="1291245" y="3092467"/>
              <a:ext cx="4164" cy="1388"/>
            </a:xfrm>
            <a:custGeom>
              <a:avLst/>
              <a:gdLst>
                <a:gd name="T0" fmla="*/ 0 w 2"/>
                <a:gd name="T1" fmla="*/ 1 h 1"/>
                <a:gd name="T2" fmla="*/ 0 w 2"/>
                <a:gd name="T3" fmla="*/ 1 h 1"/>
                <a:gd name="T4" fmla="*/ 2 w 2"/>
                <a:gd name="T5" fmla="*/ 0 h 1"/>
                <a:gd name="T6" fmla="*/ 3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0" y="1"/>
                    <a:pt x="0" y="1"/>
                  </a:cubicBezTo>
                  <a:cubicBezTo>
                    <a:pt x="0" y="0"/>
                    <a:pt x="0" y="0"/>
                    <a:pt x="1" y="0"/>
                  </a:cubicBezTo>
                  <a:cubicBezTo>
                    <a:pt x="1" y="0"/>
                    <a:pt x="2" y="0"/>
                    <a:pt x="2" y="1"/>
                  </a:cubicBezTo>
                  <a:cubicBezTo>
                    <a:pt x="2" y="1"/>
                    <a:pt x="1" y="1"/>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6" name="Freeform 3289">
              <a:extLst>
                <a:ext uri="{FF2B5EF4-FFF2-40B4-BE49-F238E27FC236}">
                  <a16:creationId xmlns:a16="http://schemas.microsoft.com/office/drawing/2014/main" id="{1CCE82ED-E131-4051-A106-D0606E63F99C}"/>
                </a:ext>
              </a:extLst>
            </p:cNvPr>
            <p:cNvSpPr>
              <a:spLocks noChangeAspect="1"/>
            </p:cNvSpPr>
            <p:nvPr/>
          </p:nvSpPr>
          <p:spPr bwMode="auto">
            <a:xfrm>
              <a:off x="1199650" y="3135491"/>
              <a:ext cx="4164" cy="4164"/>
            </a:xfrm>
            <a:custGeom>
              <a:avLst/>
              <a:gdLst>
                <a:gd name="T0" fmla="*/ 2 w 2"/>
                <a:gd name="T1" fmla="*/ 3 h 2"/>
                <a:gd name="T2" fmla="*/ 0 w 2"/>
                <a:gd name="T3" fmla="*/ 2 h 2"/>
                <a:gd name="T4" fmla="*/ 2 w 2"/>
                <a:gd name="T5" fmla="*/ 0 h 2"/>
                <a:gd name="T6" fmla="*/ 3 w 2"/>
                <a:gd name="T7" fmla="*/ 2 h 2"/>
                <a:gd name="T8" fmla="*/ 2 w 2"/>
                <a:gd name="T9" fmla="*/ 3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0" y="2"/>
                    <a:pt x="0" y="2"/>
                    <a:pt x="0" y="1"/>
                  </a:cubicBezTo>
                  <a:cubicBezTo>
                    <a:pt x="0" y="1"/>
                    <a:pt x="0" y="0"/>
                    <a:pt x="1" y="0"/>
                  </a:cubicBezTo>
                  <a:cubicBezTo>
                    <a:pt x="1" y="0"/>
                    <a:pt x="2" y="0"/>
                    <a:pt x="2" y="1"/>
                  </a:cubicBezTo>
                  <a:cubicBezTo>
                    <a:pt x="2" y="2"/>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7" name="Freeform 3290">
              <a:extLst>
                <a:ext uri="{FF2B5EF4-FFF2-40B4-BE49-F238E27FC236}">
                  <a16:creationId xmlns:a16="http://schemas.microsoft.com/office/drawing/2014/main" id="{155EE82D-EA68-465A-A002-A6E56E7B2DDD}"/>
                </a:ext>
              </a:extLst>
            </p:cNvPr>
            <p:cNvSpPr>
              <a:spLocks noChangeAspect="1"/>
            </p:cNvSpPr>
            <p:nvPr/>
          </p:nvSpPr>
          <p:spPr bwMode="auto">
            <a:xfrm>
              <a:off x="1507741" y="3043894"/>
              <a:ext cx="4164" cy="5551"/>
            </a:xfrm>
            <a:custGeom>
              <a:avLst/>
              <a:gdLst>
                <a:gd name="T0" fmla="*/ 3 w 2"/>
                <a:gd name="T1" fmla="*/ 3 h 3"/>
                <a:gd name="T2" fmla="*/ 2 w 2"/>
                <a:gd name="T3" fmla="*/ 4 h 3"/>
                <a:gd name="T4" fmla="*/ 2 w 2"/>
                <a:gd name="T5" fmla="*/ 3 h 3"/>
                <a:gd name="T6" fmla="*/ 3 w 2"/>
                <a:gd name="T7" fmla="*/ 1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8" name="Freeform 3291">
              <a:extLst>
                <a:ext uri="{FF2B5EF4-FFF2-40B4-BE49-F238E27FC236}">
                  <a16:creationId xmlns:a16="http://schemas.microsoft.com/office/drawing/2014/main" id="{CA048A99-3C87-4BF3-859D-A0B4975AE7A3}"/>
                </a:ext>
              </a:extLst>
            </p:cNvPr>
            <p:cNvSpPr>
              <a:spLocks noChangeAspect="1"/>
            </p:cNvSpPr>
            <p:nvPr/>
          </p:nvSpPr>
          <p:spPr bwMode="auto">
            <a:xfrm>
              <a:off x="1980981" y="3081366"/>
              <a:ext cx="1388" cy="4164"/>
            </a:xfrm>
            <a:custGeom>
              <a:avLst/>
              <a:gdLst>
                <a:gd name="T0" fmla="*/ 1 w 1"/>
                <a:gd name="T1" fmla="*/ 2 h 3"/>
                <a:gd name="T2" fmla="*/ 0 w 1"/>
                <a:gd name="T3" fmla="*/ 2 h 3"/>
                <a:gd name="T4" fmla="*/ 0 w 1"/>
                <a:gd name="T5" fmla="*/ 1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79" name="Oval 3292">
              <a:extLst>
                <a:ext uri="{FF2B5EF4-FFF2-40B4-BE49-F238E27FC236}">
                  <a16:creationId xmlns:a16="http://schemas.microsoft.com/office/drawing/2014/main" id="{F24A8914-404D-48E1-8BA6-4CEE21E838D4}"/>
                </a:ext>
              </a:extLst>
            </p:cNvPr>
            <p:cNvSpPr>
              <a:spLocks noChangeAspect="1" noChangeArrowheads="1"/>
            </p:cNvSpPr>
            <p:nvPr/>
          </p:nvSpPr>
          <p:spPr bwMode="auto">
            <a:xfrm>
              <a:off x="1971266" y="3066101"/>
              <a:ext cx="2776"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780" name="Freeform 3293">
              <a:extLst>
                <a:ext uri="{FF2B5EF4-FFF2-40B4-BE49-F238E27FC236}">
                  <a16:creationId xmlns:a16="http://schemas.microsoft.com/office/drawing/2014/main" id="{2E45BD77-5B94-4C47-9669-58A924DC44A5}"/>
                </a:ext>
              </a:extLst>
            </p:cNvPr>
            <p:cNvSpPr>
              <a:spLocks noChangeAspect="1"/>
            </p:cNvSpPr>
            <p:nvPr/>
          </p:nvSpPr>
          <p:spPr bwMode="auto">
            <a:xfrm>
              <a:off x="1965715" y="3061935"/>
              <a:ext cx="4164" cy="5551"/>
            </a:xfrm>
            <a:custGeom>
              <a:avLst/>
              <a:gdLst>
                <a:gd name="T0" fmla="*/ 3 w 2"/>
                <a:gd name="T1" fmla="*/ 3 h 3"/>
                <a:gd name="T2" fmla="*/ 2 w 2"/>
                <a:gd name="T3" fmla="*/ 3 h 3"/>
                <a:gd name="T4" fmla="*/ 0 w 2"/>
                <a:gd name="T5" fmla="*/ 1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1" name="Freeform 3294">
              <a:extLst>
                <a:ext uri="{FF2B5EF4-FFF2-40B4-BE49-F238E27FC236}">
                  <a16:creationId xmlns:a16="http://schemas.microsoft.com/office/drawing/2014/main" id="{9F5C2CDE-01B7-455B-932F-E2AD2E9F3D2F}"/>
                </a:ext>
              </a:extLst>
            </p:cNvPr>
            <p:cNvSpPr>
              <a:spLocks noChangeAspect="1"/>
            </p:cNvSpPr>
            <p:nvPr/>
          </p:nvSpPr>
          <p:spPr bwMode="auto">
            <a:xfrm>
              <a:off x="2011512" y="3170184"/>
              <a:ext cx="2776" cy="5551"/>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2" name="Freeform 3295">
              <a:extLst>
                <a:ext uri="{FF2B5EF4-FFF2-40B4-BE49-F238E27FC236}">
                  <a16:creationId xmlns:a16="http://schemas.microsoft.com/office/drawing/2014/main" id="{85C184AA-DE6D-4D1E-88D1-A513A1B3AE3A}"/>
                </a:ext>
              </a:extLst>
            </p:cNvPr>
            <p:cNvSpPr>
              <a:spLocks noChangeAspect="1"/>
            </p:cNvSpPr>
            <p:nvPr/>
          </p:nvSpPr>
          <p:spPr bwMode="auto">
            <a:xfrm>
              <a:off x="2089229" y="3260393"/>
              <a:ext cx="1388" cy="4164"/>
            </a:xfrm>
            <a:custGeom>
              <a:avLst/>
              <a:gdLst>
                <a:gd name="T0" fmla="*/ 1 w 1"/>
                <a:gd name="T1" fmla="*/ 2 h 2"/>
                <a:gd name="T2" fmla="*/ 1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3" name="Freeform 3296">
              <a:extLst>
                <a:ext uri="{FF2B5EF4-FFF2-40B4-BE49-F238E27FC236}">
                  <a16:creationId xmlns:a16="http://schemas.microsoft.com/office/drawing/2014/main" id="{02122D21-B16A-4382-B527-8F3FF3631D7D}"/>
                </a:ext>
              </a:extLst>
            </p:cNvPr>
            <p:cNvSpPr>
              <a:spLocks noChangeAspect="1"/>
            </p:cNvSpPr>
            <p:nvPr/>
          </p:nvSpPr>
          <p:spPr bwMode="auto">
            <a:xfrm>
              <a:off x="3828141" y="2728864"/>
              <a:ext cx="8327" cy="6939"/>
            </a:xfrm>
            <a:custGeom>
              <a:avLst/>
              <a:gdLst>
                <a:gd name="T0" fmla="*/ 5 w 5"/>
                <a:gd name="T1" fmla="*/ 3 h 4"/>
                <a:gd name="T2" fmla="*/ 5 w 5"/>
                <a:gd name="T3" fmla="*/ 5 h 4"/>
                <a:gd name="T4" fmla="*/ 2 w 5"/>
                <a:gd name="T5" fmla="*/ 4 h 4"/>
                <a:gd name="T6" fmla="*/ 1 w 5"/>
                <a:gd name="T7" fmla="*/ 0 h 4"/>
                <a:gd name="T8" fmla="*/ 5 w 5"/>
                <a:gd name="T9" fmla="*/ 3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4" name="Freeform 3297">
              <a:extLst>
                <a:ext uri="{FF2B5EF4-FFF2-40B4-BE49-F238E27FC236}">
                  <a16:creationId xmlns:a16="http://schemas.microsoft.com/office/drawing/2014/main" id="{D5D3A3C4-A330-4D4F-82FD-393CA49BDC7E}"/>
                </a:ext>
              </a:extLst>
            </p:cNvPr>
            <p:cNvSpPr>
              <a:spLocks noChangeAspect="1"/>
            </p:cNvSpPr>
            <p:nvPr/>
          </p:nvSpPr>
          <p:spPr bwMode="auto">
            <a:xfrm>
              <a:off x="4177865" y="2338895"/>
              <a:ext cx="5551" cy="4164"/>
            </a:xfrm>
            <a:custGeom>
              <a:avLst/>
              <a:gdLst>
                <a:gd name="T0" fmla="*/ 1 w 3"/>
                <a:gd name="T1" fmla="*/ 3 h 2"/>
                <a:gd name="T2" fmla="*/ 0 w 3"/>
                <a:gd name="T3" fmla="*/ 2 h 2"/>
                <a:gd name="T4" fmla="*/ 3 w 3"/>
                <a:gd name="T5" fmla="*/ 0 h 2"/>
                <a:gd name="T6" fmla="*/ 4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5" name="Freeform 3298">
              <a:extLst>
                <a:ext uri="{FF2B5EF4-FFF2-40B4-BE49-F238E27FC236}">
                  <a16:creationId xmlns:a16="http://schemas.microsoft.com/office/drawing/2014/main" id="{9F23DDB6-C4CB-4754-A46C-F4B128C25517}"/>
                </a:ext>
              </a:extLst>
            </p:cNvPr>
            <p:cNvSpPr>
              <a:spLocks noChangeAspect="1"/>
            </p:cNvSpPr>
            <p:nvPr/>
          </p:nvSpPr>
          <p:spPr bwMode="auto">
            <a:xfrm>
              <a:off x="4169539" y="2334731"/>
              <a:ext cx="5551" cy="2776"/>
            </a:xfrm>
            <a:custGeom>
              <a:avLst/>
              <a:gdLst>
                <a:gd name="T0" fmla="*/ 1 w 3"/>
                <a:gd name="T1" fmla="*/ 2 h 2"/>
                <a:gd name="T2" fmla="*/ 0 w 3"/>
                <a:gd name="T3" fmla="*/ 1 h 2"/>
                <a:gd name="T4" fmla="*/ 3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6" name="Freeform 3299">
              <a:extLst>
                <a:ext uri="{FF2B5EF4-FFF2-40B4-BE49-F238E27FC236}">
                  <a16:creationId xmlns:a16="http://schemas.microsoft.com/office/drawing/2014/main" id="{8CC0F244-4C85-4CE4-A29F-E89A27CBEC96}"/>
                </a:ext>
              </a:extLst>
            </p:cNvPr>
            <p:cNvSpPr>
              <a:spLocks noChangeAspect="1"/>
            </p:cNvSpPr>
            <p:nvPr/>
          </p:nvSpPr>
          <p:spPr bwMode="auto">
            <a:xfrm>
              <a:off x="4161212" y="2330568"/>
              <a:ext cx="5551" cy="4164"/>
            </a:xfrm>
            <a:custGeom>
              <a:avLst/>
              <a:gdLst>
                <a:gd name="T0" fmla="*/ 1 w 3"/>
                <a:gd name="T1" fmla="*/ 3 h 2"/>
                <a:gd name="T2" fmla="*/ 0 w 3"/>
                <a:gd name="T3" fmla="*/ 2 h 2"/>
                <a:gd name="T4" fmla="*/ 1 w 3"/>
                <a:gd name="T5" fmla="*/ 0 h 2"/>
                <a:gd name="T6" fmla="*/ 3 w 3"/>
                <a:gd name="T7" fmla="*/ 3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7" name="Freeform 3300">
              <a:extLst>
                <a:ext uri="{FF2B5EF4-FFF2-40B4-BE49-F238E27FC236}">
                  <a16:creationId xmlns:a16="http://schemas.microsoft.com/office/drawing/2014/main" id="{915AED7B-21DE-41B3-8410-4E416EC65111}"/>
                </a:ext>
              </a:extLst>
            </p:cNvPr>
            <p:cNvSpPr>
              <a:spLocks noChangeAspect="1"/>
            </p:cNvSpPr>
            <p:nvPr/>
          </p:nvSpPr>
          <p:spPr bwMode="auto">
            <a:xfrm>
              <a:off x="4209786" y="2404121"/>
              <a:ext cx="4164" cy="4164"/>
            </a:xfrm>
            <a:custGeom>
              <a:avLst/>
              <a:gdLst>
                <a:gd name="T0" fmla="*/ 2 w 2"/>
                <a:gd name="T1" fmla="*/ 2 h 2"/>
                <a:gd name="T2" fmla="*/ 0 w 2"/>
                <a:gd name="T3" fmla="*/ 3 h 2"/>
                <a:gd name="T4" fmla="*/ 0 w 2"/>
                <a:gd name="T5" fmla="*/ 2 h 2"/>
                <a:gd name="T6" fmla="*/ 2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8" name="Freeform 3301">
              <a:extLst>
                <a:ext uri="{FF2B5EF4-FFF2-40B4-BE49-F238E27FC236}">
                  <a16:creationId xmlns:a16="http://schemas.microsoft.com/office/drawing/2014/main" id="{3A8FF901-5379-47CF-8B2F-D0625424A8C9}"/>
                </a:ext>
              </a:extLst>
            </p:cNvPr>
            <p:cNvSpPr>
              <a:spLocks noChangeAspect="1"/>
            </p:cNvSpPr>
            <p:nvPr/>
          </p:nvSpPr>
          <p:spPr bwMode="auto">
            <a:xfrm>
              <a:off x="4193132" y="2259790"/>
              <a:ext cx="1388" cy="2776"/>
            </a:xfrm>
            <a:custGeom>
              <a:avLst/>
              <a:gdLst>
                <a:gd name="T0" fmla="*/ 1 w 1"/>
                <a:gd name="T1" fmla="*/ 1 h 2"/>
                <a:gd name="T2" fmla="*/ 0 w 1"/>
                <a:gd name="T3" fmla="*/ 2 h 2"/>
                <a:gd name="T4" fmla="*/ 0 w 1"/>
                <a:gd name="T5" fmla="*/ 1 h 2"/>
                <a:gd name="T6" fmla="*/ 1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89" name="Freeform 3302">
              <a:extLst>
                <a:ext uri="{FF2B5EF4-FFF2-40B4-BE49-F238E27FC236}">
                  <a16:creationId xmlns:a16="http://schemas.microsoft.com/office/drawing/2014/main" id="{91798EA2-3CB5-4509-BB90-C25171115FF3}"/>
                </a:ext>
              </a:extLst>
            </p:cNvPr>
            <p:cNvSpPr>
              <a:spLocks noChangeAspect="1"/>
            </p:cNvSpPr>
            <p:nvPr/>
          </p:nvSpPr>
          <p:spPr bwMode="auto">
            <a:xfrm>
              <a:off x="4198683" y="2258402"/>
              <a:ext cx="2776" cy="4164"/>
            </a:xfrm>
            <a:custGeom>
              <a:avLst/>
              <a:gdLst>
                <a:gd name="T0" fmla="*/ 2 w 2"/>
                <a:gd name="T1" fmla="*/ 1 h 3"/>
                <a:gd name="T2" fmla="*/ 2 w 2"/>
                <a:gd name="T3" fmla="*/ 3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0" name="Freeform 3303">
              <a:extLst>
                <a:ext uri="{FF2B5EF4-FFF2-40B4-BE49-F238E27FC236}">
                  <a16:creationId xmlns:a16="http://schemas.microsoft.com/office/drawing/2014/main" id="{629C4EA2-CC2B-497E-BDB8-F836EAD8273E}"/>
                </a:ext>
              </a:extLst>
            </p:cNvPr>
            <p:cNvSpPr>
              <a:spLocks noChangeAspect="1"/>
            </p:cNvSpPr>
            <p:nvPr/>
          </p:nvSpPr>
          <p:spPr bwMode="auto">
            <a:xfrm>
              <a:off x="4205622" y="2270890"/>
              <a:ext cx="4164" cy="5551"/>
            </a:xfrm>
            <a:custGeom>
              <a:avLst/>
              <a:gdLst>
                <a:gd name="T0" fmla="*/ 2 w 3"/>
                <a:gd name="T1" fmla="*/ 3 h 3"/>
                <a:gd name="T2" fmla="*/ 1 w 3"/>
                <a:gd name="T3" fmla="*/ 4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1" name="Freeform 3304">
              <a:extLst>
                <a:ext uri="{FF2B5EF4-FFF2-40B4-BE49-F238E27FC236}">
                  <a16:creationId xmlns:a16="http://schemas.microsoft.com/office/drawing/2014/main" id="{8CDC08B6-8907-4387-980A-1AB2CDC092CB}"/>
                </a:ext>
              </a:extLst>
            </p:cNvPr>
            <p:cNvSpPr>
              <a:spLocks noChangeAspect="1"/>
            </p:cNvSpPr>
            <p:nvPr/>
          </p:nvSpPr>
          <p:spPr bwMode="auto">
            <a:xfrm>
              <a:off x="4180641" y="2268115"/>
              <a:ext cx="4164" cy="1388"/>
            </a:xfrm>
            <a:custGeom>
              <a:avLst/>
              <a:gdLst>
                <a:gd name="T0" fmla="*/ 1 w 3"/>
                <a:gd name="T1" fmla="*/ 1 h 1"/>
                <a:gd name="T2" fmla="*/ 0 w 3"/>
                <a:gd name="T3" fmla="*/ 1 h 1"/>
                <a:gd name="T4" fmla="*/ 1 w 3"/>
                <a:gd name="T5" fmla="*/ 0 h 1"/>
                <a:gd name="T6" fmla="*/ 3 w 3"/>
                <a:gd name="T7" fmla="*/ 0 h 1"/>
                <a:gd name="T8" fmla="*/ 1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2" name="Freeform 3305">
              <a:extLst>
                <a:ext uri="{FF2B5EF4-FFF2-40B4-BE49-F238E27FC236}">
                  <a16:creationId xmlns:a16="http://schemas.microsoft.com/office/drawing/2014/main" id="{BE45A239-19C0-432F-A1FA-6E8BD54B0867}"/>
                </a:ext>
              </a:extLst>
            </p:cNvPr>
            <p:cNvSpPr>
              <a:spLocks noChangeAspect="1"/>
            </p:cNvSpPr>
            <p:nvPr/>
          </p:nvSpPr>
          <p:spPr bwMode="auto">
            <a:xfrm>
              <a:off x="4202847" y="2261176"/>
              <a:ext cx="5551" cy="5551"/>
            </a:xfrm>
            <a:custGeom>
              <a:avLst/>
              <a:gdLst>
                <a:gd name="T0" fmla="*/ 3 w 3"/>
                <a:gd name="T1" fmla="*/ 4 h 3"/>
                <a:gd name="T2" fmla="*/ 1 w 3"/>
                <a:gd name="T3" fmla="*/ 4 h 3"/>
                <a:gd name="T4" fmla="*/ 1 w 3"/>
                <a:gd name="T5" fmla="*/ 3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3" name="Freeform 3306">
              <a:extLst>
                <a:ext uri="{FF2B5EF4-FFF2-40B4-BE49-F238E27FC236}">
                  <a16:creationId xmlns:a16="http://schemas.microsoft.com/office/drawing/2014/main" id="{D4C69E39-9543-4992-9FBB-712ABFF57C0A}"/>
                </a:ext>
              </a:extLst>
            </p:cNvPr>
            <p:cNvSpPr>
              <a:spLocks noChangeAspect="1"/>
            </p:cNvSpPr>
            <p:nvPr/>
          </p:nvSpPr>
          <p:spPr bwMode="auto">
            <a:xfrm>
              <a:off x="4218112" y="2250075"/>
              <a:ext cx="4164" cy="4164"/>
            </a:xfrm>
            <a:custGeom>
              <a:avLst/>
              <a:gdLst>
                <a:gd name="T0" fmla="*/ 2 w 2"/>
                <a:gd name="T1" fmla="*/ 2 h 3"/>
                <a:gd name="T2" fmla="*/ 0 w 2"/>
                <a:gd name="T3" fmla="*/ 3 h 3"/>
                <a:gd name="T4" fmla="*/ 0 w 2"/>
                <a:gd name="T5" fmla="*/ 1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4" name="Freeform 3307">
              <a:extLst>
                <a:ext uri="{FF2B5EF4-FFF2-40B4-BE49-F238E27FC236}">
                  <a16:creationId xmlns:a16="http://schemas.microsoft.com/office/drawing/2014/main" id="{803287DA-304C-4670-A31F-2D39E0C5790A}"/>
                </a:ext>
              </a:extLst>
            </p:cNvPr>
            <p:cNvSpPr>
              <a:spLocks noChangeAspect="1"/>
            </p:cNvSpPr>
            <p:nvPr/>
          </p:nvSpPr>
          <p:spPr bwMode="auto">
            <a:xfrm>
              <a:off x="4200070" y="2238971"/>
              <a:ext cx="5551" cy="6939"/>
            </a:xfrm>
            <a:custGeom>
              <a:avLst/>
              <a:gdLst>
                <a:gd name="T0" fmla="*/ 3 w 3"/>
                <a:gd name="T1" fmla="*/ 4 h 4"/>
                <a:gd name="T2" fmla="*/ 1 w 3"/>
                <a:gd name="T3" fmla="*/ 5 h 4"/>
                <a:gd name="T4" fmla="*/ 0 w 3"/>
                <a:gd name="T5" fmla="*/ 3 h 4"/>
                <a:gd name="T6" fmla="*/ 3 w 3"/>
                <a:gd name="T7" fmla="*/ 1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5" name="Freeform 3308">
              <a:extLst>
                <a:ext uri="{FF2B5EF4-FFF2-40B4-BE49-F238E27FC236}">
                  <a16:creationId xmlns:a16="http://schemas.microsoft.com/office/drawing/2014/main" id="{F8B540BC-EFF8-44FF-97E7-D612A51DECC4}"/>
                </a:ext>
              </a:extLst>
            </p:cNvPr>
            <p:cNvSpPr>
              <a:spLocks noChangeAspect="1"/>
            </p:cNvSpPr>
            <p:nvPr/>
          </p:nvSpPr>
          <p:spPr bwMode="auto">
            <a:xfrm>
              <a:off x="3522824" y="2433265"/>
              <a:ext cx="4164" cy="2776"/>
            </a:xfrm>
            <a:custGeom>
              <a:avLst/>
              <a:gdLst>
                <a:gd name="T0" fmla="*/ 2 w 3"/>
                <a:gd name="T1" fmla="*/ 0 h 2"/>
                <a:gd name="T2" fmla="*/ 3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6" name="Freeform 3309">
              <a:extLst>
                <a:ext uri="{FF2B5EF4-FFF2-40B4-BE49-F238E27FC236}">
                  <a16:creationId xmlns:a16="http://schemas.microsoft.com/office/drawing/2014/main" id="{5E2F41C6-89FB-4FDF-8FE6-9F8D078BB314}"/>
                </a:ext>
              </a:extLst>
            </p:cNvPr>
            <p:cNvSpPr>
              <a:spLocks noChangeAspect="1"/>
            </p:cNvSpPr>
            <p:nvPr/>
          </p:nvSpPr>
          <p:spPr bwMode="auto">
            <a:xfrm>
              <a:off x="2520834" y="2308363"/>
              <a:ext cx="5551" cy="2776"/>
            </a:xfrm>
            <a:custGeom>
              <a:avLst/>
              <a:gdLst>
                <a:gd name="T0" fmla="*/ 3 w 3"/>
                <a:gd name="T1" fmla="*/ 1 h 2"/>
                <a:gd name="T2" fmla="*/ 3 w 3"/>
                <a:gd name="T3" fmla="*/ 2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7" name="Freeform 3310">
              <a:extLst>
                <a:ext uri="{FF2B5EF4-FFF2-40B4-BE49-F238E27FC236}">
                  <a16:creationId xmlns:a16="http://schemas.microsoft.com/office/drawing/2014/main" id="{4CC24D03-1F8E-4D2B-8F81-DD1743BA12F5}"/>
                </a:ext>
              </a:extLst>
            </p:cNvPr>
            <p:cNvSpPr>
              <a:spLocks noChangeAspect="1"/>
            </p:cNvSpPr>
            <p:nvPr/>
          </p:nvSpPr>
          <p:spPr bwMode="auto">
            <a:xfrm>
              <a:off x="2694309" y="2309750"/>
              <a:ext cx="2776" cy="2776"/>
            </a:xfrm>
            <a:custGeom>
              <a:avLst/>
              <a:gdLst>
                <a:gd name="T0" fmla="*/ 1 w 2"/>
                <a:gd name="T1" fmla="*/ 0 h 2"/>
                <a:gd name="T2" fmla="*/ 2 w 2"/>
                <a:gd name="T3" fmla="*/ 0 h 2"/>
                <a:gd name="T4" fmla="*/ 2 w 2"/>
                <a:gd name="T5" fmla="*/ 2 h 2"/>
                <a:gd name="T6" fmla="*/ 0 w 2"/>
                <a:gd name="T7" fmla="*/ 1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8" name="Freeform 3311">
              <a:extLst>
                <a:ext uri="{FF2B5EF4-FFF2-40B4-BE49-F238E27FC236}">
                  <a16:creationId xmlns:a16="http://schemas.microsoft.com/office/drawing/2014/main" id="{32B5E8BF-597F-40E1-B691-7AE6AF113D4A}"/>
                </a:ext>
              </a:extLst>
            </p:cNvPr>
            <p:cNvSpPr>
              <a:spLocks noChangeAspect="1"/>
            </p:cNvSpPr>
            <p:nvPr/>
          </p:nvSpPr>
          <p:spPr bwMode="auto">
            <a:xfrm>
              <a:off x="2805334" y="2316690"/>
              <a:ext cx="4164" cy="2776"/>
            </a:xfrm>
            <a:custGeom>
              <a:avLst/>
              <a:gdLst>
                <a:gd name="T0" fmla="*/ 2 w 2"/>
                <a:gd name="T1" fmla="*/ 0 h 2"/>
                <a:gd name="T2" fmla="*/ 3 w 2"/>
                <a:gd name="T3" fmla="*/ 0 h 2"/>
                <a:gd name="T4" fmla="*/ 3 w 2"/>
                <a:gd name="T5" fmla="*/ 1 h 2"/>
                <a:gd name="T6" fmla="*/ 0 w 2"/>
                <a:gd name="T7" fmla="*/ 1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799" name="Freeform 3312">
              <a:extLst>
                <a:ext uri="{FF2B5EF4-FFF2-40B4-BE49-F238E27FC236}">
                  <a16:creationId xmlns:a16="http://schemas.microsoft.com/office/drawing/2014/main" id="{97D7173C-B2EA-4B16-82B0-E25B2B60C09B}"/>
                </a:ext>
              </a:extLst>
            </p:cNvPr>
            <p:cNvSpPr>
              <a:spLocks noChangeAspect="1"/>
            </p:cNvSpPr>
            <p:nvPr/>
          </p:nvSpPr>
          <p:spPr bwMode="auto">
            <a:xfrm>
              <a:off x="2827539" y="2354160"/>
              <a:ext cx="2776" cy="4164"/>
            </a:xfrm>
            <a:custGeom>
              <a:avLst/>
              <a:gdLst>
                <a:gd name="T0" fmla="*/ 0 w 2"/>
                <a:gd name="T1" fmla="*/ 2 h 2"/>
                <a:gd name="T2" fmla="*/ 1 w 2"/>
                <a:gd name="T3" fmla="*/ 0 h 2"/>
                <a:gd name="T4" fmla="*/ 2 w 2"/>
                <a:gd name="T5" fmla="*/ 2 h 2"/>
                <a:gd name="T6" fmla="*/ 1 w 2"/>
                <a:gd name="T7" fmla="*/ 3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0" name="Freeform 3313">
              <a:extLst>
                <a:ext uri="{FF2B5EF4-FFF2-40B4-BE49-F238E27FC236}">
                  <a16:creationId xmlns:a16="http://schemas.microsoft.com/office/drawing/2014/main" id="{7F22D604-68A9-4C7A-AF16-8C40B3BFFA1F}"/>
                </a:ext>
              </a:extLst>
            </p:cNvPr>
            <p:cNvSpPr>
              <a:spLocks noChangeAspect="1"/>
            </p:cNvSpPr>
            <p:nvPr/>
          </p:nvSpPr>
          <p:spPr bwMode="auto">
            <a:xfrm>
              <a:off x="2871947" y="2263952"/>
              <a:ext cx="4164" cy="5551"/>
            </a:xfrm>
            <a:custGeom>
              <a:avLst/>
              <a:gdLst>
                <a:gd name="T0" fmla="*/ 0 w 2"/>
                <a:gd name="T1" fmla="*/ 3 h 3"/>
                <a:gd name="T2" fmla="*/ 0 w 2"/>
                <a:gd name="T3" fmla="*/ 1 h 3"/>
                <a:gd name="T4" fmla="*/ 3 w 2"/>
                <a:gd name="T5" fmla="*/ 1 h 3"/>
                <a:gd name="T6" fmla="*/ 3 w 2"/>
                <a:gd name="T7" fmla="*/ 4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1" name="Freeform 3314">
              <a:extLst>
                <a:ext uri="{FF2B5EF4-FFF2-40B4-BE49-F238E27FC236}">
                  <a16:creationId xmlns:a16="http://schemas.microsoft.com/office/drawing/2014/main" id="{A036A3A5-9763-4839-8227-6F57ED42BD68}"/>
                </a:ext>
              </a:extLst>
            </p:cNvPr>
            <p:cNvSpPr>
              <a:spLocks noChangeAspect="1"/>
            </p:cNvSpPr>
            <p:nvPr/>
          </p:nvSpPr>
          <p:spPr bwMode="auto">
            <a:xfrm>
              <a:off x="2869173" y="2177910"/>
              <a:ext cx="9715" cy="8327"/>
            </a:xfrm>
            <a:custGeom>
              <a:avLst/>
              <a:gdLst>
                <a:gd name="T0" fmla="*/ 2 w 6"/>
                <a:gd name="T1" fmla="*/ 5 h 5"/>
                <a:gd name="T2" fmla="*/ 1 w 6"/>
                <a:gd name="T3" fmla="*/ 1 h 5"/>
                <a:gd name="T4" fmla="*/ 4 w 6"/>
                <a:gd name="T5" fmla="*/ 1 h 5"/>
                <a:gd name="T6" fmla="*/ 6 w 6"/>
                <a:gd name="T7" fmla="*/ 5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2" name="Freeform 3315">
              <a:extLst>
                <a:ext uri="{FF2B5EF4-FFF2-40B4-BE49-F238E27FC236}">
                  <a16:creationId xmlns:a16="http://schemas.microsoft.com/office/drawing/2014/main" id="{C8D5926F-0F1C-49B0-B42C-7563F94537BC}"/>
                </a:ext>
              </a:extLst>
            </p:cNvPr>
            <p:cNvSpPr>
              <a:spLocks noChangeAspect="1"/>
            </p:cNvSpPr>
            <p:nvPr/>
          </p:nvSpPr>
          <p:spPr bwMode="auto">
            <a:xfrm>
              <a:off x="3228612" y="2244522"/>
              <a:ext cx="6939" cy="5551"/>
            </a:xfrm>
            <a:custGeom>
              <a:avLst/>
              <a:gdLst>
                <a:gd name="T0" fmla="*/ 1 w 4"/>
                <a:gd name="T1" fmla="*/ 3 h 3"/>
                <a:gd name="T2" fmla="*/ 1 w 4"/>
                <a:gd name="T3" fmla="*/ 0 h 3"/>
                <a:gd name="T4" fmla="*/ 3 w 4"/>
                <a:gd name="T5" fmla="*/ 0 h 3"/>
                <a:gd name="T6" fmla="*/ 4 w 4"/>
                <a:gd name="T7" fmla="*/ 3 h 3"/>
                <a:gd name="T8" fmla="*/ 1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3" name="Freeform 3316">
              <a:extLst>
                <a:ext uri="{FF2B5EF4-FFF2-40B4-BE49-F238E27FC236}">
                  <a16:creationId xmlns:a16="http://schemas.microsoft.com/office/drawing/2014/main" id="{C5094E76-3E33-4153-89FA-585FBBDAB131}"/>
                </a:ext>
              </a:extLst>
            </p:cNvPr>
            <p:cNvSpPr>
              <a:spLocks noChangeAspect="1"/>
            </p:cNvSpPr>
            <p:nvPr/>
          </p:nvSpPr>
          <p:spPr bwMode="auto">
            <a:xfrm>
              <a:off x="3027381" y="2294483"/>
              <a:ext cx="6939" cy="6939"/>
            </a:xfrm>
            <a:custGeom>
              <a:avLst/>
              <a:gdLst>
                <a:gd name="T0" fmla="*/ 1 w 4"/>
                <a:gd name="T1" fmla="*/ 4 h 4"/>
                <a:gd name="T2" fmla="*/ 0 w 4"/>
                <a:gd name="T3" fmla="*/ 1 h 4"/>
                <a:gd name="T4" fmla="*/ 3 w 4"/>
                <a:gd name="T5" fmla="*/ 1 h 4"/>
                <a:gd name="T6" fmla="*/ 5 w 4"/>
                <a:gd name="T7" fmla="*/ 4 h 4"/>
                <a:gd name="T8" fmla="*/ 1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4" name="Freeform 3317">
              <a:extLst>
                <a:ext uri="{FF2B5EF4-FFF2-40B4-BE49-F238E27FC236}">
                  <a16:creationId xmlns:a16="http://schemas.microsoft.com/office/drawing/2014/main" id="{838F73D1-5737-4383-8BBB-3B6F6E6891F8}"/>
                </a:ext>
              </a:extLst>
            </p:cNvPr>
            <p:cNvSpPr>
              <a:spLocks noChangeAspect="1"/>
            </p:cNvSpPr>
            <p:nvPr/>
          </p:nvSpPr>
          <p:spPr bwMode="auto">
            <a:xfrm>
              <a:off x="2724841" y="2266727"/>
              <a:ext cx="4164" cy="5551"/>
            </a:xfrm>
            <a:custGeom>
              <a:avLst/>
              <a:gdLst>
                <a:gd name="T0" fmla="*/ 1 w 3"/>
                <a:gd name="T1" fmla="*/ 1 h 4"/>
                <a:gd name="T2" fmla="*/ 3 w 3"/>
                <a:gd name="T3" fmla="*/ 0 h 4"/>
                <a:gd name="T4" fmla="*/ 2 w 3"/>
                <a:gd name="T5" fmla="*/ 2 h 4"/>
                <a:gd name="T6" fmla="*/ 1 w 3"/>
                <a:gd name="T7" fmla="*/ 3 h 4"/>
                <a:gd name="T8" fmla="*/ 1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5" name="Freeform 3318">
              <a:extLst>
                <a:ext uri="{FF2B5EF4-FFF2-40B4-BE49-F238E27FC236}">
                  <a16:creationId xmlns:a16="http://schemas.microsoft.com/office/drawing/2014/main" id="{27948D03-9433-4C19-9923-3C151ED10F4D}"/>
                </a:ext>
              </a:extLst>
            </p:cNvPr>
            <p:cNvSpPr>
              <a:spLocks noChangeAspect="1"/>
            </p:cNvSpPr>
            <p:nvPr/>
          </p:nvSpPr>
          <p:spPr bwMode="auto">
            <a:xfrm>
              <a:off x="2530549" y="2309750"/>
              <a:ext cx="5551" cy="2776"/>
            </a:xfrm>
            <a:custGeom>
              <a:avLst/>
              <a:gdLst>
                <a:gd name="T0" fmla="*/ 3 w 3"/>
                <a:gd name="T1" fmla="*/ 0 h 2"/>
                <a:gd name="T2" fmla="*/ 4 w 3"/>
                <a:gd name="T3" fmla="*/ 1 h 2"/>
                <a:gd name="T4" fmla="*/ 1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6" name="Freeform 3319">
              <a:extLst>
                <a:ext uri="{FF2B5EF4-FFF2-40B4-BE49-F238E27FC236}">
                  <a16:creationId xmlns:a16="http://schemas.microsoft.com/office/drawing/2014/main" id="{E3CC8423-F112-4551-AE66-3750C0BC0E9C}"/>
                </a:ext>
              </a:extLst>
            </p:cNvPr>
            <p:cNvSpPr>
              <a:spLocks noChangeAspect="1"/>
            </p:cNvSpPr>
            <p:nvPr/>
          </p:nvSpPr>
          <p:spPr bwMode="auto">
            <a:xfrm>
              <a:off x="2419525" y="2651147"/>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7" name="Freeform 3320">
              <a:extLst>
                <a:ext uri="{FF2B5EF4-FFF2-40B4-BE49-F238E27FC236}">
                  <a16:creationId xmlns:a16="http://schemas.microsoft.com/office/drawing/2014/main" id="{8E1D7B59-CB6F-43F4-9EA3-E87D36095151}"/>
                </a:ext>
              </a:extLst>
            </p:cNvPr>
            <p:cNvSpPr>
              <a:spLocks noChangeAspect="1"/>
            </p:cNvSpPr>
            <p:nvPr/>
          </p:nvSpPr>
          <p:spPr bwMode="auto">
            <a:xfrm>
              <a:off x="2461159" y="2641435"/>
              <a:ext cx="2776" cy="2776"/>
            </a:xfrm>
            <a:custGeom>
              <a:avLst/>
              <a:gdLst>
                <a:gd name="T0" fmla="*/ 1 w 2"/>
                <a:gd name="T1" fmla="*/ 2 h 2"/>
                <a:gd name="T2" fmla="*/ 0 w 2"/>
                <a:gd name="T3" fmla="*/ 2 h 2"/>
                <a:gd name="T4" fmla="*/ 1 w 2"/>
                <a:gd name="T5" fmla="*/ 1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8" name="Freeform 3321">
              <a:extLst>
                <a:ext uri="{FF2B5EF4-FFF2-40B4-BE49-F238E27FC236}">
                  <a16:creationId xmlns:a16="http://schemas.microsoft.com/office/drawing/2014/main" id="{87ECA80F-2373-45D1-85BD-FEBC633C509D}"/>
                </a:ext>
              </a:extLst>
            </p:cNvPr>
            <p:cNvSpPr>
              <a:spLocks noChangeAspect="1"/>
            </p:cNvSpPr>
            <p:nvPr/>
          </p:nvSpPr>
          <p:spPr bwMode="auto">
            <a:xfrm>
              <a:off x="2429239" y="2651147"/>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09" name="Freeform 3322">
              <a:extLst>
                <a:ext uri="{FF2B5EF4-FFF2-40B4-BE49-F238E27FC236}">
                  <a16:creationId xmlns:a16="http://schemas.microsoft.com/office/drawing/2014/main" id="{AA9A1ADF-C637-40BF-8EF9-6E9F7FA48736}"/>
                </a:ext>
              </a:extLst>
            </p:cNvPr>
            <p:cNvSpPr>
              <a:spLocks noChangeAspect="1"/>
            </p:cNvSpPr>
            <p:nvPr/>
          </p:nvSpPr>
          <p:spPr bwMode="auto">
            <a:xfrm>
              <a:off x="2685982" y="2608127"/>
              <a:ext cx="2776" cy="8327"/>
            </a:xfrm>
            <a:custGeom>
              <a:avLst/>
              <a:gdLst>
                <a:gd name="T0" fmla="*/ 2 w 2"/>
                <a:gd name="T1" fmla="*/ 4 h 5"/>
                <a:gd name="T2" fmla="*/ 1 w 2"/>
                <a:gd name="T3" fmla="*/ 5 h 5"/>
                <a:gd name="T4" fmla="*/ 0 w 2"/>
                <a:gd name="T5" fmla="*/ 2 h 5"/>
                <a:gd name="T6" fmla="*/ 1 w 2"/>
                <a:gd name="T7" fmla="*/ 0 h 5"/>
                <a:gd name="T8" fmla="*/ 2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0" name="Freeform 3323">
              <a:extLst>
                <a:ext uri="{FF2B5EF4-FFF2-40B4-BE49-F238E27FC236}">
                  <a16:creationId xmlns:a16="http://schemas.microsoft.com/office/drawing/2014/main" id="{8EFE3C0D-E6C9-4CA9-B2CA-BF90179C0E79}"/>
                </a:ext>
              </a:extLst>
            </p:cNvPr>
            <p:cNvSpPr>
              <a:spLocks noChangeAspect="1"/>
            </p:cNvSpPr>
            <p:nvPr/>
          </p:nvSpPr>
          <p:spPr bwMode="auto">
            <a:xfrm>
              <a:off x="2568019" y="2499879"/>
              <a:ext cx="1388" cy="4164"/>
            </a:xfrm>
            <a:custGeom>
              <a:avLst/>
              <a:gdLst>
                <a:gd name="T0" fmla="*/ 1 w 1"/>
                <a:gd name="T1" fmla="*/ 2 h 3"/>
                <a:gd name="T2" fmla="*/ 0 w 1"/>
                <a:gd name="T3" fmla="*/ 3 h 3"/>
                <a:gd name="T4" fmla="*/ 0 w 1"/>
                <a:gd name="T5" fmla="*/ 2 h 3"/>
                <a:gd name="T6" fmla="*/ 0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1" name="Freeform 3324">
              <a:extLst>
                <a:ext uri="{FF2B5EF4-FFF2-40B4-BE49-F238E27FC236}">
                  <a16:creationId xmlns:a16="http://schemas.microsoft.com/office/drawing/2014/main" id="{34A6D995-2E17-4D67-A14D-A4CCE1F0E71E}"/>
                </a:ext>
              </a:extLst>
            </p:cNvPr>
            <p:cNvSpPr>
              <a:spLocks noChangeAspect="1"/>
            </p:cNvSpPr>
            <p:nvPr/>
          </p:nvSpPr>
          <p:spPr bwMode="auto">
            <a:xfrm>
              <a:off x="2586062" y="2444367"/>
              <a:ext cx="5551" cy="2776"/>
            </a:xfrm>
            <a:custGeom>
              <a:avLst/>
              <a:gdLst>
                <a:gd name="T0" fmla="*/ 3 w 3"/>
                <a:gd name="T1" fmla="*/ 2 h 2"/>
                <a:gd name="T2" fmla="*/ 1 w 3"/>
                <a:gd name="T3" fmla="*/ 2 h 2"/>
                <a:gd name="T4" fmla="*/ 1 w 3"/>
                <a:gd name="T5" fmla="*/ 1 h 2"/>
                <a:gd name="T6" fmla="*/ 4 w 3"/>
                <a:gd name="T7" fmla="*/ 1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2" name="Freeform 3325">
              <a:extLst>
                <a:ext uri="{FF2B5EF4-FFF2-40B4-BE49-F238E27FC236}">
                  <a16:creationId xmlns:a16="http://schemas.microsoft.com/office/drawing/2014/main" id="{916E17FF-7833-45BC-8B83-8E7A14FBC725}"/>
                </a:ext>
              </a:extLst>
            </p:cNvPr>
            <p:cNvSpPr>
              <a:spLocks noChangeAspect="1"/>
            </p:cNvSpPr>
            <p:nvPr/>
          </p:nvSpPr>
          <p:spPr bwMode="auto">
            <a:xfrm>
              <a:off x="2377892" y="2361098"/>
              <a:ext cx="5551" cy="2776"/>
            </a:xfrm>
            <a:custGeom>
              <a:avLst/>
              <a:gdLst>
                <a:gd name="T0" fmla="*/ 3 w 3"/>
                <a:gd name="T1" fmla="*/ 2 h 2"/>
                <a:gd name="T2" fmla="*/ 1 w 3"/>
                <a:gd name="T3" fmla="*/ 2 h 2"/>
                <a:gd name="T4" fmla="*/ 1 w 3"/>
                <a:gd name="T5" fmla="*/ 1 h 2"/>
                <a:gd name="T6" fmla="*/ 4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3" name="Freeform 3326">
              <a:extLst>
                <a:ext uri="{FF2B5EF4-FFF2-40B4-BE49-F238E27FC236}">
                  <a16:creationId xmlns:a16="http://schemas.microsoft.com/office/drawing/2014/main" id="{EB932F30-1DEE-4344-9422-8254C665E2DC}"/>
                </a:ext>
              </a:extLst>
            </p:cNvPr>
            <p:cNvSpPr>
              <a:spLocks noChangeAspect="1"/>
            </p:cNvSpPr>
            <p:nvPr/>
          </p:nvSpPr>
          <p:spPr bwMode="auto">
            <a:xfrm>
              <a:off x="2685982" y="2565104"/>
              <a:ext cx="2776" cy="2776"/>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4" name="Freeform 3327">
              <a:extLst>
                <a:ext uri="{FF2B5EF4-FFF2-40B4-BE49-F238E27FC236}">
                  <a16:creationId xmlns:a16="http://schemas.microsoft.com/office/drawing/2014/main" id="{BC89E752-05EA-44C8-8108-90A5C7987C36}"/>
                </a:ext>
              </a:extLst>
            </p:cNvPr>
            <p:cNvSpPr>
              <a:spLocks noChangeAspect="1"/>
            </p:cNvSpPr>
            <p:nvPr/>
          </p:nvSpPr>
          <p:spPr bwMode="auto">
            <a:xfrm>
              <a:off x="2733167" y="2433265"/>
              <a:ext cx="4164" cy="2776"/>
            </a:xfrm>
            <a:custGeom>
              <a:avLst/>
              <a:gdLst>
                <a:gd name="T0" fmla="*/ 1 w 3"/>
                <a:gd name="T1" fmla="*/ 2 h 2"/>
                <a:gd name="T2" fmla="*/ 0 w 3"/>
                <a:gd name="T3" fmla="*/ 2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5" name="Freeform 3328">
              <a:extLst>
                <a:ext uri="{FF2B5EF4-FFF2-40B4-BE49-F238E27FC236}">
                  <a16:creationId xmlns:a16="http://schemas.microsoft.com/office/drawing/2014/main" id="{C17A3595-9AB5-46F8-BC02-29C65C0EDC69}"/>
                </a:ext>
              </a:extLst>
            </p:cNvPr>
            <p:cNvSpPr>
              <a:spLocks noChangeAspect="1"/>
            </p:cNvSpPr>
            <p:nvPr/>
          </p:nvSpPr>
          <p:spPr bwMode="auto">
            <a:xfrm>
              <a:off x="2780353" y="2473511"/>
              <a:ext cx="5551" cy="4164"/>
            </a:xfrm>
            <a:custGeom>
              <a:avLst/>
              <a:gdLst>
                <a:gd name="T0" fmla="*/ 3 w 3"/>
                <a:gd name="T1" fmla="*/ 2 h 3"/>
                <a:gd name="T2" fmla="*/ 1 w 3"/>
                <a:gd name="T3" fmla="*/ 3 h 3"/>
                <a:gd name="T4" fmla="*/ 0 w 3"/>
                <a:gd name="T5" fmla="*/ 1 h 3"/>
                <a:gd name="T6" fmla="*/ 1 w 3"/>
                <a:gd name="T7" fmla="*/ 0 h 3"/>
                <a:gd name="T8" fmla="*/ 3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6" name="Freeform 3329">
              <a:extLst>
                <a:ext uri="{FF2B5EF4-FFF2-40B4-BE49-F238E27FC236}">
                  <a16:creationId xmlns:a16="http://schemas.microsoft.com/office/drawing/2014/main" id="{E9D5D956-619E-4A7F-838F-FBB8FA077524}"/>
                </a:ext>
              </a:extLst>
            </p:cNvPr>
            <p:cNvSpPr>
              <a:spLocks noChangeAspect="1"/>
            </p:cNvSpPr>
            <p:nvPr/>
          </p:nvSpPr>
          <p:spPr bwMode="auto">
            <a:xfrm>
              <a:off x="2913582" y="2426324"/>
              <a:ext cx="5551" cy="1388"/>
            </a:xfrm>
            <a:custGeom>
              <a:avLst/>
              <a:gdLst>
                <a:gd name="T0" fmla="*/ 3 w 3"/>
                <a:gd name="T1" fmla="*/ 0 h 1"/>
                <a:gd name="T2" fmla="*/ 4 w 3"/>
                <a:gd name="T3" fmla="*/ 1 h 1"/>
                <a:gd name="T4" fmla="*/ 1 w 3"/>
                <a:gd name="T5" fmla="*/ 1 h 1"/>
                <a:gd name="T6" fmla="*/ 0 w 3"/>
                <a:gd name="T7" fmla="*/ 1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7" name="Freeform 3330">
              <a:extLst>
                <a:ext uri="{FF2B5EF4-FFF2-40B4-BE49-F238E27FC236}">
                  <a16:creationId xmlns:a16="http://schemas.microsoft.com/office/drawing/2014/main" id="{06F39205-F8B9-40D9-803B-E7D908EA5660}"/>
                </a:ext>
              </a:extLst>
            </p:cNvPr>
            <p:cNvSpPr>
              <a:spLocks noChangeAspect="1"/>
            </p:cNvSpPr>
            <p:nvPr/>
          </p:nvSpPr>
          <p:spPr bwMode="auto">
            <a:xfrm>
              <a:off x="3099547" y="2487387"/>
              <a:ext cx="4164" cy="4164"/>
            </a:xfrm>
            <a:custGeom>
              <a:avLst/>
              <a:gdLst>
                <a:gd name="T0" fmla="*/ 1 w 3"/>
                <a:gd name="T1" fmla="*/ 3 h 2"/>
                <a:gd name="T2" fmla="*/ 0 w 3"/>
                <a:gd name="T3" fmla="*/ 2 h 2"/>
                <a:gd name="T4" fmla="*/ 2 w 3"/>
                <a:gd name="T5" fmla="*/ 2 h 2"/>
                <a:gd name="T6" fmla="*/ 3 w 3"/>
                <a:gd name="T7" fmla="*/ 2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8" name="Freeform 3331">
              <a:extLst>
                <a:ext uri="{FF2B5EF4-FFF2-40B4-BE49-F238E27FC236}">
                  <a16:creationId xmlns:a16="http://schemas.microsoft.com/office/drawing/2014/main" id="{8F88B9A4-484D-494D-A88C-ED5C5E543903}"/>
                </a:ext>
              </a:extLst>
            </p:cNvPr>
            <p:cNvSpPr>
              <a:spLocks noChangeAspect="1"/>
            </p:cNvSpPr>
            <p:nvPr/>
          </p:nvSpPr>
          <p:spPr bwMode="auto">
            <a:xfrm>
              <a:off x="3295225" y="2591473"/>
              <a:ext cx="5551" cy="2776"/>
            </a:xfrm>
            <a:custGeom>
              <a:avLst/>
              <a:gdLst>
                <a:gd name="T0" fmla="*/ 1 w 3"/>
                <a:gd name="T1" fmla="*/ 2 h 2"/>
                <a:gd name="T2" fmla="*/ 0 w 3"/>
                <a:gd name="T3" fmla="*/ 1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19" name="Freeform 3332">
              <a:extLst>
                <a:ext uri="{FF2B5EF4-FFF2-40B4-BE49-F238E27FC236}">
                  <a16:creationId xmlns:a16="http://schemas.microsoft.com/office/drawing/2014/main" id="{796F4A04-A0A6-4F7D-B864-9FF3D34E9B21}"/>
                </a:ext>
              </a:extLst>
            </p:cNvPr>
            <p:cNvSpPr>
              <a:spLocks noChangeAspect="1"/>
            </p:cNvSpPr>
            <p:nvPr/>
          </p:nvSpPr>
          <p:spPr bwMode="auto">
            <a:xfrm>
              <a:off x="3286899" y="2587308"/>
              <a:ext cx="5551" cy="5551"/>
            </a:xfrm>
            <a:custGeom>
              <a:avLst/>
              <a:gdLst>
                <a:gd name="T0" fmla="*/ 3 w 3"/>
                <a:gd name="T1" fmla="*/ 3 h 3"/>
                <a:gd name="T2" fmla="*/ 1 w 3"/>
                <a:gd name="T3" fmla="*/ 3 h 3"/>
                <a:gd name="T4" fmla="*/ 1 w 3"/>
                <a:gd name="T5" fmla="*/ 1 h 3"/>
                <a:gd name="T6" fmla="*/ 4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0" name="Freeform 3333">
              <a:extLst>
                <a:ext uri="{FF2B5EF4-FFF2-40B4-BE49-F238E27FC236}">
                  <a16:creationId xmlns:a16="http://schemas.microsoft.com/office/drawing/2014/main" id="{2FE89A80-A203-47DF-8097-44A5A02199CB}"/>
                </a:ext>
              </a:extLst>
            </p:cNvPr>
            <p:cNvSpPr>
              <a:spLocks noChangeAspect="1"/>
            </p:cNvSpPr>
            <p:nvPr/>
          </p:nvSpPr>
          <p:spPr bwMode="auto">
            <a:xfrm>
              <a:off x="3321594" y="2791317"/>
              <a:ext cx="4164" cy="4164"/>
            </a:xfrm>
            <a:custGeom>
              <a:avLst/>
              <a:gdLst>
                <a:gd name="T0" fmla="*/ 3 w 2"/>
                <a:gd name="T1" fmla="*/ 1 h 3"/>
                <a:gd name="T2" fmla="*/ 3 w 2"/>
                <a:gd name="T3" fmla="*/ 2 h 3"/>
                <a:gd name="T4" fmla="*/ 0 w 2"/>
                <a:gd name="T5" fmla="*/ 2 h 3"/>
                <a:gd name="T6" fmla="*/ 2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1" name="Freeform 3334">
              <a:extLst>
                <a:ext uri="{FF2B5EF4-FFF2-40B4-BE49-F238E27FC236}">
                  <a16:creationId xmlns:a16="http://schemas.microsoft.com/office/drawing/2014/main" id="{D18C0834-B0E4-4F8E-94C6-95DA843F3C27}"/>
                </a:ext>
              </a:extLst>
            </p:cNvPr>
            <p:cNvSpPr>
              <a:spLocks noChangeAspect="1"/>
            </p:cNvSpPr>
            <p:nvPr/>
          </p:nvSpPr>
          <p:spPr bwMode="auto">
            <a:xfrm>
              <a:off x="3316043" y="2777437"/>
              <a:ext cx="4164" cy="5551"/>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2" name="Freeform 3335">
              <a:extLst>
                <a:ext uri="{FF2B5EF4-FFF2-40B4-BE49-F238E27FC236}">
                  <a16:creationId xmlns:a16="http://schemas.microsoft.com/office/drawing/2014/main" id="{71A88194-7986-49DA-80DD-36F75F4A0E14}"/>
                </a:ext>
              </a:extLst>
            </p:cNvPr>
            <p:cNvSpPr>
              <a:spLocks noChangeAspect="1"/>
            </p:cNvSpPr>
            <p:nvPr/>
          </p:nvSpPr>
          <p:spPr bwMode="auto">
            <a:xfrm>
              <a:off x="3268858" y="2814909"/>
              <a:ext cx="2776" cy="4164"/>
            </a:xfrm>
            <a:custGeom>
              <a:avLst/>
              <a:gdLst>
                <a:gd name="T0" fmla="*/ 2 w 2"/>
                <a:gd name="T1" fmla="*/ 1 h 3"/>
                <a:gd name="T2" fmla="*/ 2 w 2"/>
                <a:gd name="T3" fmla="*/ 2 h 3"/>
                <a:gd name="T4" fmla="*/ 1 w 2"/>
                <a:gd name="T5" fmla="*/ 2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3" name="Freeform 3336">
              <a:extLst>
                <a:ext uri="{FF2B5EF4-FFF2-40B4-BE49-F238E27FC236}">
                  <a16:creationId xmlns:a16="http://schemas.microsoft.com/office/drawing/2014/main" id="{0C345270-D2B2-43B2-8676-47E102C7E0BC}"/>
                </a:ext>
              </a:extLst>
            </p:cNvPr>
            <p:cNvSpPr>
              <a:spLocks noChangeAspect="1"/>
            </p:cNvSpPr>
            <p:nvPr/>
          </p:nvSpPr>
          <p:spPr bwMode="auto">
            <a:xfrm>
              <a:off x="3304940" y="2762171"/>
              <a:ext cx="5551" cy="5551"/>
            </a:xfrm>
            <a:custGeom>
              <a:avLst/>
              <a:gdLst>
                <a:gd name="T0" fmla="*/ 3 w 3"/>
                <a:gd name="T1" fmla="*/ 4 h 3"/>
                <a:gd name="T2" fmla="*/ 0 w 3"/>
                <a:gd name="T3" fmla="*/ 4 h 3"/>
                <a:gd name="T4" fmla="*/ 1 w 3"/>
                <a:gd name="T5" fmla="*/ 1 h 3"/>
                <a:gd name="T6" fmla="*/ 3 w 3"/>
                <a:gd name="T7" fmla="*/ 1 h 3"/>
                <a:gd name="T8" fmla="*/ 3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4" name="Freeform 3337">
              <a:extLst>
                <a:ext uri="{FF2B5EF4-FFF2-40B4-BE49-F238E27FC236}">
                  <a16:creationId xmlns:a16="http://schemas.microsoft.com/office/drawing/2014/main" id="{48BD43BD-E2F6-4380-BA15-B870BBCE9B05}"/>
                </a:ext>
              </a:extLst>
            </p:cNvPr>
            <p:cNvSpPr>
              <a:spLocks noChangeAspect="1"/>
            </p:cNvSpPr>
            <p:nvPr/>
          </p:nvSpPr>
          <p:spPr bwMode="auto">
            <a:xfrm>
              <a:off x="3366004" y="2676127"/>
              <a:ext cx="5551" cy="5551"/>
            </a:xfrm>
            <a:custGeom>
              <a:avLst/>
              <a:gdLst>
                <a:gd name="T0" fmla="*/ 3 w 4"/>
                <a:gd name="T1" fmla="*/ 4 h 3"/>
                <a:gd name="T2" fmla="*/ 1 w 4"/>
                <a:gd name="T3" fmla="*/ 4 h 3"/>
                <a:gd name="T4" fmla="*/ 2 w 4"/>
                <a:gd name="T5" fmla="*/ 1 h 3"/>
                <a:gd name="T6" fmla="*/ 4 w 4"/>
                <a:gd name="T7" fmla="*/ 0 h 3"/>
                <a:gd name="T8" fmla="*/ 3 w 4"/>
                <a:gd name="T9" fmla="*/ 4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5" name="Freeform 3338">
              <a:extLst>
                <a:ext uri="{FF2B5EF4-FFF2-40B4-BE49-F238E27FC236}">
                  <a16:creationId xmlns:a16="http://schemas.microsoft.com/office/drawing/2014/main" id="{87D1646D-3FCE-43F4-BFAE-AD024AEEA763}"/>
                </a:ext>
              </a:extLst>
            </p:cNvPr>
            <p:cNvSpPr>
              <a:spLocks noChangeAspect="1"/>
            </p:cNvSpPr>
            <p:nvPr/>
          </p:nvSpPr>
          <p:spPr bwMode="auto">
            <a:xfrm>
              <a:off x="3010728" y="2584534"/>
              <a:ext cx="5551" cy="2776"/>
            </a:xfrm>
            <a:custGeom>
              <a:avLst/>
              <a:gdLst>
                <a:gd name="T0" fmla="*/ 3 w 3"/>
                <a:gd name="T1" fmla="*/ 0 h 2"/>
                <a:gd name="T2" fmla="*/ 4 w 3"/>
                <a:gd name="T3" fmla="*/ 1 h 2"/>
                <a:gd name="T4" fmla="*/ 3 w 3"/>
                <a:gd name="T5" fmla="*/ 2 h 2"/>
                <a:gd name="T6" fmla="*/ 1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6" name="Freeform 3339">
              <a:extLst>
                <a:ext uri="{FF2B5EF4-FFF2-40B4-BE49-F238E27FC236}">
                  <a16:creationId xmlns:a16="http://schemas.microsoft.com/office/drawing/2014/main" id="{9EDADF12-16B0-4201-8AA0-9FDEB341647C}"/>
                </a:ext>
              </a:extLst>
            </p:cNvPr>
            <p:cNvSpPr>
              <a:spLocks noChangeAspect="1"/>
            </p:cNvSpPr>
            <p:nvPr/>
          </p:nvSpPr>
          <p:spPr bwMode="auto">
            <a:xfrm>
              <a:off x="3025993" y="2598412"/>
              <a:ext cx="8327" cy="2776"/>
            </a:xfrm>
            <a:custGeom>
              <a:avLst/>
              <a:gdLst>
                <a:gd name="T0" fmla="*/ 4 w 5"/>
                <a:gd name="T1" fmla="*/ 1 h 2"/>
                <a:gd name="T2" fmla="*/ 6 w 5"/>
                <a:gd name="T3" fmla="*/ 2 h 2"/>
                <a:gd name="T4" fmla="*/ 4 w 5"/>
                <a:gd name="T5" fmla="*/ 2 h 2"/>
                <a:gd name="T6" fmla="*/ 1 w 5"/>
                <a:gd name="T7" fmla="*/ 1 h 2"/>
                <a:gd name="T8" fmla="*/ 4 w 5"/>
                <a:gd name="T9" fmla="*/ 1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7" name="Freeform 3340">
              <a:extLst>
                <a:ext uri="{FF2B5EF4-FFF2-40B4-BE49-F238E27FC236}">
                  <a16:creationId xmlns:a16="http://schemas.microsoft.com/office/drawing/2014/main" id="{D1E71C3A-D9B1-4D40-9543-492E95B69909}"/>
                </a:ext>
              </a:extLst>
            </p:cNvPr>
            <p:cNvSpPr>
              <a:spLocks noChangeAspect="1"/>
            </p:cNvSpPr>
            <p:nvPr/>
          </p:nvSpPr>
          <p:spPr bwMode="auto">
            <a:xfrm>
              <a:off x="3299389" y="2891238"/>
              <a:ext cx="2776" cy="2776"/>
            </a:xfrm>
            <a:custGeom>
              <a:avLst/>
              <a:gdLst>
                <a:gd name="T0" fmla="*/ 2 w 2"/>
                <a:gd name="T1" fmla="*/ 1 h 2"/>
                <a:gd name="T2" fmla="*/ 2 w 2"/>
                <a:gd name="T3" fmla="*/ 2 h 2"/>
                <a:gd name="T4" fmla="*/ 1 w 2"/>
                <a:gd name="T5" fmla="*/ 2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8" name="Freeform 3341">
              <a:extLst>
                <a:ext uri="{FF2B5EF4-FFF2-40B4-BE49-F238E27FC236}">
                  <a16:creationId xmlns:a16="http://schemas.microsoft.com/office/drawing/2014/main" id="{DB562CF2-115C-4A4D-9248-E2B7FDA33C5D}"/>
                </a:ext>
              </a:extLst>
            </p:cNvPr>
            <p:cNvSpPr>
              <a:spLocks noChangeAspect="1"/>
            </p:cNvSpPr>
            <p:nvPr/>
          </p:nvSpPr>
          <p:spPr bwMode="auto">
            <a:xfrm>
              <a:off x="3067627" y="2785764"/>
              <a:ext cx="2776" cy="5551"/>
            </a:xfrm>
            <a:custGeom>
              <a:avLst/>
              <a:gdLst>
                <a:gd name="T0" fmla="*/ 2 w 2"/>
                <a:gd name="T1" fmla="*/ 3 h 3"/>
                <a:gd name="T2" fmla="*/ 1 w 2"/>
                <a:gd name="T3" fmla="*/ 4 h 3"/>
                <a:gd name="T4" fmla="*/ 0 w 2"/>
                <a:gd name="T5" fmla="*/ 1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29" name="Freeform 3342">
              <a:extLst>
                <a:ext uri="{FF2B5EF4-FFF2-40B4-BE49-F238E27FC236}">
                  <a16:creationId xmlns:a16="http://schemas.microsoft.com/office/drawing/2014/main" id="{2AB94CF7-1FFF-48F8-94E1-1B3738AC7DF1}"/>
                </a:ext>
              </a:extLst>
            </p:cNvPr>
            <p:cNvSpPr>
              <a:spLocks noChangeAspect="1"/>
            </p:cNvSpPr>
            <p:nvPr/>
          </p:nvSpPr>
          <p:spPr bwMode="auto">
            <a:xfrm>
              <a:off x="3299389" y="2853766"/>
              <a:ext cx="2776" cy="5551"/>
            </a:xfrm>
            <a:custGeom>
              <a:avLst/>
              <a:gdLst>
                <a:gd name="T0" fmla="*/ 2 w 2"/>
                <a:gd name="T1" fmla="*/ 1 h 3"/>
                <a:gd name="T2" fmla="*/ 2 w 2"/>
                <a:gd name="T3" fmla="*/ 3 h 3"/>
                <a:gd name="T4" fmla="*/ 1 w 2"/>
                <a:gd name="T5" fmla="*/ 3 h 3"/>
                <a:gd name="T6" fmla="*/ 0 w 2"/>
                <a:gd name="T7" fmla="*/ 1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0" name="Freeform 3343">
              <a:extLst>
                <a:ext uri="{FF2B5EF4-FFF2-40B4-BE49-F238E27FC236}">
                  <a16:creationId xmlns:a16="http://schemas.microsoft.com/office/drawing/2014/main" id="{91C96769-6163-46B5-827D-E631C2190A39}"/>
                </a:ext>
              </a:extLst>
            </p:cNvPr>
            <p:cNvSpPr>
              <a:spLocks noChangeAspect="1"/>
            </p:cNvSpPr>
            <p:nvPr/>
          </p:nvSpPr>
          <p:spPr bwMode="auto">
            <a:xfrm>
              <a:off x="3005176" y="3031405"/>
              <a:ext cx="4164" cy="8327"/>
            </a:xfrm>
            <a:custGeom>
              <a:avLst/>
              <a:gdLst>
                <a:gd name="T0" fmla="*/ 3 w 2"/>
                <a:gd name="T1" fmla="*/ 4 h 5"/>
                <a:gd name="T2" fmla="*/ 2 w 2"/>
                <a:gd name="T3" fmla="*/ 6 h 5"/>
                <a:gd name="T4" fmla="*/ 2 w 2"/>
                <a:gd name="T5" fmla="*/ 2 h 5"/>
                <a:gd name="T6" fmla="*/ 3 w 2"/>
                <a:gd name="T7" fmla="*/ 0 h 5"/>
                <a:gd name="T8" fmla="*/ 3 w 2"/>
                <a:gd name="T9" fmla="*/ 4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1" name="Freeform 3344">
              <a:extLst>
                <a:ext uri="{FF2B5EF4-FFF2-40B4-BE49-F238E27FC236}">
                  <a16:creationId xmlns:a16="http://schemas.microsoft.com/office/drawing/2014/main" id="{A7AE1C6C-84EA-4F30-904A-7E66B4639095}"/>
                </a:ext>
              </a:extLst>
            </p:cNvPr>
            <p:cNvSpPr>
              <a:spLocks noChangeAspect="1"/>
            </p:cNvSpPr>
            <p:nvPr/>
          </p:nvSpPr>
          <p:spPr bwMode="auto">
            <a:xfrm>
              <a:off x="2967706" y="3160469"/>
              <a:ext cx="8327" cy="5551"/>
            </a:xfrm>
            <a:custGeom>
              <a:avLst/>
              <a:gdLst>
                <a:gd name="T0" fmla="*/ 2 w 5"/>
                <a:gd name="T1" fmla="*/ 4 h 3"/>
                <a:gd name="T2" fmla="*/ 1 w 5"/>
                <a:gd name="T3" fmla="*/ 4 h 3"/>
                <a:gd name="T4" fmla="*/ 4 w 5"/>
                <a:gd name="T5" fmla="*/ 1 h 3"/>
                <a:gd name="T6" fmla="*/ 6 w 5"/>
                <a:gd name="T7" fmla="*/ 1 h 3"/>
                <a:gd name="T8" fmla="*/ 2 w 5"/>
                <a:gd name="T9" fmla="*/ 4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2" name="Freeform 3345">
              <a:extLst>
                <a:ext uri="{FF2B5EF4-FFF2-40B4-BE49-F238E27FC236}">
                  <a16:creationId xmlns:a16="http://schemas.microsoft.com/office/drawing/2014/main" id="{E6DE49F7-896C-4007-B3A1-73D3C052BE6B}"/>
                </a:ext>
              </a:extLst>
            </p:cNvPr>
            <p:cNvSpPr>
              <a:spLocks noChangeAspect="1"/>
            </p:cNvSpPr>
            <p:nvPr/>
          </p:nvSpPr>
          <p:spPr bwMode="auto">
            <a:xfrm>
              <a:off x="2980196" y="3028628"/>
              <a:ext cx="6939" cy="6939"/>
            </a:xfrm>
            <a:custGeom>
              <a:avLst/>
              <a:gdLst>
                <a:gd name="T0" fmla="*/ 3 w 4"/>
                <a:gd name="T1" fmla="*/ 4 h 4"/>
                <a:gd name="T2" fmla="*/ 0 w 4"/>
                <a:gd name="T3" fmla="*/ 4 h 4"/>
                <a:gd name="T4" fmla="*/ 1 w 4"/>
                <a:gd name="T5" fmla="*/ 1 h 4"/>
                <a:gd name="T6" fmla="*/ 5 w 4"/>
                <a:gd name="T7" fmla="*/ 0 h 4"/>
                <a:gd name="T8" fmla="*/ 3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3" name="Oval 3346">
              <a:extLst>
                <a:ext uri="{FF2B5EF4-FFF2-40B4-BE49-F238E27FC236}">
                  <a16:creationId xmlns:a16="http://schemas.microsoft.com/office/drawing/2014/main" id="{DA114BD8-D641-4763-B008-65A3DFC5CCF4}"/>
                </a:ext>
              </a:extLst>
            </p:cNvPr>
            <p:cNvSpPr>
              <a:spLocks noChangeAspect="1" noChangeArrowheads="1"/>
            </p:cNvSpPr>
            <p:nvPr/>
          </p:nvSpPr>
          <p:spPr bwMode="auto">
            <a:xfrm>
              <a:off x="3411800" y="3307578"/>
              <a:ext cx="1388"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34" name="Freeform 3347">
              <a:extLst>
                <a:ext uri="{FF2B5EF4-FFF2-40B4-BE49-F238E27FC236}">
                  <a16:creationId xmlns:a16="http://schemas.microsoft.com/office/drawing/2014/main" id="{B16F5F48-DE9E-4D14-BFA0-B9C884F7E4DF}"/>
                </a:ext>
              </a:extLst>
            </p:cNvPr>
            <p:cNvSpPr>
              <a:spLocks noChangeAspect="1"/>
            </p:cNvSpPr>
            <p:nvPr/>
          </p:nvSpPr>
          <p:spPr bwMode="auto">
            <a:xfrm>
              <a:off x="3463150" y="3224310"/>
              <a:ext cx="5551" cy="4164"/>
            </a:xfrm>
            <a:custGeom>
              <a:avLst/>
              <a:gdLst>
                <a:gd name="T0" fmla="*/ 1 w 3"/>
                <a:gd name="T1" fmla="*/ 2 h 3"/>
                <a:gd name="T2" fmla="*/ 0 w 3"/>
                <a:gd name="T3" fmla="*/ 2 h 3"/>
                <a:gd name="T4" fmla="*/ 1 w 3"/>
                <a:gd name="T5" fmla="*/ 1 h 3"/>
                <a:gd name="T6" fmla="*/ 3 w 3"/>
                <a:gd name="T7" fmla="*/ 1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5" name="Oval 3348">
              <a:extLst>
                <a:ext uri="{FF2B5EF4-FFF2-40B4-BE49-F238E27FC236}">
                  <a16:creationId xmlns:a16="http://schemas.microsoft.com/office/drawing/2014/main" id="{B9AE4176-57E5-43B0-8A14-BEE3E49E2B18}"/>
                </a:ext>
              </a:extLst>
            </p:cNvPr>
            <p:cNvSpPr>
              <a:spLocks noChangeAspect="1" noChangeArrowheads="1"/>
            </p:cNvSpPr>
            <p:nvPr/>
          </p:nvSpPr>
          <p:spPr bwMode="auto">
            <a:xfrm>
              <a:off x="3205020" y="3708651"/>
              <a:ext cx="2776"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36" name="Oval 3349">
              <a:extLst>
                <a:ext uri="{FF2B5EF4-FFF2-40B4-BE49-F238E27FC236}">
                  <a16:creationId xmlns:a16="http://schemas.microsoft.com/office/drawing/2014/main" id="{78EB1EF2-23C5-43B3-A22F-CC49AB60F28A}"/>
                </a:ext>
              </a:extLst>
            </p:cNvPr>
            <p:cNvSpPr>
              <a:spLocks noChangeAspect="1" noChangeArrowheads="1"/>
            </p:cNvSpPr>
            <p:nvPr/>
          </p:nvSpPr>
          <p:spPr bwMode="auto">
            <a:xfrm>
              <a:off x="2991298" y="3916819"/>
              <a:ext cx="1388"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37" name="Freeform 3350">
              <a:extLst>
                <a:ext uri="{FF2B5EF4-FFF2-40B4-BE49-F238E27FC236}">
                  <a16:creationId xmlns:a16="http://schemas.microsoft.com/office/drawing/2014/main" id="{E3DB5FFA-DD33-41C2-B288-8AB3DA63A0DC}"/>
                </a:ext>
              </a:extLst>
            </p:cNvPr>
            <p:cNvSpPr>
              <a:spLocks noChangeAspect="1"/>
            </p:cNvSpPr>
            <p:nvPr/>
          </p:nvSpPr>
          <p:spPr bwMode="auto">
            <a:xfrm>
              <a:off x="2837253" y="3983435"/>
              <a:ext cx="5551" cy="4164"/>
            </a:xfrm>
            <a:custGeom>
              <a:avLst/>
              <a:gdLst>
                <a:gd name="T0" fmla="*/ 3 w 3"/>
                <a:gd name="T1" fmla="*/ 3 h 2"/>
                <a:gd name="T2" fmla="*/ 1 w 3"/>
                <a:gd name="T3" fmla="*/ 3 h 2"/>
                <a:gd name="T4" fmla="*/ 1 w 3"/>
                <a:gd name="T5" fmla="*/ 0 h 2"/>
                <a:gd name="T6" fmla="*/ 4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8" name="Freeform 3351">
              <a:extLst>
                <a:ext uri="{FF2B5EF4-FFF2-40B4-BE49-F238E27FC236}">
                  <a16:creationId xmlns:a16="http://schemas.microsoft.com/office/drawing/2014/main" id="{67D865A3-19D0-4F3C-9F40-CD778AD2591E}"/>
                </a:ext>
              </a:extLst>
            </p:cNvPr>
            <p:cNvSpPr>
              <a:spLocks noChangeAspect="1"/>
            </p:cNvSpPr>
            <p:nvPr/>
          </p:nvSpPr>
          <p:spPr bwMode="auto">
            <a:xfrm>
              <a:off x="2901091" y="3958453"/>
              <a:ext cx="4164" cy="4164"/>
            </a:xfrm>
            <a:custGeom>
              <a:avLst/>
              <a:gdLst>
                <a:gd name="T0" fmla="*/ 2 w 3"/>
                <a:gd name="T1" fmla="*/ 3 h 2"/>
                <a:gd name="T2" fmla="*/ 0 w 3"/>
                <a:gd name="T3" fmla="*/ 2 h 2"/>
                <a:gd name="T4" fmla="*/ 1 w 3"/>
                <a:gd name="T5" fmla="*/ 0 h 2"/>
                <a:gd name="T6" fmla="*/ 3 w 3"/>
                <a:gd name="T7" fmla="*/ 2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39" name="Freeform 3352">
              <a:extLst>
                <a:ext uri="{FF2B5EF4-FFF2-40B4-BE49-F238E27FC236}">
                  <a16:creationId xmlns:a16="http://schemas.microsoft.com/office/drawing/2014/main" id="{1B617F4C-2366-47C3-9ED9-9155A7F0D0A5}"/>
                </a:ext>
              </a:extLst>
            </p:cNvPr>
            <p:cNvSpPr>
              <a:spLocks noChangeAspect="1"/>
            </p:cNvSpPr>
            <p:nvPr/>
          </p:nvSpPr>
          <p:spPr bwMode="auto">
            <a:xfrm>
              <a:off x="2742882" y="4106949"/>
              <a:ext cx="4164" cy="2776"/>
            </a:xfrm>
            <a:custGeom>
              <a:avLst/>
              <a:gdLst>
                <a:gd name="T0" fmla="*/ 2 w 3"/>
                <a:gd name="T1" fmla="*/ 2 h 2"/>
                <a:gd name="T2" fmla="*/ 0 w 3"/>
                <a:gd name="T3" fmla="*/ 2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0" name="Freeform 3353">
              <a:extLst>
                <a:ext uri="{FF2B5EF4-FFF2-40B4-BE49-F238E27FC236}">
                  <a16:creationId xmlns:a16="http://schemas.microsoft.com/office/drawing/2014/main" id="{3B185E0E-2DFA-4560-BA5B-45571F3FF5E3}"/>
                </a:ext>
              </a:extLst>
            </p:cNvPr>
            <p:cNvSpPr>
              <a:spLocks noChangeAspect="1"/>
            </p:cNvSpPr>
            <p:nvPr/>
          </p:nvSpPr>
          <p:spPr bwMode="auto">
            <a:xfrm>
              <a:off x="3017667" y="3984823"/>
              <a:ext cx="4164" cy="4164"/>
            </a:xfrm>
            <a:custGeom>
              <a:avLst/>
              <a:gdLst>
                <a:gd name="T0" fmla="*/ 2 w 3"/>
                <a:gd name="T1" fmla="*/ 3 h 2"/>
                <a:gd name="T2" fmla="*/ 1 w 3"/>
                <a:gd name="T3" fmla="*/ 3 h 2"/>
                <a:gd name="T4" fmla="*/ 1 w 3"/>
                <a:gd name="T5" fmla="*/ 2 h 2"/>
                <a:gd name="T6" fmla="*/ 2 w 3"/>
                <a:gd name="T7" fmla="*/ 0 h 2"/>
                <a:gd name="T8" fmla="*/ 2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1" name="Freeform 3354">
              <a:extLst>
                <a:ext uri="{FF2B5EF4-FFF2-40B4-BE49-F238E27FC236}">
                  <a16:creationId xmlns:a16="http://schemas.microsoft.com/office/drawing/2014/main" id="{388D7254-B5FA-4238-A183-B4F7522915CE}"/>
                </a:ext>
              </a:extLst>
            </p:cNvPr>
            <p:cNvSpPr>
              <a:spLocks noChangeAspect="1"/>
            </p:cNvSpPr>
            <p:nvPr/>
          </p:nvSpPr>
          <p:spPr bwMode="auto">
            <a:xfrm>
              <a:off x="3001012" y="3954290"/>
              <a:ext cx="2776" cy="4164"/>
            </a:xfrm>
            <a:custGeom>
              <a:avLst/>
              <a:gdLst>
                <a:gd name="T0" fmla="*/ 2 w 2"/>
                <a:gd name="T1" fmla="*/ 2 h 3"/>
                <a:gd name="T2" fmla="*/ 1 w 2"/>
                <a:gd name="T3" fmla="*/ 3 h 3"/>
                <a:gd name="T4" fmla="*/ 0 w 2"/>
                <a:gd name="T5" fmla="*/ 1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2" name="Freeform 3355">
              <a:extLst>
                <a:ext uri="{FF2B5EF4-FFF2-40B4-BE49-F238E27FC236}">
                  <a16:creationId xmlns:a16="http://schemas.microsoft.com/office/drawing/2014/main" id="{EAEA5FAC-3D83-4863-84B3-0140A638B1BB}"/>
                </a:ext>
              </a:extLst>
            </p:cNvPr>
            <p:cNvSpPr>
              <a:spLocks noChangeAspect="1"/>
            </p:cNvSpPr>
            <p:nvPr/>
          </p:nvSpPr>
          <p:spPr bwMode="auto">
            <a:xfrm>
              <a:off x="3046811" y="3979272"/>
              <a:ext cx="5551" cy="2776"/>
            </a:xfrm>
            <a:custGeom>
              <a:avLst/>
              <a:gdLst>
                <a:gd name="T0" fmla="*/ 3 w 3"/>
                <a:gd name="T1" fmla="*/ 1 h 2"/>
                <a:gd name="T2" fmla="*/ 3 w 3"/>
                <a:gd name="T3" fmla="*/ 1 h 2"/>
                <a:gd name="T4" fmla="*/ 1 w 3"/>
                <a:gd name="T5" fmla="*/ 2 h 2"/>
                <a:gd name="T6" fmla="*/ 0 w 3"/>
                <a:gd name="T7" fmla="*/ 1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3" name="Freeform 3356">
              <a:extLst>
                <a:ext uri="{FF2B5EF4-FFF2-40B4-BE49-F238E27FC236}">
                  <a16:creationId xmlns:a16="http://schemas.microsoft.com/office/drawing/2014/main" id="{A8645CBA-F779-4EDF-B96C-24BF04BFC14D}"/>
                </a:ext>
              </a:extLst>
            </p:cNvPr>
            <p:cNvSpPr>
              <a:spLocks noChangeAspect="1"/>
            </p:cNvSpPr>
            <p:nvPr/>
          </p:nvSpPr>
          <p:spPr bwMode="auto">
            <a:xfrm>
              <a:off x="3034320" y="3979270"/>
              <a:ext cx="2776" cy="1388"/>
            </a:xfrm>
            <a:custGeom>
              <a:avLst/>
              <a:gdLst>
                <a:gd name="T0" fmla="*/ 1 w 2"/>
                <a:gd name="T1" fmla="*/ 0 h 1"/>
                <a:gd name="T2" fmla="*/ 2 w 2"/>
                <a:gd name="T3" fmla="*/ 0 h 1"/>
                <a:gd name="T4" fmla="*/ 1 w 2"/>
                <a:gd name="T5" fmla="*/ 1 h 1"/>
                <a:gd name="T6" fmla="*/ 0 w 2"/>
                <a:gd name="T7" fmla="*/ 1 h 1"/>
                <a:gd name="T8" fmla="*/ 1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4" name="Oval 3357">
              <a:extLst>
                <a:ext uri="{FF2B5EF4-FFF2-40B4-BE49-F238E27FC236}">
                  <a16:creationId xmlns:a16="http://schemas.microsoft.com/office/drawing/2014/main" id="{2029423B-88A4-4578-9B4C-90A436DAEF5E}"/>
                </a:ext>
              </a:extLst>
            </p:cNvPr>
            <p:cNvSpPr>
              <a:spLocks noChangeAspect="1" noChangeArrowheads="1"/>
            </p:cNvSpPr>
            <p:nvPr/>
          </p:nvSpPr>
          <p:spPr bwMode="auto">
            <a:xfrm>
              <a:off x="3184202" y="4076418"/>
              <a:ext cx="2776" cy="2776"/>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45" name="Freeform 3358">
              <a:extLst>
                <a:ext uri="{FF2B5EF4-FFF2-40B4-BE49-F238E27FC236}">
                  <a16:creationId xmlns:a16="http://schemas.microsoft.com/office/drawing/2014/main" id="{3A6B0125-A1CE-4EEE-A59B-544AFD080D12}"/>
                </a:ext>
              </a:extLst>
            </p:cNvPr>
            <p:cNvSpPr>
              <a:spLocks noChangeAspect="1"/>
            </p:cNvSpPr>
            <p:nvPr/>
          </p:nvSpPr>
          <p:spPr bwMode="auto">
            <a:xfrm>
              <a:off x="3218898" y="4068090"/>
              <a:ext cx="5551" cy="5551"/>
            </a:xfrm>
            <a:custGeom>
              <a:avLst/>
              <a:gdLst>
                <a:gd name="T0" fmla="*/ 1 w 3"/>
                <a:gd name="T1" fmla="*/ 4 h 3"/>
                <a:gd name="T2" fmla="*/ 0 w 3"/>
                <a:gd name="T3" fmla="*/ 4 h 3"/>
                <a:gd name="T4" fmla="*/ 1 w 3"/>
                <a:gd name="T5" fmla="*/ 1 h 3"/>
                <a:gd name="T6" fmla="*/ 3 w 3"/>
                <a:gd name="T7" fmla="*/ 1 h 3"/>
                <a:gd name="T8" fmla="*/ 1 w 3"/>
                <a:gd name="T9" fmla="*/ 4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6" name="Freeform 3359">
              <a:extLst>
                <a:ext uri="{FF2B5EF4-FFF2-40B4-BE49-F238E27FC236}">
                  <a16:creationId xmlns:a16="http://schemas.microsoft.com/office/drawing/2014/main" id="{C65BFF54-3870-4838-B70C-81A4329DF152}"/>
                </a:ext>
              </a:extLst>
            </p:cNvPr>
            <p:cNvSpPr>
              <a:spLocks noChangeAspect="1"/>
            </p:cNvSpPr>
            <p:nvPr/>
          </p:nvSpPr>
          <p:spPr bwMode="auto">
            <a:xfrm>
              <a:off x="3246653" y="4095846"/>
              <a:ext cx="4164" cy="2776"/>
            </a:xfrm>
            <a:custGeom>
              <a:avLst/>
              <a:gdLst>
                <a:gd name="T0" fmla="*/ 2 w 2"/>
                <a:gd name="T1" fmla="*/ 1 h 2"/>
                <a:gd name="T2" fmla="*/ 0 w 2"/>
                <a:gd name="T3" fmla="*/ 1 h 2"/>
                <a:gd name="T4" fmla="*/ 2 w 2"/>
                <a:gd name="T5" fmla="*/ 0 h 2"/>
                <a:gd name="T6" fmla="*/ 3 w 2"/>
                <a:gd name="T7" fmla="*/ 1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7" name="Freeform 3360">
              <a:extLst>
                <a:ext uri="{FF2B5EF4-FFF2-40B4-BE49-F238E27FC236}">
                  <a16:creationId xmlns:a16="http://schemas.microsoft.com/office/drawing/2014/main" id="{C5591A1A-CAA9-4483-988E-3EE30E43DB86}"/>
                </a:ext>
              </a:extLst>
            </p:cNvPr>
            <p:cNvSpPr>
              <a:spLocks noChangeAspect="1"/>
            </p:cNvSpPr>
            <p:nvPr/>
          </p:nvSpPr>
          <p:spPr bwMode="auto">
            <a:xfrm>
              <a:off x="3246653" y="4080581"/>
              <a:ext cx="4164" cy="2776"/>
            </a:xfrm>
            <a:custGeom>
              <a:avLst/>
              <a:gdLst>
                <a:gd name="T0" fmla="*/ 3 w 2"/>
                <a:gd name="T1" fmla="*/ 1 h 2"/>
                <a:gd name="T2" fmla="*/ 3 w 2"/>
                <a:gd name="T3" fmla="*/ 2 h 2"/>
                <a:gd name="T4" fmla="*/ 2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8" name="Freeform 3361">
              <a:extLst>
                <a:ext uri="{FF2B5EF4-FFF2-40B4-BE49-F238E27FC236}">
                  <a16:creationId xmlns:a16="http://schemas.microsoft.com/office/drawing/2014/main" id="{F9978F8B-1DCD-479D-B353-BB67D4D8C60F}"/>
                </a:ext>
              </a:extLst>
            </p:cNvPr>
            <p:cNvSpPr>
              <a:spLocks noChangeAspect="1"/>
            </p:cNvSpPr>
            <p:nvPr/>
          </p:nvSpPr>
          <p:spPr bwMode="auto">
            <a:xfrm>
              <a:off x="3186977" y="4223525"/>
              <a:ext cx="4164" cy="2776"/>
            </a:xfrm>
            <a:custGeom>
              <a:avLst/>
              <a:gdLst>
                <a:gd name="T0" fmla="*/ 3 w 2"/>
                <a:gd name="T1" fmla="*/ 1 h 2"/>
                <a:gd name="T2" fmla="*/ 2 w 2"/>
                <a:gd name="T3" fmla="*/ 2 h 2"/>
                <a:gd name="T4" fmla="*/ 0 w 2"/>
                <a:gd name="T5" fmla="*/ 1 h 2"/>
                <a:gd name="T6" fmla="*/ 2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49" name="Freeform 3362">
              <a:extLst>
                <a:ext uri="{FF2B5EF4-FFF2-40B4-BE49-F238E27FC236}">
                  <a16:creationId xmlns:a16="http://schemas.microsoft.com/office/drawing/2014/main" id="{DC33C46D-5EEC-4C24-942C-F0A5F5AF1191}"/>
                </a:ext>
              </a:extLst>
            </p:cNvPr>
            <p:cNvSpPr>
              <a:spLocks noChangeAspect="1"/>
            </p:cNvSpPr>
            <p:nvPr/>
          </p:nvSpPr>
          <p:spPr bwMode="auto">
            <a:xfrm>
              <a:off x="3250816" y="4206869"/>
              <a:ext cx="1388" cy="5551"/>
            </a:xfrm>
            <a:custGeom>
              <a:avLst/>
              <a:gdLst>
                <a:gd name="T0" fmla="*/ 1 w 1"/>
                <a:gd name="T1" fmla="*/ 3 h 3"/>
                <a:gd name="T2" fmla="*/ 1 w 1"/>
                <a:gd name="T3" fmla="*/ 4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0" name="Freeform 3363">
              <a:extLst>
                <a:ext uri="{FF2B5EF4-FFF2-40B4-BE49-F238E27FC236}">
                  <a16:creationId xmlns:a16="http://schemas.microsoft.com/office/drawing/2014/main" id="{E9A92957-AEF4-40EB-A9CF-38594ECFE1C1}"/>
                </a:ext>
              </a:extLst>
            </p:cNvPr>
            <p:cNvSpPr>
              <a:spLocks noChangeAspect="1"/>
            </p:cNvSpPr>
            <p:nvPr/>
          </p:nvSpPr>
          <p:spPr bwMode="auto">
            <a:xfrm>
              <a:off x="3257755" y="4187442"/>
              <a:ext cx="1388" cy="4164"/>
            </a:xfrm>
            <a:custGeom>
              <a:avLst/>
              <a:gdLst>
                <a:gd name="T0" fmla="*/ 1 w 1"/>
                <a:gd name="T1" fmla="*/ 2 h 3"/>
                <a:gd name="T2" fmla="*/ 0 w 1"/>
                <a:gd name="T3" fmla="*/ 3 h 3"/>
                <a:gd name="T4" fmla="*/ 0 w 1"/>
                <a:gd name="T5" fmla="*/ 2 h 3"/>
                <a:gd name="T6" fmla="*/ 1 w 1"/>
                <a:gd name="T7" fmla="*/ 1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1" name="Freeform 3364">
              <a:extLst>
                <a:ext uri="{FF2B5EF4-FFF2-40B4-BE49-F238E27FC236}">
                  <a16:creationId xmlns:a16="http://schemas.microsoft.com/office/drawing/2014/main" id="{D1973126-BA28-4407-99F7-47A6CE0342E0}"/>
                </a:ext>
              </a:extLst>
            </p:cNvPr>
            <p:cNvSpPr>
              <a:spLocks noChangeAspect="1"/>
            </p:cNvSpPr>
            <p:nvPr/>
          </p:nvSpPr>
          <p:spPr bwMode="auto">
            <a:xfrm>
              <a:off x="3246653" y="4215196"/>
              <a:ext cx="4164" cy="5551"/>
            </a:xfrm>
            <a:custGeom>
              <a:avLst/>
              <a:gdLst>
                <a:gd name="T0" fmla="*/ 2 w 2"/>
                <a:gd name="T1" fmla="*/ 3 h 3"/>
                <a:gd name="T2" fmla="*/ 2 w 2"/>
                <a:gd name="T3" fmla="*/ 4 h 3"/>
                <a:gd name="T4" fmla="*/ 0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2" name="Freeform 3365">
              <a:extLst>
                <a:ext uri="{FF2B5EF4-FFF2-40B4-BE49-F238E27FC236}">
                  <a16:creationId xmlns:a16="http://schemas.microsoft.com/office/drawing/2014/main" id="{D23AEC47-1F77-45E5-A794-E1EC16528096}"/>
                </a:ext>
              </a:extLst>
            </p:cNvPr>
            <p:cNvSpPr>
              <a:spLocks noChangeAspect="1"/>
            </p:cNvSpPr>
            <p:nvPr/>
          </p:nvSpPr>
          <p:spPr bwMode="auto">
            <a:xfrm>
              <a:off x="3266082" y="4234625"/>
              <a:ext cx="4164" cy="5551"/>
            </a:xfrm>
            <a:custGeom>
              <a:avLst/>
              <a:gdLst>
                <a:gd name="T0" fmla="*/ 2 w 3"/>
                <a:gd name="T1" fmla="*/ 3 h 3"/>
                <a:gd name="T2" fmla="*/ 0 w 3"/>
                <a:gd name="T3" fmla="*/ 3 h 3"/>
                <a:gd name="T4" fmla="*/ 1 w 3"/>
                <a:gd name="T5" fmla="*/ 1 h 3"/>
                <a:gd name="T6" fmla="*/ 2 w 3"/>
                <a:gd name="T7" fmla="*/ 1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3" name="Freeform 3366">
              <a:extLst>
                <a:ext uri="{FF2B5EF4-FFF2-40B4-BE49-F238E27FC236}">
                  <a16:creationId xmlns:a16="http://schemas.microsoft.com/office/drawing/2014/main" id="{3124A0E5-5EE9-44F2-B810-04861B47AD71}"/>
                </a:ext>
              </a:extLst>
            </p:cNvPr>
            <p:cNvSpPr>
              <a:spLocks noChangeAspect="1"/>
            </p:cNvSpPr>
            <p:nvPr/>
          </p:nvSpPr>
          <p:spPr bwMode="auto">
            <a:xfrm>
              <a:off x="3485355" y="4489980"/>
              <a:ext cx="5551" cy="5551"/>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4" name="Freeform 3367">
              <a:extLst>
                <a:ext uri="{FF2B5EF4-FFF2-40B4-BE49-F238E27FC236}">
                  <a16:creationId xmlns:a16="http://schemas.microsoft.com/office/drawing/2014/main" id="{8BB6D576-C742-4E8E-A783-EF2AF8CAD404}"/>
                </a:ext>
              </a:extLst>
            </p:cNvPr>
            <p:cNvSpPr>
              <a:spLocks noChangeAspect="1"/>
            </p:cNvSpPr>
            <p:nvPr/>
          </p:nvSpPr>
          <p:spPr bwMode="auto">
            <a:xfrm>
              <a:off x="2611041" y="4513574"/>
              <a:ext cx="2776" cy="4164"/>
            </a:xfrm>
            <a:custGeom>
              <a:avLst/>
              <a:gdLst>
                <a:gd name="T0" fmla="*/ 1 w 2"/>
                <a:gd name="T1" fmla="*/ 2 h 3"/>
                <a:gd name="T2" fmla="*/ 0 w 2"/>
                <a:gd name="T3" fmla="*/ 2 h 3"/>
                <a:gd name="T4" fmla="*/ 0 w 2"/>
                <a:gd name="T5" fmla="*/ 1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5" name="Freeform 3368">
              <a:extLst>
                <a:ext uri="{FF2B5EF4-FFF2-40B4-BE49-F238E27FC236}">
                  <a16:creationId xmlns:a16="http://schemas.microsoft.com/office/drawing/2014/main" id="{89668E8F-2123-4D2A-8605-AA0EF04496E5}"/>
                </a:ext>
              </a:extLst>
            </p:cNvPr>
            <p:cNvSpPr>
              <a:spLocks noChangeAspect="1"/>
            </p:cNvSpPr>
            <p:nvPr/>
          </p:nvSpPr>
          <p:spPr bwMode="auto">
            <a:xfrm>
              <a:off x="2629083" y="4508021"/>
              <a:ext cx="4164" cy="5551"/>
            </a:xfrm>
            <a:custGeom>
              <a:avLst/>
              <a:gdLst>
                <a:gd name="T0" fmla="*/ 3 w 2"/>
                <a:gd name="T1" fmla="*/ 1 h 3"/>
                <a:gd name="T2" fmla="*/ 3 w 2"/>
                <a:gd name="T3" fmla="*/ 4 h 3"/>
                <a:gd name="T4" fmla="*/ 2 w 2"/>
                <a:gd name="T5" fmla="*/ 3 h 3"/>
                <a:gd name="T6" fmla="*/ 0 w 2"/>
                <a:gd name="T7" fmla="*/ 1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6" name="Freeform 3369">
              <a:extLst>
                <a:ext uri="{FF2B5EF4-FFF2-40B4-BE49-F238E27FC236}">
                  <a16:creationId xmlns:a16="http://schemas.microsoft.com/office/drawing/2014/main" id="{7A4798D3-AEDF-4554-A514-C323CC875D16}"/>
                </a:ext>
              </a:extLst>
            </p:cNvPr>
            <p:cNvSpPr>
              <a:spLocks noChangeAspect="1"/>
            </p:cNvSpPr>
            <p:nvPr/>
          </p:nvSpPr>
          <p:spPr bwMode="auto">
            <a:xfrm>
              <a:off x="2851130" y="4573250"/>
              <a:ext cx="2776" cy="2776"/>
            </a:xfrm>
            <a:custGeom>
              <a:avLst/>
              <a:gdLst>
                <a:gd name="T0" fmla="*/ 1 w 2"/>
                <a:gd name="T1" fmla="*/ 2 h 2"/>
                <a:gd name="T2" fmla="*/ 0 w 2"/>
                <a:gd name="T3" fmla="*/ 2 h 2"/>
                <a:gd name="T4" fmla="*/ 1 w 2"/>
                <a:gd name="T5" fmla="*/ 0 h 2"/>
                <a:gd name="T6" fmla="*/ 2 w 2"/>
                <a:gd name="T7" fmla="*/ 1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7" name="Freeform 3370">
              <a:extLst>
                <a:ext uri="{FF2B5EF4-FFF2-40B4-BE49-F238E27FC236}">
                  <a16:creationId xmlns:a16="http://schemas.microsoft.com/office/drawing/2014/main" id="{F54D9C90-E115-4D25-92C6-86CA274E446B}"/>
                </a:ext>
              </a:extLst>
            </p:cNvPr>
            <p:cNvSpPr>
              <a:spLocks noChangeAspect="1"/>
            </p:cNvSpPr>
            <p:nvPr/>
          </p:nvSpPr>
          <p:spPr bwMode="auto">
            <a:xfrm>
              <a:off x="2855295" y="4570474"/>
              <a:ext cx="5551"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8" name="Freeform 3371">
              <a:extLst>
                <a:ext uri="{FF2B5EF4-FFF2-40B4-BE49-F238E27FC236}">
                  <a16:creationId xmlns:a16="http://schemas.microsoft.com/office/drawing/2014/main" id="{1F5B3A29-0691-49DA-B855-53267B771000}"/>
                </a:ext>
              </a:extLst>
            </p:cNvPr>
            <p:cNvSpPr>
              <a:spLocks noChangeAspect="1"/>
            </p:cNvSpPr>
            <p:nvPr/>
          </p:nvSpPr>
          <p:spPr bwMode="auto">
            <a:xfrm>
              <a:off x="3069015" y="5668222"/>
              <a:ext cx="2776" cy="2776"/>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59" name="Freeform 3372">
              <a:extLst>
                <a:ext uri="{FF2B5EF4-FFF2-40B4-BE49-F238E27FC236}">
                  <a16:creationId xmlns:a16="http://schemas.microsoft.com/office/drawing/2014/main" id="{CDDA3FF1-D25A-4747-942D-6F6F73031113}"/>
                </a:ext>
              </a:extLst>
            </p:cNvPr>
            <p:cNvSpPr>
              <a:spLocks noChangeAspect="1"/>
            </p:cNvSpPr>
            <p:nvPr/>
          </p:nvSpPr>
          <p:spPr bwMode="auto">
            <a:xfrm>
              <a:off x="3070402" y="5569689"/>
              <a:ext cx="4164" cy="4164"/>
            </a:xfrm>
            <a:custGeom>
              <a:avLst/>
              <a:gdLst>
                <a:gd name="T0" fmla="*/ 3 w 2"/>
                <a:gd name="T1" fmla="*/ 2 h 3"/>
                <a:gd name="T2" fmla="*/ 2 w 2"/>
                <a:gd name="T3" fmla="*/ 3 h 3"/>
                <a:gd name="T4" fmla="*/ 0 w 2"/>
                <a:gd name="T5" fmla="*/ 2 h 3"/>
                <a:gd name="T6" fmla="*/ 2 w 2"/>
                <a:gd name="T7" fmla="*/ 0 h 3"/>
                <a:gd name="T8" fmla="*/ 3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0" name="Freeform 3373">
              <a:extLst>
                <a:ext uri="{FF2B5EF4-FFF2-40B4-BE49-F238E27FC236}">
                  <a16:creationId xmlns:a16="http://schemas.microsoft.com/office/drawing/2014/main" id="{B1105145-7597-4FAB-9A15-6A31C6D8A865}"/>
                </a:ext>
              </a:extLst>
            </p:cNvPr>
            <p:cNvSpPr>
              <a:spLocks noChangeAspect="1"/>
            </p:cNvSpPr>
            <p:nvPr/>
          </p:nvSpPr>
          <p:spPr bwMode="auto">
            <a:xfrm>
              <a:off x="3050974" y="5627977"/>
              <a:ext cx="2776" cy="2776"/>
            </a:xfrm>
            <a:custGeom>
              <a:avLst/>
              <a:gdLst>
                <a:gd name="T0" fmla="*/ 1 w 2"/>
                <a:gd name="T1" fmla="*/ 2 h 2"/>
                <a:gd name="T2" fmla="*/ 0 w 2"/>
                <a:gd name="T3" fmla="*/ 2 h 2"/>
                <a:gd name="T4" fmla="*/ 0 w 2"/>
                <a:gd name="T5" fmla="*/ 1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1" name="Freeform 3374">
              <a:extLst>
                <a:ext uri="{FF2B5EF4-FFF2-40B4-BE49-F238E27FC236}">
                  <a16:creationId xmlns:a16="http://schemas.microsoft.com/office/drawing/2014/main" id="{AFAAFA39-0FC3-427F-AB91-A272E9FBEBAD}"/>
                </a:ext>
              </a:extLst>
            </p:cNvPr>
            <p:cNvSpPr>
              <a:spLocks noChangeAspect="1"/>
            </p:cNvSpPr>
            <p:nvPr/>
          </p:nvSpPr>
          <p:spPr bwMode="auto">
            <a:xfrm>
              <a:off x="3057912" y="5643242"/>
              <a:ext cx="4164" cy="2776"/>
            </a:xfrm>
            <a:custGeom>
              <a:avLst/>
              <a:gdLst>
                <a:gd name="T0" fmla="*/ 2 w 3"/>
                <a:gd name="T1" fmla="*/ 2 h 2"/>
                <a:gd name="T2" fmla="*/ 0 w 3"/>
                <a:gd name="T3" fmla="*/ 1 h 2"/>
                <a:gd name="T4" fmla="*/ 1 w 3"/>
                <a:gd name="T5" fmla="*/ 0 h 2"/>
                <a:gd name="T6" fmla="*/ 3 w 3"/>
                <a:gd name="T7" fmla="*/ 1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2" name="Freeform 3375">
              <a:extLst>
                <a:ext uri="{FF2B5EF4-FFF2-40B4-BE49-F238E27FC236}">
                  <a16:creationId xmlns:a16="http://schemas.microsoft.com/office/drawing/2014/main" id="{17EDD5A8-D9F1-45B4-BC82-F331C199C006}"/>
                </a:ext>
              </a:extLst>
            </p:cNvPr>
            <p:cNvSpPr>
              <a:spLocks noChangeAspect="1"/>
            </p:cNvSpPr>
            <p:nvPr/>
          </p:nvSpPr>
          <p:spPr bwMode="auto">
            <a:xfrm>
              <a:off x="3053748" y="5648793"/>
              <a:ext cx="5551" cy="4164"/>
            </a:xfrm>
            <a:custGeom>
              <a:avLst/>
              <a:gdLst>
                <a:gd name="T0" fmla="*/ 1 w 3"/>
                <a:gd name="T1" fmla="*/ 3 h 2"/>
                <a:gd name="T2" fmla="*/ 0 w 3"/>
                <a:gd name="T3" fmla="*/ 3 h 2"/>
                <a:gd name="T4" fmla="*/ 1 w 3"/>
                <a:gd name="T5" fmla="*/ 2 h 2"/>
                <a:gd name="T6" fmla="*/ 3 w 3"/>
                <a:gd name="T7" fmla="*/ 0 h 2"/>
                <a:gd name="T8" fmla="*/ 1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3" name="Freeform 3376">
              <a:extLst>
                <a:ext uri="{FF2B5EF4-FFF2-40B4-BE49-F238E27FC236}">
                  <a16:creationId xmlns:a16="http://schemas.microsoft.com/office/drawing/2014/main" id="{5C654DA6-2329-4CFB-B49F-7BFE32110A27}"/>
                </a:ext>
              </a:extLst>
            </p:cNvPr>
            <p:cNvSpPr>
              <a:spLocks noChangeAspect="1"/>
            </p:cNvSpPr>
            <p:nvPr/>
          </p:nvSpPr>
          <p:spPr bwMode="auto">
            <a:xfrm>
              <a:off x="3067627" y="5634915"/>
              <a:ext cx="2776" cy="4164"/>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4" name="Oval 3377">
              <a:extLst>
                <a:ext uri="{FF2B5EF4-FFF2-40B4-BE49-F238E27FC236}">
                  <a16:creationId xmlns:a16="http://schemas.microsoft.com/office/drawing/2014/main" id="{FDC616B5-CED0-44E4-AE70-205CC2535F9C}"/>
                </a:ext>
              </a:extLst>
            </p:cNvPr>
            <p:cNvSpPr>
              <a:spLocks noChangeAspect="1" noChangeArrowheads="1"/>
            </p:cNvSpPr>
            <p:nvPr/>
          </p:nvSpPr>
          <p:spPr bwMode="auto">
            <a:xfrm>
              <a:off x="3066239" y="5639077"/>
              <a:ext cx="1388"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65" name="Freeform 3378">
              <a:extLst>
                <a:ext uri="{FF2B5EF4-FFF2-40B4-BE49-F238E27FC236}">
                  <a16:creationId xmlns:a16="http://schemas.microsoft.com/office/drawing/2014/main" id="{100DC1E6-0610-4656-8E4A-E8757673EE5A}"/>
                </a:ext>
              </a:extLst>
            </p:cNvPr>
            <p:cNvSpPr>
              <a:spLocks noChangeAspect="1"/>
            </p:cNvSpPr>
            <p:nvPr/>
          </p:nvSpPr>
          <p:spPr bwMode="auto">
            <a:xfrm>
              <a:off x="3066240" y="5615484"/>
              <a:ext cx="2776" cy="5551"/>
            </a:xfrm>
            <a:custGeom>
              <a:avLst/>
              <a:gdLst>
                <a:gd name="T0" fmla="*/ 2 w 2"/>
                <a:gd name="T1" fmla="*/ 3 h 3"/>
                <a:gd name="T2" fmla="*/ 2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6" name="Freeform 3379">
              <a:extLst>
                <a:ext uri="{FF2B5EF4-FFF2-40B4-BE49-F238E27FC236}">
                  <a16:creationId xmlns:a16="http://schemas.microsoft.com/office/drawing/2014/main" id="{FC9A9CE2-23F7-4D2A-BFD6-5FF06DB5786A}"/>
                </a:ext>
              </a:extLst>
            </p:cNvPr>
            <p:cNvSpPr>
              <a:spLocks noChangeAspect="1"/>
            </p:cNvSpPr>
            <p:nvPr/>
          </p:nvSpPr>
          <p:spPr bwMode="auto">
            <a:xfrm>
              <a:off x="3063463" y="5657120"/>
              <a:ext cx="4164" cy="4164"/>
            </a:xfrm>
            <a:custGeom>
              <a:avLst/>
              <a:gdLst>
                <a:gd name="T0" fmla="*/ 2 w 2"/>
                <a:gd name="T1" fmla="*/ 0 h 2"/>
                <a:gd name="T2" fmla="*/ 3 w 2"/>
                <a:gd name="T3" fmla="*/ 2 h 2"/>
                <a:gd name="T4" fmla="*/ 2 w 2"/>
                <a:gd name="T5" fmla="*/ 2 h 2"/>
                <a:gd name="T6" fmla="*/ 0 w 2"/>
                <a:gd name="T7" fmla="*/ 0 h 2"/>
                <a:gd name="T8" fmla="*/ 2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7" name="Freeform 3380">
              <a:extLst>
                <a:ext uri="{FF2B5EF4-FFF2-40B4-BE49-F238E27FC236}">
                  <a16:creationId xmlns:a16="http://schemas.microsoft.com/office/drawing/2014/main" id="{6ED982E4-8195-4F4A-9A5D-C89A83A5E4FB}"/>
                </a:ext>
              </a:extLst>
            </p:cNvPr>
            <p:cNvSpPr>
              <a:spLocks noChangeAspect="1"/>
            </p:cNvSpPr>
            <p:nvPr/>
          </p:nvSpPr>
          <p:spPr bwMode="auto">
            <a:xfrm>
              <a:off x="3062076" y="5652957"/>
              <a:ext cx="5551" cy="2776"/>
            </a:xfrm>
            <a:custGeom>
              <a:avLst/>
              <a:gdLst>
                <a:gd name="T0" fmla="*/ 3 w 3"/>
                <a:gd name="T1" fmla="*/ 0 h 2"/>
                <a:gd name="T2" fmla="*/ 3 w 3"/>
                <a:gd name="T3" fmla="*/ 1 h 2"/>
                <a:gd name="T4" fmla="*/ 1 w 3"/>
                <a:gd name="T5" fmla="*/ 1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8" name="Freeform 3381">
              <a:extLst>
                <a:ext uri="{FF2B5EF4-FFF2-40B4-BE49-F238E27FC236}">
                  <a16:creationId xmlns:a16="http://schemas.microsoft.com/office/drawing/2014/main" id="{7C7BD17A-B9A3-4291-B4E7-DE171F1829B5}"/>
                </a:ext>
              </a:extLst>
            </p:cNvPr>
            <p:cNvSpPr>
              <a:spLocks noChangeAspect="1"/>
            </p:cNvSpPr>
            <p:nvPr/>
          </p:nvSpPr>
          <p:spPr bwMode="auto">
            <a:xfrm>
              <a:off x="3062076" y="5647406"/>
              <a:ext cx="5551" cy="4164"/>
            </a:xfrm>
            <a:custGeom>
              <a:avLst/>
              <a:gdLst>
                <a:gd name="T0" fmla="*/ 3 w 3"/>
                <a:gd name="T1" fmla="*/ 0 h 2"/>
                <a:gd name="T2" fmla="*/ 4 w 3"/>
                <a:gd name="T3" fmla="*/ 2 h 2"/>
                <a:gd name="T4" fmla="*/ 3 w 3"/>
                <a:gd name="T5" fmla="*/ 3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69" name="Oval 3382">
              <a:extLst>
                <a:ext uri="{FF2B5EF4-FFF2-40B4-BE49-F238E27FC236}">
                  <a16:creationId xmlns:a16="http://schemas.microsoft.com/office/drawing/2014/main" id="{C177C202-40B2-4667-B5A5-84BEC7738BFA}"/>
                </a:ext>
              </a:extLst>
            </p:cNvPr>
            <p:cNvSpPr>
              <a:spLocks noChangeAspect="1" noChangeArrowheads="1"/>
            </p:cNvSpPr>
            <p:nvPr/>
          </p:nvSpPr>
          <p:spPr bwMode="auto">
            <a:xfrm>
              <a:off x="3038483" y="5639079"/>
              <a:ext cx="2776" cy="4164"/>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70" name="Freeform 3383">
              <a:extLst>
                <a:ext uri="{FF2B5EF4-FFF2-40B4-BE49-F238E27FC236}">
                  <a16:creationId xmlns:a16="http://schemas.microsoft.com/office/drawing/2014/main" id="{3D109ED4-390D-4047-9879-D9D29F0C06E2}"/>
                </a:ext>
              </a:extLst>
            </p:cNvPr>
            <p:cNvSpPr>
              <a:spLocks noChangeAspect="1"/>
            </p:cNvSpPr>
            <p:nvPr/>
          </p:nvSpPr>
          <p:spPr bwMode="auto">
            <a:xfrm>
              <a:off x="3038483" y="5605770"/>
              <a:ext cx="5551" cy="5551"/>
            </a:xfrm>
            <a:custGeom>
              <a:avLst/>
              <a:gdLst>
                <a:gd name="T0" fmla="*/ 3 w 3"/>
                <a:gd name="T1" fmla="*/ 3 h 3"/>
                <a:gd name="T2" fmla="*/ 0 w 3"/>
                <a:gd name="T3" fmla="*/ 3 h 3"/>
                <a:gd name="T4" fmla="*/ 1 w 3"/>
                <a:gd name="T5" fmla="*/ 1 h 3"/>
                <a:gd name="T6" fmla="*/ 3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1" name="Freeform 3384">
              <a:extLst>
                <a:ext uri="{FF2B5EF4-FFF2-40B4-BE49-F238E27FC236}">
                  <a16:creationId xmlns:a16="http://schemas.microsoft.com/office/drawing/2014/main" id="{BC30F2CB-7A36-456E-8732-251DBF9EEFF5}"/>
                </a:ext>
              </a:extLst>
            </p:cNvPr>
            <p:cNvSpPr>
              <a:spLocks noChangeAspect="1"/>
            </p:cNvSpPr>
            <p:nvPr/>
          </p:nvSpPr>
          <p:spPr bwMode="auto">
            <a:xfrm>
              <a:off x="3080118" y="5723733"/>
              <a:ext cx="5551" cy="5551"/>
            </a:xfrm>
            <a:custGeom>
              <a:avLst/>
              <a:gdLst>
                <a:gd name="T0" fmla="*/ 4 w 3"/>
                <a:gd name="T1" fmla="*/ 3 h 3"/>
                <a:gd name="T2" fmla="*/ 1 w 3"/>
                <a:gd name="T3" fmla="*/ 4 h 3"/>
                <a:gd name="T4" fmla="*/ 0 w 3"/>
                <a:gd name="T5" fmla="*/ 3 h 3"/>
                <a:gd name="T6" fmla="*/ 1 w 3"/>
                <a:gd name="T7" fmla="*/ 0 h 3"/>
                <a:gd name="T8" fmla="*/ 4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2" name="Freeform 3385">
              <a:extLst>
                <a:ext uri="{FF2B5EF4-FFF2-40B4-BE49-F238E27FC236}">
                  <a16:creationId xmlns:a16="http://schemas.microsoft.com/office/drawing/2014/main" id="{70BE46EF-14AA-4F79-B343-7DAC2A4E676B}"/>
                </a:ext>
              </a:extLst>
            </p:cNvPr>
            <p:cNvSpPr>
              <a:spLocks noChangeAspect="1"/>
            </p:cNvSpPr>
            <p:nvPr/>
          </p:nvSpPr>
          <p:spPr bwMode="auto">
            <a:xfrm>
              <a:off x="3046810" y="5752879"/>
              <a:ext cx="4164" cy="2776"/>
            </a:xfrm>
            <a:custGeom>
              <a:avLst/>
              <a:gdLst>
                <a:gd name="T0" fmla="*/ 3 w 2"/>
                <a:gd name="T1" fmla="*/ 1 h 2"/>
                <a:gd name="T2" fmla="*/ 2 w 2"/>
                <a:gd name="T3" fmla="*/ 2 h 2"/>
                <a:gd name="T4" fmla="*/ 0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3" name="Freeform 3386">
              <a:extLst>
                <a:ext uri="{FF2B5EF4-FFF2-40B4-BE49-F238E27FC236}">
                  <a16:creationId xmlns:a16="http://schemas.microsoft.com/office/drawing/2014/main" id="{E0707FAC-7370-4158-8BDD-529C26EA6CDC}"/>
                </a:ext>
              </a:extLst>
            </p:cNvPr>
            <p:cNvSpPr>
              <a:spLocks noChangeAspect="1"/>
            </p:cNvSpPr>
            <p:nvPr/>
          </p:nvSpPr>
          <p:spPr bwMode="auto">
            <a:xfrm>
              <a:off x="3045423" y="5758430"/>
              <a:ext cx="4164" cy="4164"/>
            </a:xfrm>
            <a:custGeom>
              <a:avLst/>
              <a:gdLst>
                <a:gd name="T0" fmla="*/ 2 w 2"/>
                <a:gd name="T1" fmla="*/ 2 h 3"/>
                <a:gd name="T2" fmla="*/ 2 w 2"/>
                <a:gd name="T3" fmla="*/ 3 h 3"/>
                <a:gd name="T4" fmla="*/ 0 w 2"/>
                <a:gd name="T5" fmla="*/ 2 h 3"/>
                <a:gd name="T6" fmla="*/ 2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4" name="Freeform 3387">
              <a:extLst>
                <a:ext uri="{FF2B5EF4-FFF2-40B4-BE49-F238E27FC236}">
                  <a16:creationId xmlns:a16="http://schemas.microsoft.com/office/drawing/2014/main" id="{5E5D1EA2-5BA1-48A2-B0F2-A30675DADC48}"/>
                </a:ext>
              </a:extLst>
            </p:cNvPr>
            <p:cNvSpPr>
              <a:spLocks noChangeAspect="1"/>
            </p:cNvSpPr>
            <p:nvPr/>
          </p:nvSpPr>
          <p:spPr bwMode="auto">
            <a:xfrm>
              <a:off x="3050974" y="5750103"/>
              <a:ext cx="2776" cy="4164"/>
            </a:xfrm>
            <a:custGeom>
              <a:avLst/>
              <a:gdLst>
                <a:gd name="T0" fmla="*/ 2 w 2"/>
                <a:gd name="T1" fmla="*/ 2 h 3"/>
                <a:gd name="T2" fmla="*/ 1 w 2"/>
                <a:gd name="T3" fmla="*/ 3 h 3"/>
                <a:gd name="T4" fmla="*/ 0 w 2"/>
                <a:gd name="T5" fmla="*/ 2 h 3"/>
                <a:gd name="T6" fmla="*/ 1 w 2"/>
                <a:gd name="T7" fmla="*/ 1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5" name="Freeform 3388">
              <a:extLst>
                <a:ext uri="{FF2B5EF4-FFF2-40B4-BE49-F238E27FC236}">
                  <a16:creationId xmlns:a16="http://schemas.microsoft.com/office/drawing/2014/main" id="{A68C5D21-DE08-431C-A33E-83679F82C75C}"/>
                </a:ext>
              </a:extLst>
            </p:cNvPr>
            <p:cNvSpPr>
              <a:spLocks noChangeAspect="1"/>
            </p:cNvSpPr>
            <p:nvPr/>
          </p:nvSpPr>
          <p:spPr bwMode="auto">
            <a:xfrm>
              <a:off x="3052362" y="5744550"/>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6" name="Freeform 3389">
              <a:extLst>
                <a:ext uri="{FF2B5EF4-FFF2-40B4-BE49-F238E27FC236}">
                  <a16:creationId xmlns:a16="http://schemas.microsoft.com/office/drawing/2014/main" id="{68FCEBC5-4377-4D67-BA82-DE5057509FAB}"/>
                </a:ext>
              </a:extLst>
            </p:cNvPr>
            <p:cNvSpPr>
              <a:spLocks noChangeAspect="1"/>
            </p:cNvSpPr>
            <p:nvPr/>
          </p:nvSpPr>
          <p:spPr bwMode="auto">
            <a:xfrm>
              <a:off x="3053748" y="5755652"/>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7" name="Oval 3390">
              <a:extLst>
                <a:ext uri="{FF2B5EF4-FFF2-40B4-BE49-F238E27FC236}">
                  <a16:creationId xmlns:a16="http://schemas.microsoft.com/office/drawing/2014/main" id="{831D02CA-ACBE-4C42-A0B2-C3C0005F1E33}"/>
                </a:ext>
              </a:extLst>
            </p:cNvPr>
            <p:cNvSpPr>
              <a:spLocks noChangeAspect="1" noChangeArrowheads="1"/>
            </p:cNvSpPr>
            <p:nvPr/>
          </p:nvSpPr>
          <p:spPr bwMode="auto">
            <a:xfrm>
              <a:off x="3052361" y="5730672"/>
              <a:ext cx="1388" cy="5551"/>
            </a:xfrm>
            <a:prstGeom prst="ellipse">
              <a:avLst/>
            </a:prstGeom>
            <a:grpFill/>
            <a:ln w="6350" cap="rnd">
              <a:solidFill>
                <a:schemeClr val="bg1"/>
              </a:solidFill>
              <a:round/>
              <a:headEnd/>
              <a:tailEnd/>
            </a:ln>
          </p:spPr>
          <p:txBody>
            <a:bodyPr/>
            <a:lstStyle/>
            <a:p>
              <a:pPr algn="ctr"/>
              <a:endParaRPr lang="en-US" sz="2400" b="1">
                <a:solidFill>
                  <a:srgbClr val="53565A"/>
                </a:solidFill>
              </a:endParaRPr>
            </a:p>
          </p:txBody>
        </p:sp>
        <p:sp>
          <p:nvSpPr>
            <p:cNvPr id="878" name="Freeform 3391">
              <a:extLst>
                <a:ext uri="{FF2B5EF4-FFF2-40B4-BE49-F238E27FC236}">
                  <a16:creationId xmlns:a16="http://schemas.microsoft.com/office/drawing/2014/main" id="{E54F408A-BAA6-4AA6-BCE3-C9C89AEFBDC5}"/>
                </a:ext>
              </a:extLst>
            </p:cNvPr>
            <p:cNvSpPr>
              <a:spLocks noChangeAspect="1"/>
            </p:cNvSpPr>
            <p:nvPr/>
          </p:nvSpPr>
          <p:spPr bwMode="auto">
            <a:xfrm>
              <a:off x="3046811" y="5718183"/>
              <a:ext cx="5551" cy="2776"/>
            </a:xfrm>
            <a:custGeom>
              <a:avLst/>
              <a:gdLst>
                <a:gd name="T0" fmla="*/ 1 w 3"/>
                <a:gd name="T1" fmla="*/ 1 h 2"/>
                <a:gd name="T2" fmla="*/ 0 w 3"/>
                <a:gd name="T3" fmla="*/ 1 h 2"/>
                <a:gd name="T4" fmla="*/ 1 w 3"/>
                <a:gd name="T5" fmla="*/ 0 h 2"/>
                <a:gd name="T6" fmla="*/ 4 w 3"/>
                <a:gd name="T7" fmla="*/ 0 h 2"/>
                <a:gd name="T8" fmla="*/ 1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79" name="Freeform 3392">
              <a:extLst>
                <a:ext uri="{FF2B5EF4-FFF2-40B4-BE49-F238E27FC236}">
                  <a16:creationId xmlns:a16="http://schemas.microsoft.com/office/drawing/2014/main" id="{622D9FE4-6B9D-4E25-A543-32094CB15D7C}"/>
                </a:ext>
              </a:extLst>
            </p:cNvPr>
            <p:cNvSpPr>
              <a:spLocks noChangeAspect="1"/>
            </p:cNvSpPr>
            <p:nvPr/>
          </p:nvSpPr>
          <p:spPr bwMode="auto">
            <a:xfrm>
              <a:off x="3059300" y="5698752"/>
              <a:ext cx="2776" cy="5551"/>
            </a:xfrm>
            <a:custGeom>
              <a:avLst/>
              <a:gdLst>
                <a:gd name="T0" fmla="*/ 1 w 2"/>
                <a:gd name="T1" fmla="*/ 4 h 3"/>
                <a:gd name="T2" fmla="*/ 0 w 2"/>
                <a:gd name="T3" fmla="*/ 4 h 3"/>
                <a:gd name="T4" fmla="*/ 0 w 2"/>
                <a:gd name="T5" fmla="*/ 1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0" name="Freeform 3393">
              <a:extLst>
                <a:ext uri="{FF2B5EF4-FFF2-40B4-BE49-F238E27FC236}">
                  <a16:creationId xmlns:a16="http://schemas.microsoft.com/office/drawing/2014/main" id="{2F9A315A-3895-4998-BAFF-CBDD0683F253}"/>
                </a:ext>
              </a:extLst>
            </p:cNvPr>
            <p:cNvSpPr>
              <a:spLocks noChangeAspect="1"/>
            </p:cNvSpPr>
            <p:nvPr/>
          </p:nvSpPr>
          <p:spPr bwMode="auto">
            <a:xfrm>
              <a:off x="3055137" y="5786186"/>
              <a:ext cx="5551" cy="2776"/>
            </a:xfrm>
            <a:custGeom>
              <a:avLst/>
              <a:gdLst>
                <a:gd name="T0" fmla="*/ 3 w 3"/>
                <a:gd name="T1" fmla="*/ 1 h 2"/>
                <a:gd name="T2" fmla="*/ 3 w 3"/>
                <a:gd name="T3" fmla="*/ 2 h 2"/>
                <a:gd name="T4" fmla="*/ 1 w 3"/>
                <a:gd name="T5" fmla="*/ 2 h 2"/>
                <a:gd name="T6" fmla="*/ 0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1" name="Freeform 3394">
              <a:extLst>
                <a:ext uri="{FF2B5EF4-FFF2-40B4-BE49-F238E27FC236}">
                  <a16:creationId xmlns:a16="http://schemas.microsoft.com/office/drawing/2014/main" id="{F2CBC351-242B-4FE6-9F8B-87B91D5E9927}"/>
                </a:ext>
              </a:extLst>
            </p:cNvPr>
            <p:cNvSpPr>
              <a:spLocks noChangeAspect="1"/>
            </p:cNvSpPr>
            <p:nvPr/>
          </p:nvSpPr>
          <p:spPr bwMode="auto">
            <a:xfrm>
              <a:off x="3082894" y="5822267"/>
              <a:ext cx="2776" cy="5551"/>
            </a:xfrm>
            <a:custGeom>
              <a:avLst/>
              <a:gdLst>
                <a:gd name="T0" fmla="*/ 2 w 2"/>
                <a:gd name="T1" fmla="*/ 1 h 3"/>
                <a:gd name="T2" fmla="*/ 1 w 2"/>
                <a:gd name="T3" fmla="*/ 4 h 3"/>
                <a:gd name="T4" fmla="*/ 0 w 2"/>
                <a:gd name="T5" fmla="*/ 3 h 3"/>
                <a:gd name="T6" fmla="*/ 0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2" name="Freeform 3395">
              <a:extLst>
                <a:ext uri="{FF2B5EF4-FFF2-40B4-BE49-F238E27FC236}">
                  <a16:creationId xmlns:a16="http://schemas.microsoft.com/office/drawing/2014/main" id="{75909CE6-7BC5-4A7B-9FDE-5D2D05FFDD63}"/>
                </a:ext>
              </a:extLst>
            </p:cNvPr>
            <p:cNvSpPr>
              <a:spLocks noChangeAspect="1"/>
            </p:cNvSpPr>
            <p:nvPr/>
          </p:nvSpPr>
          <p:spPr bwMode="auto">
            <a:xfrm>
              <a:off x="3067627" y="5795898"/>
              <a:ext cx="2776" cy="5551"/>
            </a:xfrm>
            <a:custGeom>
              <a:avLst/>
              <a:gdLst>
                <a:gd name="T0" fmla="*/ 2 w 2"/>
                <a:gd name="T1" fmla="*/ 3 h 3"/>
                <a:gd name="T2" fmla="*/ 1 w 2"/>
                <a:gd name="T3" fmla="*/ 3 h 3"/>
                <a:gd name="T4" fmla="*/ 1 w 2"/>
                <a:gd name="T5" fmla="*/ 1 h 3"/>
                <a:gd name="T6" fmla="*/ 2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3" name="Freeform 3396">
              <a:extLst>
                <a:ext uri="{FF2B5EF4-FFF2-40B4-BE49-F238E27FC236}">
                  <a16:creationId xmlns:a16="http://schemas.microsoft.com/office/drawing/2014/main" id="{FE9A4D0B-70A2-43CD-AFFE-D390B87EB4C6}"/>
                </a:ext>
              </a:extLst>
            </p:cNvPr>
            <p:cNvSpPr>
              <a:spLocks noChangeAspect="1"/>
            </p:cNvSpPr>
            <p:nvPr/>
          </p:nvSpPr>
          <p:spPr bwMode="auto">
            <a:xfrm>
              <a:off x="3074566" y="5850024"/>
              <a:ext cx="4164" cy="2776"/>
            </a:xfrm>
            <a:custGeom>
              <a:avLst/>
              <a:gdLst>
                <a:gd name="T0" fmla="*/ 1 w 3"/>
                <a:gd name="T1" fmla="*/ 2 h 2"/>
                <a:gd name="T2" fmla="*/ 0 w 3"/>
                <a:gd name="T3" fmla="*/ 1 h 2"/>
                <a:gd name="T4" fmla="*/ 1 w 3"/>
                <a:gd name="T5" fmla="*/ 0 h 2"/>
                <a:gd name="T6" fmla="*/ 3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4" name="Freeform 3397">
              <a:extLst>
                <a:ext uri="{FF2B5EF4-FFF2-40B4-BE49-F238E27FC236}">
                  <a16:creationId xmlns:a16="http://schemas.microsoft.com/office/drawing/2014/main" id="{EF4C134C-09BF-494E-AD80-EE5792F10D1F}"/>
                </a:ext>
              </a:extLst>
            </p:cNvPr>
            <p:cNvSpPr>
              <a:spLocks noChangeAspect="1"/>
            </p:cNvSpPr>
            <p:nvPr/>
          </p:nvSpPr>
          <p:spPr bwMode="auto">
            <a:xfrm>
              <a:off x="3238327" y="5883223"/>
              <a:ext cx="5551" cy="5551"/>
            </a:xfrm>
            <a:custGeom>
              <a:avLst/>
              <a:gdLst>
                <a:gd name="T0" fmla="*/ 3 w 3"/>
                <a:gd name="T1" fmla="*/ 3 h 3"/>
                <a:gd name="T2" fmla="*/ 1 w 3"/>
                <a:gd name="T3" fmla="*/ 3 h 3"/>
                <a:gd name="T4" fmla="*/ 1 w 3"/>
                <a:gd name="T5" fmla="*/ 1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5" name="Freeform 3398">
              <a:extLst>
                <a:ext uri="{FF2B5EF4-FFF2-40B4-BE49-F238E27FC236}">
                  <a16:creationId xmlns:a16="http://schemas.microsoft.com/office/drawing/2014/main" id="{0477CD24-C868-4A75-A4E5-4AC1153B8856}"/>
                </a:ext>
              </a:extLst>
            </p:cNvPr>
            <p:cNvSpPr>
              <a:spLocks noChangeAspect="1"/>
            </p:cNvSpPr>
            <p:nvPr/>
          </p:nvSpPr>
          <p:spPr bwMode="auto">
            <a:xfrm>
              <a:off x="3228612" y="5905430"/>
              <a:ext cx="5551" cy="2776"/>
            </a:xfrm>
            <a:custGeom>
              <a:avLst/>
              <a:gdLst>
                <a:gd name="T0" fmla="*/ 1 w 3"/>
                <a:gd name="T1" fmla="*/ 2 h 2"/>
                <a:gd name="T2" fmla="*/ 0 w 3"/>
                <a:gd name="T3" fmla="*/ 2 h 2"/>
                <a:gd name="T4" fmla="*/ 1 w 3"/>
                <a:gd name="T5" fmla="*/ 0 h 2"/>
                <a:gd name="T6" fmla="*/ 3 w 3"/>
                <a:gd name="T7" fmla="*/ 0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6" name="Freeform 3399">
              <a:extLst>
                <a:ext uri="{FF2B5EF4-FFF2-40B4-BE49-F238E27FC236}">
                  <a16:creationId xmlns:a16="http://schemas.microsoft.com/office/drawing/2014/main" id="{1A5F40C7-9C95-41C1-A6B6-EDEF31B58EBE}"/>
                </a:ext>
              </a:extLst>
            </p:cNvPr>
            <p:cNvSpPr>
              <a:spLocks noChangeAspect="1"/>
            </p:cNvSpPr>
            <p:nvPr/>
          </p:nvSpPr>
          <p:spPr bwMode="auto">
            <a:xfrm>
              <a:off x="5399128" y="2194564"/>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7" name="Freeform 3400">
              <a:extLst>
                <a:ext uri="{FF2B5EF4-FFF2-40B4-BE49-F238E27FC236}">
                  <a16:creationId xmlns:a16="http://schemas.microsoft.com/office/drawing/2014/main" id="{4A522657-B23C-45F0-9746-59222B108420}"/>
                </a:ext>
              </a:extLst>
            </p:cNvPr>
            <p:cNvSpPr>
              <a:spLocks noChangeAspect="1"/>
            </p:cNvSpPr>
            <p:nvPr/>
          </p:nvSpPr>
          <p:spPr bwMode="auto">
            <a:xfrm>
              <a:off x="5479620" y="2186235"/>
              <a:ext cx="1388" cy="5551"/>
            </a:xfrm>
            <a:custGeom>
              <a:avLst/>
              <a:gdLst>
                <a:gd name="T0" fmla="*/ 1 w 1"/>
                <a:gd name="T1" fmla="*/ 3 h 3"/>
                <a:gd name="T2" fmla="*/ 0 w 1"/>
                <a:gd name="T3" fmla="*/ 3 h 3"/>
                <a:gd name="T4" fmla="*/ 0 w 1"/>
                <a:gd name="T5" fmla="*/ 1 h 3"/>
                <a:gd name="T6" fmla="*/ 1 w 1"/>
                <a:gd name="T7" fmla="*/ 0 h 3"/>
                <a:gd name="T8" fmla="*/ 1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8" name="Freeform 3401">
              <a:extLst>
                <a:ext uri="{FF2B5EF4-FFF2-40B4-BE49-F238E27FC236}">
                  <a16:creationId xmlns:a16="http://schemas.microsoft.com/office/drawing/2014/main" id="{4DCC5B60-31FF-4FDC-A2BD-60F5D7E62570}"/>
                </a:ext>
              </a:extLst>
            </p:cNvPr>
            <p:cNvSpPr>
              <a:spLocks noChangeAspect="1"/>
            </p:cNvSpPr>
            <p:nvPr/>
          </p:nvSpPr>
          <p:spPr bwMode="auto">
            <a:xfrm>
              <a:off x="5496274" y="2179296"/>
              <a:ext cx="2776" cy="5551"/>
            </a:xfrm>
            <a:custGeom>
              <a:avLst/>
              <a:gdLst>
                <a:gd name="T0" fmla="*/ 2 w 2"/>
                <a:gd name="T1" fmla="*/ 3 h 3"/>
                <a:gd name="T2" fmla="*/ 1 w 2"/>
                <a:gd name="T3" fmla="*/ 4 h 3"/>
                <a:gd name="T4" fmla="*/ 0 w 2"/>
                <a:gd name="T5" fmla="*/ 3 h 3"/>
                <a:gd name="T6" fmla="*/ 1 w 2"/>
                <a:gd name="T7" fmla="*/ 0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89" name="Freeform 3402">
              <a:extLst>
                <a:ext uri="{FF2B5EF4-FFF2-40B4-BE49-F238E27FC236}">
                  <a16:creationId xmlns:a16="http://schemas.microsoft.com/office/drawing/2014/main" id="{5DB1731D-82CB-43F2-9282-C07E86E5D69B}"/>
                </a:ext>
              </a:extLst>
            </p:cNvPr>
            <p:cNvSpPr>
              <a:spLocks noChangeAspect="1"/>
            </p:cNvSpPr>
            <p:nvPr/>
          </p:nvSpPr>
          <p:spPr bwMode="auto">
            <a:xfrm>
              <a:off x="5489336" y="2175134"/>
              <a:ext cx="2776" cy="2776"/>
            </a:xfrm>
            <a:custGeom>
              <a:avLst/>
              <a:gdLst>
                <a:gd name="T0" fmla="*/ 2 w 2"/>
                <a:gd name="T1" fmla="*/ 1 h 2"/>
                <a:gd name="T2" fmla="*/ 2 w 2"/>
                <a:gd name="T3" fmla="*/ 2 h 2"/>
                <a:gd name="T4" fmla="*/ 1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0" name="Freeform 3403">
              <a:extLst>
                <a:ext uri="{FF2B5EF4-FFF2-40B4-BE49-F238E27FC236}">
                  <a16:creationId xmlns:a16="http://schemas.microsoft.com/office/drawing/2014/main" id="{4D246D1E-621C-4A64-92F3-B28662FF01AD}"/>
                </a:ext>
              </a:extLst>
            </p:cNvPr>
            <p:cNvSpPr>
              <a:spLocks noChangeAspect="1"/>
            </p:cNvSpPr>
            <p:nvPr/>
          </p:nvSpPr>
          <p:spPr bwMode="auto">
            <a:xfrm>
              <a:off x="5496274" y="2172359"/>
              <a:ext cx="4164" cy="4164"/>
            </a:xfrm>
            <a:custGeom>
              <a:avLst/>
              <a:gdLst>
                <a:gd name="T0" fmla="*/ 2 w 3"/>
                <a:gd name="T1" fmla="*/ 2 h 2"/>
                <a:gd name="T2" fmla="*/ 2 w 3"/>
                <a:gd name="T3" fmla="*/ 3 h 2"/>
                <a:gd name="T4" fmla="*/ 1 w 3"/>
                <a:gd name="T5" fmla="*/ 3 h 2"/>
                <a:gd name="T6" fmla="*/ 1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1" name="Freeform 3404">
              <a:extLst>
                <a:ext uri="{FF2B5EF4-FFF2-40B4-BE49-F238E27FC236}">
                  <a16:creationId xmlns:a16="http://schemas.microsoft.com/office/drawing/2014/main" id="{E427B834-C26E-425B-BB26-BDDD55CB9AFA}"/>
                </a:ext>
              </a:extLst>
            </p:cNvPr>
            <p:cNvSpPr>
              <a:spLocks noChangeAspect="1"/>
            </p:cNvSpPr>
            <p:nvPr/>
          </p:nvSpPr>
          <p:spPr bwMode="auto">
            <a:xfrm>
              <a:off x="5587869" y="2145988"/>
              <a:ext cx="4164" cy="5551"/>
            </a:xfrm>
            <a:custGeom>
              <a:avLst/>
              <a:gdLst>
                <a:gd name="T0" fmla="*/ 2 w 3"/>
                <a:gd name="T1" fmla="*/ 1 h 3"/>
                <a:gd name="T2" fmla="*/ 2 w 3"/>
                <a:gd name="T3" fmla="*/ 3 h 3"/>
                <a:gd name="T4" fmla="*/ 1 w 3"/>
                <a:gd name="T5" fmla="*/ 3 h 3"/>
                <a:gd name="T6" fmla="*/ 1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2" name="Freeform 3405">
              <a:extLst>
                <a:ext uri="{FF2B5EF4-FFF2-40B4-BE49-F238E27FC236}">
                  <a16:creationId xmlns:a16="http://schemas.microsoft.com/office/drawing/2014/main" id="{CCB1DE8E-A433-406D-A85C-5665EB8A6BA1}"/>
                </a:ext>
              </a:extLst>
            </p:cNvPr>
            <p:cNvSpPr>
              <a:spLocks noChangeAspect="1"/>
            </p:cNvSpPr>
            <p:nvPr/>
          </p:nvSpPr>
          <p:spPr bwMode="auto">
            <a:xfrm>
              <a:off x="5611463" y="2136276"/>
              <a:ext cx="4164" cy="2776"/>
            </a:xfrm>
            <a:custGeom>
              <a:avLst/>
              <a:gdLst>
                <a:gd name="T0" fmla="*/ 2 w 3"/>
                <a:gd name="T1" fmla="*/ 2 h 2"/>
                <a:gd name="T2" fmla="*/ 1 w 3"/>
                <a:gd name="T3" fmla="*/ 2 h 2"/>
                <a:gd name="T4" fmla="*/ 1 w 3"/>
                <a:gd name="T5" fmla="*/ 1 h 2"/>
                <a:gd name="T6" fmla="*/ 2 w 3"/>
                <a:gd name="T7" fmla="*/ 0 h 2"/>
                <a:gd name="T8" fmla="*/ 2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3" name="Freeform 3406">
              <a:extLst>
                <a:ext uri="{FF2B5EF4-FFF2-40B4-BE49-F238E27FC236}">
                  <a16:creationId xmlns:a16="http://schemas.microsoft.com/office/drawing/2014/main" id="{CC901FF9-4A3C-4652-BF7E-76F21E8624E7}"/>
                </a:ext>
              </a:extLst>
            </p:cNvPr>
            <p:cNvSpPr>
              <a:spLocks noChangeAspect="1"/>
            </p:cNvSpPr>
            <p:nvPr/>
          </p:nvSpPr>
          <p:spPr bwMode="auto">
            <a:xfrm>
              <a:off x="5486560" y="2179296"/>
              <a:ext cx="2776" cy="5551"/>
            </a:xfrm>
            <a:custGeom>
              <a:avLst/>
              <a:gdLst>
                <a:gd name="T0" fmla="*/ 2 w 2"/>
                <a:gd name="T1" fmla="*/ 4 h 3"/>
                <a:gd name="T2" fmla="*/ 1 w 2"/>
                <a:gd name="T3" fmla="*/ 4 h 3"/>
                <a:gd name="T4" fmla="*/ 1 w 2"/>
                <a:gd name="T5" fmla="*/ 3 h 3"/>
                <a:gd name="T6" fmla="*/ 2 w 2"/>
                <a:gd name="T7" fmla="*/ 1 h 3"/>
                <a:gd name="T8" fmla="*/ 2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4" name="Freeform 3407">
              <a:extLst>
                <a:ext uri="{FF2B5EF4-FFF2-40B4-BE49-F238E27FC236}">
                  <a16:creationId xmlns:a16="http://schemas.microsoft.com/office/drawing/2014/main" id="{7405ADA2-9575-40DC-BBC7-F6832B4BAC94}"/>
                </a:ext>
              </a:extLst>
            </p:cNvPr>
            <p:cNvSpPr>
              <a:spLocks noChangeAspect="1"/>
            </p:cNvSpPr>
            <p:nvPr/>
          </p:nvSpPr>
          <p:spPr bwMode="auto">
            <a:xfrm>
              <a:off x="5564277" y="2202890"/>
              <a:ext cx="5551" cy="2776"/>
            </a:xfrm>
            <a:custGeom>
              <a:avLst/>
              <a:gdLst>
                <a:gd name="T0" fmla="*/ 3 w 3"/>
                <a:gd name="T1" fmla="*/ 1 h 2"/>
                <a:gd name="T2" fmla="*/ 4 w 3"/>
                <a:gd name="T3" fmla="*/ 2 h 2"/>
                <a:gd name="T4" fmla="*/ 1 w 3"/>
                <a:gd name="T5" fmla="*/ 2 h 2"/>
                <a:gd name="T6" fmla="*/ 1 w 3"/>
                <a:gd name="T7" fmla="*/ 0 h 2"/>
                <a:gd name="T8" fmla="*/ 3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5" name="Freeform 3408">
              <a:extLst>
                <a:ext uri="{FF2B5EF4-FFF2-40B4-BE49-F238E27FC236}">
                  <a16:creationId xmlns:a16="http://schemas.microsoft.com/office/drawing/2014/main" id="{6D7E433C-E5C3-4E3F-A799-5260B5905AE5}"/>
                </a:ext>
              </a:extLst>
            </p:cNvPr>
            <p:cNvSpPr>
              <a:spLocks noChangeAspect="1"/>
            </p:cNvSpPr>
            <p:nvPr/>
          </p:nvSpPr>
          <p:spPr bwMode="auto">
            <a:xfrm>
              <a:off x="5580931" y="2191788"/>
              <a:ext cx="5551" cy="2776"/>
            </a:xfrm>
            <a:custGeom>
              <a:avLst/>
              <a:gdLst>
                <a:gd name="T0" fmla="*/ 3 w 3"/>
                <a:gd name="T1" fmla="*/ 0 h 2"/>
                <a:gd name="T2" fmla="*/ 3 w 3"/>
                <a:gd name="T3" fmla="*/ 2 h 2"/>
                <a:gd name="T4" fmla="*/ 1 w 3"/>
                <a:gd name="T5" fmla="*/ 2 h 2"/>
                <a:gd name="T6" fmla="*/ 0 w 3"/>
                <a:gd name="T7" fmla="*/ 0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6" name="Freeform 3409">
              <a:extLst>
                <a:ext uri="{FF2B5EF4-FFF2-40B4-BE49-F238E27FC236}">
                  <a16:creationId xmlns:a16="http://schemas.microsoft.com/office/drawing/2014/main" id="{531783D2-11B2-46A8-A51A-42841E6C0FFB}"/>
                </a:ext>
              </a:extLst>
            </p:cNvPr>
            <p:cNvSpPr>
              <a:spLocks noChangeAspect="1"/>
            </p:cNvSpPr>
            <p:nvPr/>
          </p:nvSpPr>
          <p:spPr bwMode="auto">
            <a:xfrm>
              <a:off x="7632097" y="3203493"/>
              <a:ext cx="2776" cy="4164"/>
            </a:xfrm>
            <a:custGeom>
              <a:avLst/>
              <a:gdLst>
                <a:gd name="T0" fmla="*/ 2 w 2"/>
                <a:gd name="T1" fmla="*/ 2 h 2"/>
                <a:gd name="T2" fmla="*/ 1 w 2"/>
                <a:gd name="T3" fmla="*/ 3 h 2"/>
                <a:gd name="T4" fmla="*/ 0 w 2"/>
                <a:gd name="T5" fmla="*/ 2 h 2"/>
                <a:gd name="T6" fmla="*/ 1 w 2"/>
                <a:gd name="T7" fmla="*/ 0 h 2"/>
                <a:gd name="T8" fmla="*/ 2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7" name="Freeform 3410">
              <a:extLst>
                <a:ext uri="{FF2B5EF4-FFF2-40B4-BE49-F238E27FC236}">
                  <a16:creationId xmlns:a16="http://schemas.microsoft.com/office/drawing/2014/main" id="{072A0F6B-FF05-40A5-8521-96513FA4D296}"/>
                </a:ext>
              </a:extLst>
            </p:cNvPr>
            <p:cNvSpPr>
              <a:spLocks noChangeAspect="1"/>
            </p:cNvSpPr>
            <p:nvPr/>
          </p:nvSpPr>
          <p:spPr bwMode="auto">
            <a:xfrm>
              <a:off x="7593238" y="3292312"/>
              <a:ext cx="1388" cy="2776"/>
            </a:xfrm>
            <a:custGeom>
              <a:avLst/>
              <a:gdLst>
                <a:gd name="T0" fmla="*/ 1 w 1"/>
                <a:gd name="T1" fmla="*/ 1 h 2"/>
                <a:gd name="T2" fmla="*/ 0 w 1"/>
                <a:gd name="T3" fmla="*/ 2 h 2"/>
                <a:gd name="T4" fmla="*/ 0 w 1"/>
                <a:gd name="T5" fmla="*/ 1 h 2"/>
                <a:gd name="T6" fmla="*/ 0 w 1"/>
                <a:gd name="T7" fmla="*/ 0 h 2"/>
                <a:gd name="T8" fmla="*/ 1 w 1"/>
                <a:gd name="T9" fmla="*/ 1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8" name="Freeform 3411">
              <a:extLst>
                <a:ext uri="{FF2B5EF4-FFF2-40B4-BE49-F238E27FC236}">
                  <a16:creationId xmlns:a16="http://schemas.microsoft.com/office/drawing/2014/main" id="{183B52C2-3C5A-4231-9E65-84C9399A6B62}"/>
                </a:ext>
              </a:extLst>
            </p:cNvPr>
            <p:cNvSpPr>
              <a:spLocks noChangeAspect="1"/>
            </p:cNvSpPr>
            <p:nvPr/>
          </p:nvSpPr>
          <p:spPr bwMode="auto">
            <a:xfrm>
              <a:off x="7523848" y="2573432"/>
              <a:ext cx="2776" cy="4164"/>
            </a:xfrm>
            <a:custGeom>
              <a:avLst/>
              <a:gdLst>
                <a:gd name="T0" fmla="*/ 1 w 2"/>
                <a:gd name="T1" fmla="*/ 2 h 3"/>
                <a:gd name="T2" fmla="*/ 1 w 2"/>
                <a:gd name="T3" fmla="*/ 3 h 3"/>
                <a:gd name="T4" fmla="*/ 0 w 2"/>
                <a:gd name="T5" fmla="*/ 2 h 3"/>
                <a:gd name="T6" fmla="*/ 1 w 2"/>
                <a:gd name="T7" fmla="*/ 0 h 3"/>
                <a:gd name="T8" fmla="*/ 1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899" name="Freeform 3412">
              <a:extLst>
                <a:ext uri="{FF2B5EF4-FFF2-40B4-BE49-F238E27FC236}">
                  <a16:creationId xmlns:a16="http://schemas.microsoft.com/office/drawing/2014/main" id="{7AE53F0C-DE81-4466-AF33-BA1736ABA9ED}"/>
                </a:ext>
              </a:extLst>
            </p:cNvPr>
            <p:cNvSpPr>
              <a:spLocks noChangeAspect="1"/>
            </p:cNvSpPr>
            <p:nvPr/>
          </p:nvSpPr>
          <p:spPr bwMode="auto">
            <a:xfrm>
              <a:off x="7504420" y="2562328"/>
              <a:ext cx="2776" cy="5551"/>
            </a:xfrm>
            <a:custGeom>
              <a:avLst/>
              <a:gdLst>
                <a:gd name="T0" fmla="*/ 2 w 1"/>
                <a:gd name="T1" fmla="*/ 3 h 3"/>
                <a:gd name="T2" fmla="*/ 0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0" name="Freeform 3413">
              <a:extLst>
                <a:ext uri="{FF2B5EF4-FFF2-40B4-BE49-F238E27FC236}">
                  <a16:creationId xmlns:a16="http://schemas.microsoft.com/office/drawing/2014/main" id="{2B583AFE-D452-4A5B-98A6-C21E8B7BA5FA}"/>
                </a:ext>
              </a:extLst>
            </p:cNvPr>
            <p:cNvSpPr>
              <a:spLocks noChangeAspect="1"/>
            </p:cNvSpPr>
            <p:nvPr/>
          </p:nvSpPr>
          <p:spPr bwMode="auto">
            <a:xfrm>
              <a:off x="7501644" y="2554001"/>
              <a:ext cx="5551" cy="5551"/>
            </a:xfrm>
            <a:custGeom>
              <a:avLst/>
              <a:gdLst>
                <a:gd name="T0" fmla="*/ 3 w 3"/>
                <a:gd name="T1" fmla="*/ 3 h 3"/>
                <a:gd name="T2" fmla="*/ 1 w 3"/>
                <a:gd name="T3" fmla="*/ 4 h 3"/>
                <a:gd name="T4" fmla="*/ 0 w 3"/>
                <a:gd name="T5" fmla="*/ 3 h 3"/>
                <a:gd name="T6" fmla="*/ 1 w 3"/>
                <a:gd name="T7" fmla="*/ 1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1" name="Freeform 3414">
              <a:extLst>
                <a:ext uri="{FF2B5EF4-FFF2-40B4-BE49-F238E27FC236}">
                  <a16:creationId xmlns:a16="http://schemas.microsoft.com/office/drawing/2014/main" id="{88BA9E88-1C83-4461-B875-D0C0C23ABF12}"/>
                </a:ext>
              </a:extLst>
            </p:cNvPr>
            <p:cNvSpPr>
              <a:spLocks noChangeAspect="1"/>
            </p:cNvSpPr>
            <p:nvPr/>
          </p:nvSpPr>
          <p:spPr bwMode="auto">
            <a:xfrm>
              <a:off x="7154694" y="2347220"/>
              <a:ext cx="2776" cy="5551"/>
            </a:xfrm>
            <a:custGeom>
              <a:avLst/>
              <a:gdLst>
                <a:gd name="T0" fmla="*/ 2 w 1"/>
                <a:gd name="T1" fmla="*/ 3 h 3"/>
                <a:gd name="T2" fmla="*/ 2 w 1"/>
                <a:gd name="T3" fmla="*/ 4 h 3"/>
                <a:gd name="T4" fmla="*/ 0 w 1"/>
                <a:gd name="T5" fmla="*/ 1 h 3"/>
                <a:gd name="T6" fmla="*/ 2 w 1"/>
                <a:gd name="T7" fmla="*/ 0 h 3"/>
                <a:gd name="T8" fmla="*/ 2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2" name="Freeform 3415">
              <a:extLst>
                <a:ext uri="{FF2B5EF4-FFF2-40B4-BE49-F238E27FC236}">
                  <a16:creationId xmlns:a16="http://schemas.microsoft.com/office/drawing/2014/main" id="{0C1E5FC6-9685-4200-8DFF-067401050DF0}"/>
                </a:ext>
              </a:extLst>
            </p:cNvPr>
            <p:cNvSpPr>
              <a:spLocks noChangeAspect="1"/>
            </p:cNvSpPr>
            <p:nvPr/>
          </p:nvSpPr>
          <p:spPr bwMode="auto">
            <a:xfrm>
              <a:off x="6555165" y="2344446"/>
              <a:ext cx="4164" cy="2776"/>
            </a:xfrm>
            <a:custGeom>
              <a:avLst/>
              <a:gdLst>
                <a:gd name="T0" fmla="*/ 3 w 2"/>
                <a:gd name="T1" fmla="*/ 1 h 2"/>
                <a:gd name="T2" fmla="*/ 3 w 2"/>
                <a:gd name="T3" fmla="*/ 2 h 2"/>
                <a:gd name="T4" fmla="*/ 2 w 2"/>
                <a:gd name="T5" fmla="*/ 2 h 2"/>
                <a:gd name="T6" fmla="*/ 0 w 2"/>
                <a:gd name="T7" fmla="*/ 0 h 2"/>
                <a:gd name="T8" fmla="*/ 3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3" name="Freeform 3416">
              <a:extLst>
                <a:ext uri="{FF2B5EF4-FFF2-40B4-BE49-F238E27FC236}">
                  <a16:creationId xmlns:a16="http://schemas.microsoft.com/office/drawing/2014/main" id="{D1AFDA61-9757-49C7-BFD3-075088B5AA4F}"/>
                </a:ext>
              </a:extLst>
            </p:cNvPr>
            <p:cNvSpPr>
              <a:spLocks noChangeAspect="1"/>
            </p:cNvSpPr>
            <p:nvPr/>
          </p:nvSpPr>
          <p:spPr bwMode="auto">
            <a:xfrm>
              <a:off x="6145765" y="2219542"/>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4" name="Freeform 3417">
              <a:extLst>
                <a:ext uri="{FF2B5EF4-FFF2-40B4-BE49-F238E27FC236}">
                  <a16:creationId xmlns:a16="http://schemas.microsoft.com/office/drawing/2014/main" id="{78FAC8E2-9CCD-4213-960B-0AD7D2F2C091}"/>
                </a:ext>
              </a:extLst>
            </p:cNvPr>
            <p:cNvSpPr>
              <a:spLocks noChangeAspect="1"/>
            </p:cNvSpPr>
            <p:nvPr/>
          </p:nvSpPr>
          <p:spPr bwMode="auto">
            <a:xfrm>
              <a:off x="6136050" y="2209829"/>
              <a:ext cx="4164" cy="2776"/>
            </a:xfrm>
            <a:custGeom>
              <a:avLst/>
              <a:gdLst>
                <a:gd name="T0" fmla="*/ 2 w 3"/>
                <a:gd name="T1" fmla="*/ 0 h 2"/>
                <a:gd name="T2" fmla="*/ 2 w 3"/>
                <a:gd name="T3" fmla="*/ 1 h 2"/>
                <a:gd name="T4" fmla="*/ 1 w 3"/>
                <a:gd name="T5" fmla="*/ 2 h 2"/>
                <a:gd name="T6" fmla="*/ 0 w 3"/>
                <a:gd name="T7" fmla="*/ 1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5" name="Freeform 3418">
              <a:extLst>
                <a:ext uri="{FF2B5EF4-FFF2-40B4-BE49-F238E27FC236}">
                  <a16:creationId xmlns:a16="http://schemas.microsoft.com/office/drawing/2014/main" id="{93A44E38-4E6A-4C55-8DD7-2C3091039786}"/>
                </a:ext>
              </a:extLst>
            </p:cNvPr>
            <p:cNvSpPr>
              <a:spLocks noChangeAspect="1"/>
            </p:cNvSpPr>
            <p:nvPr/>
          </p:nvSpPr>
          <p:spPr bwMode="auto">
            <a:xfrm>
              <a:off x="6156866" y="2220931"/>
              <a:ext cx="5551" cy="4164"/>
            </a:xfrm>
            <a:custGeom>
              <a:avLst/>
              <a:gdLst>
                <a:gd name="T0" fmla="*/ 3 w 3"/>
                <a:gd name="T1" fmla="*/ 0 h 2"/>
                <a:gd name="T2" fmla="*/ 4 w 3"/>
                <a:gd name="T3" fmla="*/ 2 h 2"/>
                <a:gd name="T4" fmla="*/ 3 w 3"/>
                <a:gd name="T5" fmla="*/ 3 h 2"/>
                <a:gd name="T6" fmla="*/ 0 w 3"/>
                <a:gd name="T7" fmla="*/ 2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6" name="Freeform 3419">
              <a:extLst>
                <a:ext uri="{FF2B5EF4-FFF2-40B4-BE49-F238E27FC236}">
                  <a16:creationId xmlns:a16="http://schemas.microsoft.com/office/drawing/2014/main" id="{B4C76DA2-765F-4AC2-9DAD-BC22EC20D08B}"/>
                </a:ext>
              </a:extLst>
            </p:cNvPr>
            <p:cNvSpPr>
              <a:spLocks noChangeAspect="1"/>
            </p:cNvSpPr>
            <p:nvPr/>
          </p:nvSpPr>
          <p:spPr bwMode="auto">
            <a:xfrm>
              <a:off x="6428875" y="2295871"/>
              <a:ext cx="2776" cy="5551"/>
            </a:xfrm>
            <a:custGeom>
              <a:avLst/>
              <a:gdLst>
                <a:gd name="T0" fmla="*/ 1 w 2"/>
                <a:gd name="T1" fmla="*/ 4 h 3"/>
                <a:gd name="T2" fmla="*/ 0 w 2"/>
                <a:gd name="T3" fmla="*/ 4 h 3"/>
                <a:gd name="T4" fmla="*/ 0 w 2"/>
                <a:gd name="T5" fmla="*/ 3 h 3"/>
                <a:gd name="T6" fmla="*/ 2 w 2"/>
                <a:gd name="T7" fmla="*/ 1 h 3"/>
                <a:gd name="T8" fmla="*/ 1 w 2"/>
                <a:gd name="T9" fmla="*/ 4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7" name="Freeform 3420">
              <a:extLst>
                <a:ext uri="{FF2B5EF4-FFF2-40B4-BE49-F238E27FC236}">
                  <a16:creationId xmlns:a16="http://schemas.microsoft.com/office/drawing/2014/main" id="{8B0C283D-49FF-4EBB-8D13-0D165A5BC677}"/>
                </a:ext>
              </a:extLst>
            </p:cNvPr>
            <p:cNvSpPr>
              <a:spLocks noChangeAspect="1"/>
            </p:cNvSpPr>
            <p:nvPr/>
          </p:nvSpPr>
          <p:spPr bwMode="auto">
            <a:xfrm>
              <a:off x="6162417" y="2287546"/>
              <a:ext cx="1388" cy="4164"/>
            </a:xfrm>
            <a:custGeom>
              <a:avLst/>
              <a:gdLst>
                <a:gd name="T0" fmla="*/ 1 w 1"/>
                <a:gd name="T1" fmla="*/ 2 h 2"/>
                <a:gd name="T2" fmla="*/ 0 w 1"/>
                <a:gd name="T3" fmla="*/ 3 h 2"/>
                <a:gd name="T4" fmla="*/ 0 w 1"/>
                <a:gd name="T5" fmla="*/ 2 h 2"/>
                <a:gd name="T6" fmla="*/ 0 w 1"/>
                <a:gd name="T7" fmla="*/ 0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8" name="Freeform 3421">
              <a:extLst>
                <a:ext uri="{FF2B5EF4-FFF2-40B4-BE49-F238E27FC236}">
                  <a16:creationId xmlns:a16="http://schemas.microsoft.com/office/drawing/2014/main" id="{4C28C85A-EF8B-4BE7-86E6-C9343C0205FA}"/>
                </a:ext>
              </a:extLst>
            </p:cNvPr>
            <p:cNvSpPr>
              <a:spLocks noChangeAspect="1"/>
            </p:cNvSpPr>
            <p:nvPr/>
          </p:nvSpPr>
          <p:spPr bwMode="auto">
            <a:xfrm>
              <a:off x="6262339" y="2341670"/>
              <a:ext cx="2776" cy="4164"/>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09" name="Freeform 3422">
              <a:extLst>
                <a:ext uri="{FF2B5EF4-FFF2-40B4-BE49-F238E27FC236}">
                  <a16:creationId xmlns:a16="http://schemas.microsoft.com/office/drawing/2014/main" id="{6E75A3B2-2477-4E8C-948B-FCCDD093AC25}"/>
                </a:ext>
              </a:extLst>
            </p:cNvPr>
            <p:cNvSpPr>
              <a:spLocks noChangeAspect="1"/>
            </p:cNvSpPr>
            <p:nvPr/>
          </p:nvSpPr>
          <p:spPr bwMode="auto">
            <a:xfrm>
              <a:off x="6188786" y="2272280"/>
              <a:ext cx="5551" cy="4164"/>
            </a:xfrm>
            <a:custGeom>
              <a:avLst/>
              <a:gdLst>
                <a:gd name="T0" fmla="*/ 3 w 3"/>
                <a:gd name="T1" fmla="*/ 2 h 2"/>
                <a:gd name="T2" fmla="*/ 3 w 3"/>
                <a:gd name="T3" fmla="*/ 3 h 2"/>
                <a:gd name="T4" fmla="*/ 1 w 3"/>
                <a:gd name="T5" fmla="*/ 2 h 2"/>
                <a:gd name="T6" fmla="*/ 1 w 3"/>
                <a:gd name="T7" fmla="*/ 0 h 2"/>
                <a:gd name="T8" fmla="*/ 3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0" name="Freeform 3423">
              <a:extLst>
                <a:ext uri="{FF2B5EF4-FFF2-40B4-BE49-F238E27FC236}">
                  <a16:creationId xmlns:a16="http://schemas.microsoft.com/office/drawing/2014/main" id="{32096483-C8FC-4BDA-B4A2-36D16F80BF80}"/>
                </a:ext>
              </a:extLst>
            </p:cNvPr>
            <p:cNvSpPr>
              <a:spLocks noChangeAspect="1"/>
            </p:cNvSpPr>
            <p:nvPr/>
          </p:nvSpPr>
          <p:spPr bwMode="auto">
            <a:xfrm>
              <a:off x="6227645" y="2333343"/>
              <a:ext cx="2776" cy="2776"/>
            </a:xfrm>
            <a:custGeom>
              <a:avLst/>
              <a:gdLst>
                <a:gd name="T0" fmla="*/ 1 w 2"/>
                <a:gd name="T1" fmla="*/ 2 h 2"/>
                <a:gd name="T2" fmla="*/ 0 w 2"/>
                <a:gd name="T3" fmla="*/ 2 h 2"/>
                <a:gd name="T4" fmla="*/ 1 w 2"/>
                <a:gd name="T5" fmla="*/ 0 h 2"/>
                <a:gd name="T6" fmla="*/ 2 w 2"/>
                <a:gd name="T7" fmla="*/ 0 h 2"/>
                <a:gd name="T8" fmla="*/ 1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1" name="Freeform 3424">
              <a:extLst>
                <a:ext uri="{FF2B5EF4-FFF2-40B4-BE49-F238E27FC236}">
                  <a16:creationId xmlns:a16="http://schemas.microsoft.com/office/drawing/2014/main" id="{65A8FCC8-CA67-4600-BD76-A5E6D1721A45}"/>
                </a:ext>
              </a:extLst>
            </p:cNvPr>
            <p:cNvSpPr>
              <a:spLocks noChangeAspect="1"/>
            </p:cNvSpPr>
            <p:nvPr/>
          </p:nvSpPr>
          <p:spPr bwMode="auto">
            <a:xfrm>
              <a:off x="6245685" y="2330568"/>
              <a:ext cx="5551" cy="4164"/>
            </a:xfrm>
            <a:custGeom>
              <a:avLst/>
              <a:gdLst>
                <a:gd name="T0" fmla="*/ 3 w 3"/>
                <a:gd name="T1" fmla="*/ 3 h 2"/>
                <a:gd name="T2" fmla="*/ 0 w 3"/>
                <a:gd name="T3" fmla="*/ 3 h 2"/>
                <a:gd name="T4" fmla="*/ 1 w 3"/>
                <a:gd name="T5" fmla="*/ 2 h 2"/>
                <a:gd name="T6" fmla="*/ 3 w 3"/>
                <a:gd name="T7" fmla="*/ 0 h 2"/>
                <a:gd name="T8" fmla="*/ 3 w 3"/>
                <a:gd name="T9" fmla="*/ 3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2" name="Freeform 3425">
              <a:extLst>
                <a:ext uri="{FF2B5EF4-FFF2-40B4-BE49-F238E27FC236}">
                  <a16:creationId xmlns:a16="http://schemas.microsoft.com/office/drawing/2014/main" id="{B60BAA73-9492-49AA-B13A-BB9C0C9DF0DD}"/>
                </a:ext>
              </a:extLst>
            </p:cNvPr>
            <p:cNvSpPr>
              <a:spLocks noChangeAspect="1"/>
            </p:cNvSpPr>
            <p:nvPr/>
          </p:nvSpPr>
          <p:spPr bwMode="auto">
            <a:xfrm>
              <a:off x="6063884" y="2413834"/>
              <a:ext cx="4164" cy="5551"/>
            </a:xfrm>
            <a:custGeom>
              <a:avLst/>
              <a:gdLst>
                <a:gd name="T0" fmla="*/ 3 w 2"/>
                <a:gd name="T1" fmla="*/ 3 h 3"/>
                <a:gd name="T2" fmla="*/ 2 w 2"/>
                <a:gd name="T3" fmla="*/ 4 h 3"/>
                <a:gd name="T4" fmla="*/ 0 w 2"/>
                <a:gd name="T5" fmla="*/ 3 h 3"/>
                <a:gd name="T6" fmla="*/ 2 w 2"/>
                <a:gd name="T7" fmla="*/ 0 h 3"/>
                <a:gd name="T8" fmla="*/ 3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3" name="Freeform 3426">
              <a:extLst>
                <a:ext uri="{FF2B5EF4-FFF2-40B4-BE49-F238E27FC236}">
                  <a16:creationId xmlns:a16="http://schemas.microsoft.com/office/drawing/2014/main" id="{2BB31C02-9736-4FC4-B9B1-E806E56831B9}"/>
                </a:ext>
              </a:extLst>
            </p:cNvPr>
            <p:cNvSpPr>
              <a:spLocks noChangeAspect="1"/>
            </p:cNvSpPr>
            <p:nvPr/>
          </p:nvSpPr>
          <p:spPr bwMode="auto">
            <a:xfrm>
              <a:off x="6054169" y="2434651"/>
              <a:ext cx="5551" cy="2776"/>
            </a:xfrm>
            <a:custGeom>
              <a:avLst/>
              <a:gdLst>
                <a:gd name="T0" fmla="*/ 3 w 3"/>
                <a:gd name="T1" fmla="*/ 0 h 2"/>
                <a:gd name="T2" fmla="*/ 4 w 3"/>
                <a:gd name="T3" fmla="*/ 1 h 2"/>
                <a:gd name="T4" fmla="*/ 3 w 3"/>
                <a:gd name="T5" fmla="*/ 2 h 2"/>
                <a:gd name="T6" fmla="*/ 0 w 3"/>
                <a:gd name="T7" fmla="*/ 1 h 2"/>
                <a:gd name="T8" fmla="*/ 3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4" name="Freeform 3427">
              <a:extLst>
                <a:ext uri="{FF2B5EF4-FFF2-40B4-BE49-F238E27FC236}">
                  <a16:creationId xmlns:a16="http://schemas.microsoft.com/office/drawing/2014/main" id="{617043BD-E7FD-4072-B880-5D56642F5239}"/>
                </a:ext>
              </a:extLst>
            </p:cNvPr>
            <p:cNvSpPr>
              <a:spLocks noChangeAspect="1"/>
            </p:cNvSpPr>
            <p:nvPr/>
          </p:nvSpPr>
          <p:spPr bwMode="auto">
            <a:xfrm>
              <a:off x="6023638" y="2429099"/>
              <a:ext cx="4164" cy="5551"/>
            </a:xfrm>
            <a:custGeom>
              <a:avLst/>
              <a:gdLst>
                <a:gd name="T0" fmla="*/ 3 w 2"/>
                <a:gd name="T1" fmla="*/ 1 h 3"/>
                <a:gd name="T2" fmla="*/ 2 w 2"/>
                <a:gd name="T3" fmla="*/ 3 h 3"/>
                <a:gd name="T4" fmla="*/ 0 w 2"/>
                <a:gd name="T5" fmla="*/ 3 h 3"/>
                <a:gd name="T6" fmla="*/ 0 w 2"/>
                <a:gd name="T7" fmla="*/ 0 h 3"/>
                <a:gd name="T8" fmla="*/ 3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5" name="Freeform 3428">
              <a:extLst>
                <a:ext uri="{FF2B5EF4-FFF2-40B4-BE49-F238E27FC236}">
                  <a16:creationId xmlns:a16="http://schemas.microsoft.com/office/drawing/2014/main" id="{7D697F13-1215-4BF6-B498-E2B91A3AEFD0}"/>
                </a:ext>
              </a:extLst>
            </p:cNvPr>
            <p:cNvSpPr>
              <a:spLocks noChangeAspect="1"/>
            </p:cNvSpPr>
            <p:nvPr/>
          </p:nvSpPr>
          <p:spPr bwMode="auto">
            <a:xfrm>
              <a:off x="5970902" y="2412446"/>
              <a:ext cx="2776" cy="5551"/>
            </a:xfrm>
            <a:custGeom>
              <a:avLst/>
              <a:gdLst>
                <a:gd name="T0" fmla="*/ 2 w 2"/>
                <a:gd name="T1" fmla="*/ 3 h 3"/>
                <a:gd name="T2" fmla="*/ 1 w 2"/>
                <a:gd name="T3" fmla="*/ 4 h 3"/>
                <a:gd name="T4" fmla="*/ 0 w 2"/>
                <a:gd name="T5" fmla="*/ 3 h 3"/>
                <a:gd name="T6" fmla="*/ 1 w 2"/>
                <a:gd name="T7" fmla="*/ 1 h 3"/>
                <a:gd name="T8" fmla="*/ 2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6" name="Freeform 3429">
              <a:extLst>
                <a:ext uri="{FF2B5EF4-FFF2-40B4-BE49-F238E27FC236}">
                  <a16:creationId xmlns:a16="http://schemas.microsoft.com/office/drawing/2014/main" id="{AA7FE829-51AE-475D-A61A-A62AE2B0F22D}"/>
                </a:ext>
              </a:extLst>
            </p:cNvPr>
            <p:cNvSpPr>
              <a:spLocks noChangeAspect="1"/>
            </p:cNvSpPr>
            <p:nvPr/>
          </p:nvSpPr>
          <p:spPr bwMode="auto">
            <a:xfrm>
              <a:off x="5922329" y="2459631"/>
              <a:ext cx="5551" cy="2776"/>
            </a:xfrm>
            <a:custGeom>
              <a:avLst/>
              <a:gdLst>
                <a:gd name="T0" fmla="*/ 1 w 3"/>
                <a:gd name="T1" fmla="*/ 2 h 2"/>
                <a:gd name="T2" fmla="*/ 0 w 3"/>
                <a:gd name="T3" fmla="*/ 1 h 2"/>
                <a:gd name="T4" fmla="*/ 1 w 3"/>
                <a:gd name="T5" fmla="*/ 0 h 2"/>
                <a:gd name="T6" fmla="*/ 4 w 3"/>
                <a:gd name="T7" fmla="*/ 1 h 2"/>
                <a:gd name="T8" fmla="*/ 1 w 3"/>
                <a:gd name="T9" fmla="*/ 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7" name="Freeform 3430">
              <a:extLst>
                <a:ext uri="{FF2B5EF4-FFF2-40B4-BE49-F238E27FC236}">
                  <a16:creationId xmlns:a16="http://schemas.microsoft.com/office/drawing/2014/main" id="{1DBA52F7-1C70-42D6-8547-526B1A80B902}"/>
                </a:ext>
              </a:extLst>
            </p:cNvPr>
            <p:cNvSpPr>
              <a:spLocks noChangeAspect="1"/>
            </p:cNvSpPr>
            <p:nvPr/>
          </p:nvSpPr>
          <p:spPr bwMode="auto">
            <a:xfrm>
              <a:off x="5776610" y="2609515"/>
              <a:ext cx="4164" cy="2776"/>
            </a:xfrm>
            <a:custGeom>
              <a:avLst/>
              <a:gdLst>
                <a:gd name="T0" fmla="*/ 2 w 3"/>
                <a:gd name="T1" fmla="*/ 0 h 2"/>
                <a:gd name="T2" fmla="*/ 2 w 3"/>
                <a:gd name="T3" fmla="*/ 1 h 2"/>
                <a:gd name="T4" fmla="*/ 1 w 3"/>
                <a:gd name="T5" fmla="*/ 2 h 2"/>
                <a:gd name="T6" fmla="*/ 0 w 3"/>
                <a:gd name="T7" fmla="*/ 0 h 2"/>
                <a:gd name="T8" fmla="*/ 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8" name="Freeform 3431">
              <a:extLst>
                <a:ext uri="{FF2B5EF4-FFF2-40B4-BE49-F238E27FC236}">
                  <a16:creationId xmlns:a16="http://schemas.microsoft.com/office/drawing/2014/main" id="{B4A758C3-7213-4348-AC93-0035624D3170}"/>
                </a:ext>
              </a:extLst>
            </p:cNvPr>
            <p:cNvSpPr>
              <a:spLocks noChangeAspect="1"/>
            </p:cNvSpPr>
            <p:nvPr/>
          </p:nvSpPr>
          <p:spPr bwMode="auto">
            <a:xfrm>
              <a:off x="5804365" y="2447141"/>
              <a:ext cx="34695" cy="23593"/>
            </a:xfrm>
            <a:custGeom>
              <a:avLst/>
              <a:gdLst>
                <a:gd name="T0" fmla="*/ 8 w 21"/>
                <a:gd name="T1" fmla="*/ 0 h 14"/>
                <a:gd name="T2" fmla="*/ 13 w 21"/>
                <a:gd name="T3" fmla="*/ 2 h 14"/>
                <a:gd name="T4" fmla="*/ 14 w 21"/>
                <a:gd name="T5" fmla="*/ 9 h 14"/>
                <a:gd name="T6" fmla="*/ 18 w 21"/>
                <a:gd name="T7" fmla="*/ 7 h 14"/>
                <a:gd name="T8" fmla="*/ 23 w 21"/>
                <a:gd name="T9" fmla="*/ 13 h 14"/>
                <a:gd name="T10" fmla="*/ 12 w 21"/>
                <a:gd name="T11" fmla="*/ 15 h 14"/>
                <a:gd name="T12" fmla="*/ 5 w 21"/>
                <a:gd name="T13" fmla="*/ 16 h 14"/>
                <a:gd name="T14" fmla="*/ 4 w 21"/>
                <a:gd name="T15" fmla="*/ 15 h 14"/>
                <a:gd name="T16" fmla="*/ 1 w 21"/>
                <a:gd name="T17" fmla="*/ 16 h 14"/>
                <a:gd name="T18" fmla="*/ 1 w 21"/>
                <a:gd name="T19" fmla="*/ 10 h 14"/>
                <a:gd name="T20" fmla="*/ 1 w 21"/>
                <a:gd name="T21" fmla="*/ 4 h 14"/>
                <a:gd name="T22" fmla="*/ 8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19" name="Freeform 3432">
              <a:extLst>
                <a:ext uri="{FF2B5EF4-FFF2-40B4-BE49-F238E27FC236}">
                  <a16:creationId xmlns:a16="http://schemas.microsoft.com/office/drawing/2014/main" id="{4E596A3B-DE3D-4600-A085-977EAC88BC75}"/>
                </a:ext>
              </a:extLst>
            </p:cNvPr>
            <p:cNvSpPr>
              <a:spLocks noChangeAspect="1"/>
            </p:cNvSpPr>
            <p:nvPr/>
          </p:nvSpPr>
          <p:spPr bwMode="auto">
            <a:xfrm>
              <a:off x="5889022" y="2467958"/>
              <a:ext cx="9715" cy="11102"/>
            </a:xfrm>
            <a:custGeom>
              <a:avLst/>
              <a:gdLst>
                <a:gd name="T0" fmla="*/ 5 w 6"/>
                <a:gd name="T1" fmla="*/ 1 h 7"/>
                <a:gd name="T2" fmla="*/ 5 w 6"/>
                <a:gd name="T3" fmla="*/ 7 h 7"/>
                <a:gd name="T4" fmla="*/ 1 w 6"/>
                <a:gd name="T5" fmla="*/ 3 h 7"/>
                <a:gd name="T6" fmla="*/ 1 w 6"/>
                <a:gd name="T7" fmla="*/ 0 h 7"/>
                <a:gd name="T8" fmla="*/ 5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0" name="Freeform 3433">
              <a:extLst>
                <a:ext uri="{FF2B5EF4-FFF2-40B4-BE49-F238E27FC236}">
                  <a16:creationId xmlns:a16="http://schemas.microsoft.com/office/drawing/2014/main" id="{9A0004E2-D149-4D89-A019-023A582537A8}"/>
                </a:ext>
              </a:extLst>
            </p:cNvPr>
            <p:cNvSpPr>
              <a:spLocks noChangeAspect="1"/>
            </p:cNvSpPr>
            <p:nvPr/>
          </p:nvSpPr>
          <p:spPr bwMode="auto">
            <a:xfrm>
              <a:off x="5965351" y="2462407"/>
              <a:ext cx="16654" cy="20817"/>
            </a:xfrm>
            <a:custGeom>
              <a:avLst/>
              <a:gdLst>
                <a:gd name="T0" fmla="*/ 8 w 10"/>
                <a:gd name="T1" fmla="*/ 1 h 12"/>
                <a:gd name="T2" fmla="*/ 5 w 10"/>
                <a:gd name="T3" fmla="*/ 0 h 12"/>
                <a:gd name="T4" fmla="*/ 0 w 10"/>
                <a:gd name="T5" fmla="*/ 10 h 12"/>
                <a:gd name="T6" fmla="*/ 6 w 10"/>
                <a:gd name="T7" fmla="*/ 15 h 12"/>
                <a:gd name="T8" fmla="*/ 11 w 10"/>
                <a:gd name="T9" fmla="*/ 14 h 12"/>
                <a:gd name="T10" fmla="*/ 10 w 10"/>
                <a:gd name="T11" fmla="*/ 10 h 12"/>
                <a:gd name="T12" fmla="*/ 10 w 10"/>
                <a:gd name="T13" fmla="*/ 5 h 12"/>
                <a:gd name="T14" fmla="*/ 8 w 10"/>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1" name="Freeform 3434">
              <a:extLst>
                <a:ext uri="{FF2B5EF4-FFF2-40B4-BE49-F238E27FC236}">
                  <a16:creationId xmlns:a16="http://schemas.microsoft.com/office/drawing/2014/main" id="{E80A734B-0FE7-4B53-8593-D9971E86BF13}"/>
                </a:ext>
              </a:extLst>
            </p:cNvPr>
            <p:cNvSpPr>
              <a:spLocks noChangeAspect="1"/>
            </p:cNvSpPr>
            <p:nvPr/>
          </p:nvSpPr>
          <p:spPr bwMode="auto">
            <a:xfrm>
              <a:off x="5938983" y="2483224"/>
              <a:ext cx="24980" cy="18042"/>
            </a:xfrm>
            <a:custGeom>
              <a:avLst/>
              <a:gdLst>
                <a:gd name="T0" fmla="*/ 8 w 15"/>
                <a:gd name="T1" fmla="*/ 1 h 11"/>
                <a:gd name="T2" fmla="*/ 17 w 15"/>
                <a:gd name="T3" fmla="*/ 2 h 11"/>
                <a:gd name="T4" fmla="*/ 16 w 15"/>
                <a:gd name="T5" fmla="*/ 6 h 11"/>
                <a:gd name="T6" fmla="*/ 11 w 15"/>
                <a:gd name="T7" fmla="*/ 11 h 11"/>
                <a:gd name="T8" fmla="*/ 2 w 15"/>
                <a:gd name="T9" fmla="*/ 13 h 11"/>
                <a:gd name="T10" fmla="*/ 1 w 15"/>
                <a:gd name="T11" fmla="*/ 11 h 11"/>
                <a:gd name="T12" fmla="*/ 6 w 15"/>
                <a:gd name="T13" fmla="*/ 5 h 11"/>
                <a:gd name="T14" fmla="*/ 8 w 15"/>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2" name="Freeform 3435">
              <a:extLst>
                <a:ext uri="{FF2B5EF4-FFF2-40B4-BE49-F238E27FC236}">
                  <a16:creationId xmlns:a16="http://schemas.microsoft.com/office/drawing/2014/main" id="{7FC57E56-CBB7-4810-B852-FFF24CF688CA}"/>
                </a:ext>
              </a:extLst>
            </p:cNvPr>
            <p:cNvSpPr>
              <a:spLocks noChangeAspect="1"/>
            </p:cNvSpPr>
            <p:nvPr/>
          </p:nvSpPr>
          <p:spPr bwMode="auto">
            <a:xfrm>
              <a:off x="5998657" y="2376363"/>
              <a:ext cx="13878" cy="18042"/>
            </a:xfrm>
            <a:custGeom>
              <a:avLst/>
              <a:gdLst>
                <a:gd name="T0" fmla="*/ 7 w 8"/>
                <a:gd name="T1" fmla="*/ 1 h 11"/>
                <a:gd name="T2" fmla="*/ 9 w 8"/>
                <a:gd name="T3" fmla="*/ 7 h 11"/>
                <a:gd name="T4" fmla="*/ 6 w 8"/>
                <a:gd name="T5" fmla="*/ 12 h 11"/>
                <a:gd name="T6" fmla="*/ 3 w 8"/>
                <a:gd name="T7" fmla="*/ 7 h 11"/>
                <a:gd name="T8" fmla="*/ 7 w 8"/>
                <a:gd name="T9" fmla="*/ 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3" name="Freeform 3436">
              <a:extLst>
                <a:ext uri="{FF2B5EF4-FFF2-40B4-BE49-F238E27FC236}">
                  <a16:creationId xmlns:a16="http://schemas.microsoft.com/office/drawing/2014/main" id="{6F0E1B0E-A547-4E2C-9B0C-5ADC1CAB6F88}"/>
                </a:ext>
              </a:extLst>
            </p:cNvPr>
            <p:cNvSpPr>
              <a:spLocks noChangeAspect="1"/>
            </p:cNvSpPr>
            <p:nvPr/>
          </p:nvSpPr>
          <p:spPr bwMode="auto">
            <a:xfrm>
              <a:off x="6213766" y="2311139"/>
              <a:ext cx="16654" cy="15266"/>
            </a:xfrm>
            <a:custGeom>
              <a:avLst/>
              <a:gdLst>
                <a:gd name="T0" fmla="*/ 8 w 10"/>
                <a:gd name="T1" fmla="*/ 0 h 9"/>
                <a:gd name="T2" fmla="*/ 12 w 10"/>
                <a:gd name="T3" fmla="*/ 1 h 9"/>
                <a:gd name="T4" fmla="*/ 7 w 10"/>
                <a:gd name="T5" fmla="*/ 11 h 9"/>
                <a:gd name="T6" fmla="*/ 5 w 10"/>
                <a:gd name="T7" fmla="*/ 9 h 9"/>
                <a:gd name="T8" fmla="*/ 0 w 10"/>
                <a:gd name="T9" fmla="*/ 7 h 9"/>
                <a:gd name="T10" fmla="*/ 7 w 10"/>
                <a:gd name="T11" fmla="*/ 4 h 9"/>
                <a:gd name="T12" fmla="*/ 8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4" name="Freeform 3437">
              <a:extLst>
                <a:ext uri="{FF2B5EF4-FFF2-40B4-BE49-F238E27FC236}">
                  <a16:creationId xmlns:a16="http://schemas.microsoft.com/office/drawing/2014/main" id="{F2DFE67F-3A6B-434A-BD1B-5E75A13C40B6}"/>
                </a:ext>
              </a:extLst>
            </p:cNvPr>
            <p:cNvSpPr>
              <a:spLocks noChangeAspect="1"/>
            </p:cNvSpPr>
            <p:nvPr/>
          </p:nvSpPr>
          <p:spPr bwMode="auto">
            <a:xfrm>
              <a:off x="6240135" y="2343057"/>
              <a:ext cx="20817" cy="9715"/>
            </a:xfrm>
            <a:custGeom>
              <a:avLst/>
              <a:gdLst>
                <a:gd name="T0" fmla="*/ 4 w 12"/>
                <a:gd name="T1" fmla="*/ 0 h 6"/>
                <a:gd name="T2" fmla="*/ 1 w 12"/>
                <a:gd name="T3" fmla="*/ 5 h 6"/>
                <a:gd name="T4" fmla="*/ 10 w 12"/>
                <a:gd name="T5" fmla="*/ 7 h 6"/>
                <a:gd name="T6" fmla="*/ 15 w 12"/>
                <a:gd name="T7" fmla="*/ 6 h 6"/>
                <a:gd name="T8" fmla="*/ 10 w 12"/>
                <a:gd name="T9" fmla="*/ 2 h 6"/>
                <a:gd name="T10" fmla="*/ 4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5" name="Freeform 3438">
              <a:extLst>
                <a:ext uri="{FF2B5EF4-FFF2-40B4-BE49-F238E27FC236}">
                  <a16:creationId xmlns:a16="http://schemas.microsoft.com/office/drawing/2014/main" id="{4D9D2A03-4110-488B-BB85-D1C868980A4B}"/>
                </a:ext>
              </a:extLst>
            </p:cNvPr>
            <p:cNvSpPr>
              <a:spLocks noChangeAspect="1"/>
            </p:cNvSpPr>
            <p:nvPr/>
          </p:nvSpPr>
          <p:spPr bwMode="auto">
            <a:xfrm>
              <a:off x="6419161" y="2270892"/>
              <a:ext cx="20817" cy="9715"/>
            </a:xfrm>
            <a:custGeom>
              <a:avLst/>
              <a:gdLst>
                <a:gd name="T0" fmla="*/ 13 w 13"/>
                <a:gd name="T1" fmla="*/ 0 h 6"/>
                <a:gd name="T2" fmla="*/ 15 w 13"/>
                <a:gd name="T3" fmla="*/ 4 h 6"/>
                <a:gd name="T4" fmla="*/ 13 w 13"/>
                <a:gd name="T5" fmla="*/ 7 h 6"/>
                <a:gd name="T6" fmla="*/ 8 w 13"/>
                <a:gd name="T7" fmla="*/ 6 h 6"/>
                <a:gd name="T8" fmla="*/ 1 w 13"/>
                <a:gd name="T9" fmla="*/ 5 h 6"/>
                <a:gd name="T10" fmla="*/ 0 w 13"/>
                <a:gd name="T11" fmla="*/ 2 h 6"/>
                <a:gd name="T12" fmla="*/ 5 w 13"/>
                <a:gd name="T13" fmla="*/ 1 h 6"/>
                <a:gd name="T14" fmla="*/ 8 w 13"/>
                <a:gd name="T15" fmla="*/ 1 h 6"/>
                <a:gd name="T16" fmla="*/ 1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6" name="Freeform 3439">
              <a:extLst>
                <a:ext uri="{FF2B5EF4-FFF2-40B4-BE49-F238E27FC236}">
                  <a16:creationId xmlns:a16="http://schemas.microsoft.com/office/drawing/2014/main" id="{4A1F9926-DD23-4843-A283-B400888BA9FF}"/>
                </a:ext>
              </a:extLst>
            </p:cNvPr>
            <p:cNvSpPr>
              <a:spLocks noChangeAspect="1"/>
            </p:cNvSpPr>
            <p:nvPr/>
          </p:nvSpPr>
          <p:spPr bwMode="auto">
            <a:xfrm>
              <a:off x="6409445" y="2263953"/>
              <a:ext cx="11102" cy="8327"/>
            </a:xfrm>
            <a:custGeom>
              <a:avLst/>
              <a:gdLst>
                <a:gd name="T0" fmla="*/ 5 w 7"/>
                <a:gd name="T1" fmla="*/ 0 h 5"/>
                <a:gd name="T2" fmla="*/ 8 w 7"/>
                <a:gd name="T3" fmla="*/ 2 h 5"/>
                <a:gd name="T4" fmla="*/ 5 w 7"/>
                <a:gd name="T5" fmla="*/ 4 h 5"/>
                <a:gd name="T6" fmla="*/ 2 w 7"/>
                <a:gd name="T7" fmla="*/ 6 h 5"/>
                <a:gd name="T8" fmla="*/ 0 w 7"/>
                <a:gd name="T9" fmla="*/ 4 h 5"/>
                <a:gd name="T10" fmla="*/ 2 w 7"/>
                <a:gd name="T11" fmla="*/ 1 h 5"/>
                <a:gd name="T12" fmla="*/ 5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7" name="Freeform 3440">
              <a:extLst>
                <a:ext uri="{FF2B5EF4-FFF2-40B4-BE49-F238E27FC236}">
                  <a16:creationId xmlns:a16="http://schemas.microsoft.com/office/drawing/2014/main" id="{BA6F6160-CDBC-4E7D-BF5E-EE799D1A661D}"/>
                </a:ext>
              </a:extLst>
            </p:cNvPr>
            <p:cNvSpPr>
              <a:spLocks noChangeAspect="1"/>
            </p:cNvSpPr>
            <p:nvPr/>
          </p:nvSpPr>
          <p:spPr bwMode="auto">
            <a:xfrm>
              <a:off x="6298422" y="2219542"/>
              <a:ext cx="95759" cy="66614"/>
            </a:xfrm>
            <a:custGeom>
              <a:avLst/>
              <a:gdLst>
                <a:gd name="T0" fmla="*/ 64 w 57"/>
                <a:gd name="T1" fmla="*/ 22 h 40"/>
                <a:gd name="T2" fmla="*/ 65 w 57"/>
                <a:gd name="T3" fmla="*/ 35 h 40"/>
                <a:gd name="T4" fmla="*/ 40 w 57"/>
                <a:gd name="T5" fmla="*/ 40 h 40"/>
                <a:gd name="T6" fmla="*/ 19 w 57"/>
                <a:gd name="T7" fmla="*/ 40 h 40"/>
                <a:gd name="T8" fmla="*/ 5 w 57"/>
                <a:gd name="T9" fmla="*/ 47 h 40"/>
                <a:gd name="T10" fmla="*/ 1 w 57"/>
                <a:gd name="T11" fmla="*/ 44 h 40"/>
                <a:gd name="T12" fmla="*/ 1 w 57"/>
                <a:gd name="T13" fmla="*/ 29 h 40"/>
                <a:gd name="T14" fmla="*/ 6 w 57"/>
                <a:gd name="T15" fmla="*/ 23 h 40"/>
                <a:gd name="T16" fmla="*/ 11 w 57"/>
                <a:gd name="T17" fmla="*/ 24 h 40"/>
                <a:gd name="T18" fmla="*/ 8 w 57"/>
                <a:gd name="T19" fmla="*/ 16 h 40"/>
                <a:gd name="T20" fmla="*/ 16 w 57"/>
                <a:gd name="T21" fmla="*/ 5 h 40"/>
                <a:gd name="T22" fmla="*/ 22 w 57"/>
                <a:gd name="T23" fmla="*/ 13 h 40"/>
                <a:gd name="T24" fmla="*/ 23 w 57"/>
                <a:gd name="T25" fmla="*/ 2 h 40"/>
                <a:gd name="T26" fmla="*/ 29 w 57"/>
                <a:gd name="T27" fmla="*/ 2 h 40"/>
                <a:gd name="T28" fmla="*/ 31 w 57"/>
                <a:gd name="T29" fmla="*/ 13 h 40"/>
                <a:gd name="T30" fmla="*/ 36 w 57"/>
                <a:gd name="T31" fmla="*/ 7 h 40"/>
                <a:gd name="T32" fmla="*/ 40 w 57"/>
                <a:gd name="T33" fmla="*/ 12 h 40"/>
                <a:gd name="T34" fmla="*/ 44 w 57"/>
                <a:gd name="T35" fmla="*/ 10 h 40"/>
                <a:gd name="T36" fmla="*/ 54 w 57"/>
                <a:gd name="T37" fmla="*/ 19 h 40"/>
                <a:gd name="T38" fmla="*/ 56 w 57"/>
                <a:gd name="T39" fmla="*/ 16 h 40"/>
                <a:gd name="T40" fmla="*/ 64 w 57"/>
                <a:gd name="T41" fmla="*/ 22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8" name="Freeform 3441">
              <a:extLst>
                <a:ext uri="{FF2B5EF4-FFF2-40B4-BE49-F238E27FC236}">
                  <a16:creationId xmlns:a16="http://schemas.microsoft.com/office/drawing/2014/main" id="{EA3D835F-EC44-4233-B76C-1ADD7BAD2279}"/>
                </a:ext>
              </a:extLst>
            </p:cNvPr>
            <p:cNvSpPr>
              <a:spLocks noChangeAspect="1"/>
            </p:cNvSpPr>
            <p:nvPr/>
          </p:nvSpPr>
          <p:spPr bwMode="auto">
            <a:xfrm>
              <a:off x="6165194" y="2187622"/>
              <a:ext cx="130453" cy="68003"/>
            </a:xfrm>
            <a:custGeom>
              <a:avLst/>
              <a:gdLst>
                <a:gd name="T0" fmla="*/ 78 w 78"/>
                <a:gd name="T1" fmla="*/ 8 h 41"/>
                <a:gd name="T2" fmla="*/ 88 w 78"/>
                <a:gd name="T3" fmla="*/ 16 h 41"/>
                <a:gd name="T4" fmla="*/ 89 w 78"/>
                <a:gd name="T5" fmla="*/ 26 h 41"/>
                <a:gd name="T6" fmla="*/ 80 w 78"/>
                <a:gd name="T7" fmla="*/ 25 h 41"/>
                <a:gd name="T8" fmla="*/ 80 w 78"/>
                <a:gd name="T9" fmla="*/ 30 h 41"/>
                <a:gd name="T10" fmla="*/ 92 w 78"/>
                <a:gd name="T11" fmla="*/ 38 h 41"/>
                <a:gd name="T12" fmla="*/ 92 w 78"/>
                <a:gd name="T13" fmla="*/ 47 h 41"/>
                <a:gd name="T14" fmla="*/ 69 w 78"/>
                <a:gd name="T15" fmla="*/ 47 h 41"/>
                <a:gd name="T16" fmla="*/ 54 w 78"/>
                <a:gd name="T17" fmla="*/ 41 h 41"/>
                <a:gd name="T18" fmla="*/ 42 w 78"/>
                <a:gd name="T19" fmla="*/ 37 h 41"/>
                <a:gd name="T20" fmla="*/ 36 w 78"/>
                <a:gd name="T21" fmla="*/ 33 h 41"/>
                <a:gd name="T22" fmla="*/ 30 w 78"/>
                <a:gd name="T23" fmla="*/ 36 h 41"/>
                <a:gd name="T24" fmla="*/ 16 w 78"/>
                <a:gd name="T25" fmla="*/ 30 h 41"/>
                <a:gd name="T26" fmla="*/ 16 w 78"/>
                <a:gd name="T27" fmla="*/ 24 h 41"/>
                <a:gd name="T28" fmla="*/ 1 w 78"/>
                <a:gd name="T29" fmla="*/ 23 h 41"/>
                <a:gd name="T30" fmla="*/ 1 w 78"/>
                <a:gd name="T31" fmla="*/ 19 h 41"/>
                <a:gd name="T32" fmla="*/ 17 w 78"/>
                <a:gd name="T33" fmla="*/ 16 h 41"/>
                <a:gd name="T34" fmla="*/ 18 w 78"/>
                <a:gd name="T35" fmla="*/ 8 h 41"/>
                <a:gd name="T36" fmla="*/ 28 w 78"/>
                <a:gd name="T37" fmla="*/ 5 h 41"/>
                <a:gd name="T38" fmla="*/ 41 w 78"/>
                <a:gd name="T39" fmla="*/ 4 h 41"/>
                <a:gd name="T40" fmla="*/ 49 w 78"/>
                <a:gd name="T41" fmla="*/ 0 h 41"/>
                <a:gd name="T42" fmla="*/ 60 w 78"/>
                <a:gd name="T43" fmla="*/ 6 h 41"/>
                <a:gd name="T44" fmla="*/ 60 w 78"/>
                <a:gd name="T45" fmla="*/ 12 h 41"/>
                <a:gd name="T46" fmla="*/ 57 w 78"/>
                <a:gd name="T47" fmla="*/ 18 h 41"/>
                <a:gd name="T48" fmla="*/ 60 w 78"/>
                <a:gd name="T49" fmla="*/ 18 h 41"/>
                <a:gd name="T50" fmla="*/ 65 w 78"/>
                <a:gd name="T51" fmla="*/ 12 h 41"/>
                <a:gd name="T52" fmla="*/ 66 w 78"/>
                <a:gd name="T53" fmla="*/ 6 h 41"/>
                <a:gd name="T54" fmla="*/ 72 w 78"/>
                <a:gd name="T55" fmla="*/ 6 h 41"/>
                <a:gd name="T56" fmla="*/ 75 w 78"/>
                <a:gd name="T57" fmla="*/ 8 h 41"/>
                <a:gd name="T58" fmla="*/ 78 w 78"/>
                <a:gd name="T59" fmla="*/ 8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29" name="Freeform 3442">
              <a:extLst>
                <a:ext uri="{FF2B5EF4-FFF2-40B4-BE49-F238E27FC236}">
                  <a16:creationId xmlns:a16="http://schemas.microsoft.com/office/drawing/2014/main" id="{790456A0-801B-47B3-8479-E2013C7849B8}"/>
                </a:ext>
              </a:extLst>
            </p:cNvPr>
            <p:cNvSpPr>
              <a:spLocks noChangeAspect="1"/>
            </p:cNvSpPr>
            <p:nvPr/>
          </p:nvSpPr>
          <p:spPr bwMode="auto">
            <a:xfrm>
              <a:off x="6130498" y="2141827"/>
              <a:ext cx="104085" cy="54125"/>
            </a:xfrm>
            <a:custGeom>
              <a:avLst/>
              <a:gdLst>
                <a:gd name="T0" fmla="*/ 46 w 62"/>
                <a:gd name="T1" fmla="*/ 1 h 33"/>
                <a:gd name="T2" fmla="*/ 65 w 62"/>
                <a:gd name="T3" fmla="*/ 14 h 33"/>
                <a:gd name="T4" fmla="*/ 75 w 62"/>
                <a:gd name="T5" fmla="*/ 15 h 33"/>
                <a:gd name="T6" fmla="*/ 69 w 62"/>
                <a:gd name="T7" fmla="*/ 20 h 33"/>
                <a:gd name="T8" fmla="*/ 74 w 62"/>
                <a:gd name="T9" fmla="*/ 30 h 33"/>
                <a:gd name="T10" fmla="*/ 63 w 62"/>
                <a:gd name="T11" fmla="*/ 33 h 33"/>
                <a:gd name="T12" fmla="*/ 51 w 62"/>
                <a:gd name="T13" fmla="*/ 35 h 33"/>
                <a:gd name="T14" fmla="*/ 38 w 62"/>
                <a:gd name="T15" fmla="*/ 37 h 33"/>
                <a:gd name="T16" fmla="*/ 29 w 62"/>
                <a:gd name="T17" fmla="*/ 39 h 33"/>
                <a:gd name="T18" fmla="*/ 12 w 62"/>
                <a:gd name="T19" fmla="*/ 37 h 33"/>
                <a:gd name="T20" fmla="*/ 0 w 62"/>
                <a:gd name="T21" fmla="*/ 33 h 33"/>
                <a:gd name="T22" fmla="*/ 0 w 62"/>
                <a:gd name="T23" fmla="*/ 31 h 33"/>
                <a:gd name="T24" fmla="*/ 11 w 62"/>
                <a:gd name="T25" fmla="*/ 26 h 33"/>
                <a:gd name="T26" fmla="*/ 11 w 62"/>
                <a:gd name="T27" fmla="*/ 20 h 33"/>
                <a:gd name="T28" fmla="*/ 25 w 62"/>
                <a:gd name="T29" fmla="*/ 12 h 33"/>
                <a:gd name="T30" fmla="*/ 36 w 62"/>
                <a:gd name="T31" fmla="*/ 11 h 33"/>
                <a:gd name="T32" fmla="*/ 40 w 62"/>
                <a:gd name="T33" fmla="*/ 6 h 33"/>
                <a:gd name="T34" fmla="*/ 40 w 62"/>
                <a:gd name="T35" fmla="*/ 2 h 33"/>
                <a:gd name="T36" fmla="*/ 46 w 62"/>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0" name="Freeform 3443">
              <a:extLst>
                <a:ext uri="{FF2B5EF4-FFF2-40B4-BE49-F238E27FC236}">
                  <a16:creationId xmlns:a16="http://schemas.microsoft.com/office/drawing/2014/main" id="{032BF33F-B947-473B-9078-82177FB24C26}"/>
                </a:ext>
              </a:extLst>
            </p:cNvPr>
            <p:cNvSpPr>
              <a:spLocks noChangeAspect="1"/>
            </p:cNvSpPr>
            <p:nvPr/>
          </p:nvSpPr>
          <p:spPr bwMode="auto">
            <a:xfrm>
              <a:off x="6126335" y="2195949"/>
              <a:ext cx="47185" cy="22205"/>
            </a:xfrm>
            <a:custGeom>
              <a:avLst/>
              <a:gdLst>
                <a:gd name="T0" fmla="*/ 4 w 29"/>
                <a:gd name="T1" fmla="*/ 0 h 13"/>
                <a:gd name="T2" fmla="*/ 1 w 29"/>
                <a:gd name="T3" fmla="*/ 2 h 13"/>
                <a:gd name="T4" fmla="*/ 16 w 29"/>
                <a:gd name="T5" fmla="*/ 10 h 13"/>
                <a:gd name="T6" fmla="*/ 16 w 29"/>
                <a:gd name="T7" fmla="*/ 15 h 13"/>
                <a:gd name="T8" fmla="*/ 26 w 29"/>
                <a:gd name="T9" fmla="*/ 12 h 13"/>
                <a:gd name="T10" fmla="*/ 34 w 29"/>
                <a:gd name="T11" fmla="*/ 7 h 13"/>
                <a:gd name="T12" fmla="*/ 25 w 29"/>
                <a:gd name="T13" fmla="*/ 1 h 13"/>
                <a:gd name="T14" fmla="*/ 14 w 29"/>
                <a:gd name="T15" fmla="*/ 1 h 13"/>
                <a:gd name="T16" fmla="*/ 7 w 29"/>
                <a:gd name="T17" fmla="*/ 0 h 13"/>
                <a:gd name="T18" fmla="*/ 4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1" name="Freeform 3444">
              <a:extLst>
                <a:ext uri="{FF2B5EF4-FFF2-40B4-BE49-F238E27FC236}">
                  <a16:creationId xmlns:a16="http://schemas.microsoft.com/office/drawing/2014/main" id="{09E00FB9-64F0-4964-A73C-D787BCFA96A7}"/>
                </a:ext>
              </a:extLst>
            </p:cNvPr>
            <p:cNvSpPr>
              <a:spLocks noChangeAspect="1"/>
            </p:cNvSpPr>
            <p:nvPr/>
          </p:nvSpPr>
          <p:spPr bwMode="auto">
            <a:xfrm>
              <a:off x="6552390" y="2416609"/>
              <a:ext cx="24980" cy="16654"/>
            </a:xfrm>
            <a:custGeom>
              <a:avLst/>
              <a:gdLst>
                <a:gd name="T0" fmla="*/ 4 w 15"/>
                <a:gd name="T1" fmla="*/ 0 h 10"/>
                <a:gd name="T2" fmla="*/ 2 w 15"/>
                <a:gd name="T3" fmla="*/ 2 h 10"/>
                <a:gd name="T4" fmla="*/ 4 w 15"/>
                <a:gd name="T5" fmla="*/ 7 h 10"/>
                <a:gd name="T6" fmla="*/ 0 w 15"/>
                <a:gd name="T7" fmla="*/ 7 h 10"/>
                <a:gd name="T8" fmla="*/ 4 w 15"/>
                <a:gd name="T9" fmla="*/ 11 h 10"/>
                <a:gd name="T10" fmla="*/ 13 w 15"/>
                <a:gd name="T11" fmla="*/ 12 h 10"/>
                <a:gd name="T12" fmla="*/ 18 w 15"/>
                <a:gd name="T13" fmla="*/ 5 h 10"/>
                <a:gd name="T14" fmla="*/ 16 w 15"/>
                <a:gd name="T15" fmla="*/ 2 h 10"/>
                <a:gd name="T16" fmla="*/ 8 w 15"/>
                <a:gd name="T17" fmla="*/ 1 h 10"/>
                <a:gd name="T18" fmla="*/ 4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2" name="Freeform 3445">
              <a:extLst>
                <a:ext uri="{FF2B5EF4-FFF2-40B4-BE49-F238E27FC236}">
                  <a16:creationId xmlns:a16="http://schemas.microsoft.com/office/drawing/2014/main" id="{979172C5-071C-48C0-AA62-DF9AE7E45E87}"/>
                </a:ext>
              </a:extLst>
            </p:cNvPr>
            <p:cNvSpPr>
              <a:spLocks noChangeAspect="1"/>
            </p:cNvSpPr>
            <p:nvPr/>
          </p:nvSpPr>
          <p:spPr bwMode="auto">
            <a:xfrm>
              <a:off x="6967341" y="2366649"/>
              <a:ext cx="9715" cy="20817"/>
            </a:xfrm>
            <a:custGeom>
              <a:avLst/>
              <a:gdLst>
                <a:gd name="T0" fmla="*/ 1 w 6"/>
                <a:gd name="T1" fmla="*/ 1 h 13"/>
                <a:gd name="T2" fmla="*/ 6 w 6"/>
                <a:gd name="T3" fmla="*/ 8 h 13"/>
                <a:gd name="T4" fmla="*/ 6 w 6"/>
                <a:gd name="T5" fmla="*/ 14 h 13"/>
                <a:gd name="T6" fmla="*/ 2 w 6"/>
                <a:gd name="T7" fmla="*/ 14 h 13"/>
                <a:gd name="T8" fmla="*/ 0 w 6"/>
                <a:gd name="T9" fmla="*/ 5 h 13"/>
                <a:gd name="T10" fmla="*/ 1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3" name="Freeform 3446">
              <a:extLst>
                <a:ext uri="{FF2B5EF4-FFF2-40B4-BE49-F238E27FC236}">
                  <a16:creationId xmlns:a16="http://schemas.microsoft.com/office/drawing/2014/main" id="{E0474D07-11AA-4BAC-9075-B2F916A61E9C}"/>
                </a:ext>
              </a:extLst>
            </p:cNvPr>
            <p:cNvSpPr>
              <a:spLocks noChangeAspect="1"/>
            </p:cNvSpPr>
            <p:nvPr/>
          </p:nvSpPr>
          <p:spPr bwMode="auto">
            <a:xfrm>
              <a:off x="7065875" y="2426324"/>
              <a:ext cx="18042" cy="18042"/>
            </a:xfrm>
            <a:custGeom>
              <a:avLst/>
              <a:gdLst>
                <a:gd name="T0" fmla="*/ 2 w 11"/>
                <a:gd name="T1" fmla="*/ 1 h 11"/>
                <a:gd name="T2" fmla="*/ 0 w 11"/>
                <a:gd name="T3" fmla="*/ 5 h 11"/>
                <a:gd name="T4" fmla="*/ 4 w 11"/>
                <a:gd name="T5" fmla="*/ 12 h 11"/>
                <a:gd name="T6" fmla="*/ 9 w 11"/>
                <a:gd name="T7" fmla="*/ 12 h 11"/>
                <a:gd name="T8" fmla="*/ 13 w 11"/>
                <a:gd name="T9" fmla="*/ 8 h 11"/>
                <a:gd name="T10" fmla="*/ 11 w 11"/>
                <a:gd name="T11" fmla="*/ 2 h 11"/>
                <a:gd name="T12" fmla="*/ 8 w 11"/>
                <a:gd name="T13" fmla="*/ 1 h 11"/>
                <a:gd name="T14" fmla="*/ 2 w 11"/>
                <a:gd name="T15" fmla="*/ 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4" name="Freeform 3447">
              <a:extLst>
                <a:ext uri="{FF2B5EF4-FFF2-40B4-BE49-F238E27FC236}">
                  <a16:creationId xmlns:a16="http://schemas.microsoft.com/office/drawing/2014/main" id="{938532D1-D6BD-4407-AF8B-149F851D88EA}"/>
                </a:ext>
              </a:extLst>
            </p:cNvPr>
            <p:cNvSpPr>
              <a:spLocks noChangeAspect="1"/>
            </p:cNvSpPr>
            <p:nvPr/>
          </p:nvSpPr>
          <p:spPr bwMode="auto">
            <a:xfrm>
              <a:off x="7070038" y="2441590"/>
              <a:ext cx="63839" cy="27756"/>
            </a:xfrm>
            <a:custGeom>
              <a:avLst/>
              <a:gdLst>
                <a:gd name="T0" fmla="*/ 1 w 38"/>
                <a:gd name="T1" fmla="*/ 13 h 17"/>
                <a:gd name="T2" fmla="*/ 1 w 38"/>
                <a:gd name="T3" fmla="*/ 16 h 17"/>
                <a:gd name="T4" fmla="*/ 13 w 38"/>
                <a:gd name="T5" fmla="*/ 14 h 17"/>
                <a:gd name="T6" fmla="*/ 38 w 38"/>
                <a:gd name="T7" fmla="*/ 18 h 17"/>
                <a:gd name="T8" fmla="*/ 44 w 38"/>
                <a:gd name="T9" fmla="*/ 19 h 17"/>
                <a:gd name="T10" fmla="*/ 46 w 38"/>
                <a:gd name="T11" fmla="*/ 13 h 17"/>
                <a:gd name="T12" fmla="*/ 36 w 38"/>
                <a:gd name="T13" fmla="*/ 5 h 17"/>
                <a:gd name="T14" fmla="*/ 18 w 38"/>
                <a:gd name="T15" fmla="*/ 1 h 17"/>
                <a:gd name="T16" fmla="*/ 10 w 38"/>
                <a:gd name="T17" fmla="*/ 2 h 17"/>
                <a:gd name="T18" fmla="*/ 10 w 38"/>
                <a:gd name="T19" fmla="*/ 9 h 17"/>
                <a:gd name="T20" fmla="*/ 1 w 38"/>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5" name="Freeform 3448">
              <a:extLst>
                <a:ext uri="{FF2B5EF4-FFF2-40B4-BE49-F238E27FC236}">
                  <a16:creationId xmlns:a16="http://schemas.microsoft.com/office/drawing/2014/main" id="{14E18758-9633-4696-A4BA-EAEC609411E3}"/>
                </a:ext>
              </a:extLst>
            </p:cNvPr>
            <p:cNvSpPr>
              <a:spLocks noChangeAspect="1"/>
            </p:cNvSpPr>
            <p:nvPr/>
          </p:nvSpPr>
          <p:spPr bwMode="auto">
            <a:xfrm>
              <a:off x="6990934" y="2351383"/>
              <a:ext cx="145719" cy="68003"/>
            </a:xfrm>
            <a:custGeom>
              <a:avLst/>
              <a:gdLst>
                <a:gd name="T0" fmla="*/ 18 w 88"/>
                <a:gd name="T1" fmla="*/ 0 h 41"/>
                <a:gd name="T2" fmla="*/ 35 w 88"/>
                <a:gd name="T3" fmla="*/ 12 h 41"/>
                <a:gd name="T4" fmla="*/ 41 w 88"/>
                <a:gd name="T5" fmla="*/ 12 h 41"/>
                <a:gd name="T6" fmla="*/ 43 w 88"/>
                <a:gd name="T7" fmla="*/ 17 h 41"/>
                <a:gd name="T8" fmla="*/ 49 w 88"/>
                <a:gd name="T9" fmla="*/ 17 h 41"/>
                <a:gd name="T10" fmla="*/ 48 w 88"/>
                <a:gd name="T11" fmla="*/ 7 h 41"/>
                <a:gd name="T12" fmla="*/ 51 w 88"/>
                <a:gd name="T13" fmla="*/ 6 h 41"/>
                <a:gd name="T14" fmla="*/ 51 w 88"/>
                <a:gd name="T15" fmla="*/ 4 h 41"/>
                <a:gd name="T16" fmla="*/ 63 w 88"/>
                <a:gd name="T17" fmla="*/ 11 h 41"/>
                <a:gd name="T18" fmla="*/ 73 w 88"/>
                <a:gd name="T19" fmla="*/ 12 h 41"/>
                <a:gd name="T20" fmla="*/ 79 w 88"/>
                <a:gd name="T21" fmla="*/ 10 h 41"/>
                <a:gd name="T22" fmla="*/ 89 w 88"/>
                <a:gd name="T23" fmla="*/ 13 h 41"/>
                <a:gd name="T24" fmla="*/ 104 w 88"/>
                <a:gd name="T25" fmla="*/ 19 h 41"/>
                <a:gd name="T26" fmla="*/ 99 w 88"/>
                <a:gd name="T27" fmla="*/ 24 h 41"/>
                <a:gd name="T28" fmla="*/ 104 w 88"/>
                <a:gd name="T29" fmla="*/ 30 h 41"/>
                <a:gd name="T30" fmla="*/ 95 w 88"/>
                <a:gd name="T31" fmla="*/ 36 h 41"/>
                <a:gd name="T32" fmla="*/ 75 w 88"/>
                <a:gd name="T33" fmla="*/ 27 h 41"/>
                <a:gd name="T34" fmla="*/ 73 w 88"/>
                <a:gd name="T35" fmla="*/ 23 h 41"/>
                <a:gd name="T36" fmla="*/ 74 w 88"/>
                <a:gd name="T37" fmla="*/ 18 h 41"/>
                <a:gd name="T38" fmla="*/ 70 w 88"/>
                <a:gd name="T39" fmla="*/ 16 h 41"/>
                <a:gd name="T40" fmla="*/ 64 w 88"/>
                <a:gd name="T41" fmla="*/ 19 h 41"/>
                <a:gd name="T42" fmla="*/ 69 w 88"/>
                <a:gd name="T43" fmla="*/ 29 h 41"/>
                <a:gd name="T44" fmla="*/ 84 w 88"/>
                <a:gd name="T45" fmla="*/ 35 h 41"/>
                <a:gd name="T46" fmla="*/ 91 w 88"/>
                <a:gd name="T47" fmla="*/ 38 h 41"/>
                <a:gd name="T48" fmla="*/ 92 w 88"/>
                <a:gd name="T49" fmla="*/ 42 h 41"/>
                <a:gd name="T50" fmla="*/ 78 w 88"/>
                <a:gd name="T51" fmla="*/ 38 h 41"/>
                <a:gd name="T52" fmla="*/ 76 w 88"/>
                <a:gd name="T53" fmla="*/ 41 h 41"/>
                <a:gd name="T54" fmla="*/ 70 w 88"/>
                <a:gd name="T55" fmla="*/ 39 h 41"/>
                <a:gd name="T56" fmla="*/ 69 w 88"/>
                <a:gd name="T57" fmla="*/ 36 h 41"/>
                <a:gd name="T58" fmla="*/ 62 w 88"/>
                <a:gd name="T59" fmla="*/ 38 h 41"/>
                <a:gd name="T60" fmla="*/ 49 w 88"/>
                <a:gd name="T61" fmla="*/ 42 h 41"/>
                <a:gd name="T62" fmla="*/ 43 w 88"/>
                <a:gd name="T63" fmla="*/ 37 h 41"/>
                <a:gd name="T64" fmla="*/ 41 w 88"/>
                <a:gd name="T65" fmla="*/ 41 h 41"/>
                <a:gd name="T66" fmla="*/ 42 w 88"/>
                <a:gd name="T67" fmla="*/ 44 h 41"/>
                <a:gd name="T68" fmla="*/ 38 w 88"/>
                <a:gd name="T69" fmla="*/ 49 h 41"/>
                <a:gd name="T70" fmla="*/ 27 w 88"/>
                <a:gd name="T71" fmla="*/ 45 h 41"/>
                <a:gd name="T72" fmla="*/ 17 w 88"/>
                <a:gd name="T73" fmla="*/ 37 h 41"/>
                <a:gd name="T74" fmla="*/ 8 w 88"/>
                <a:gd name="T75" fmla="*/ 33 h 41"/>
                <a:gd name="T76" fmla="*/ 1 w 88"/>
                <a:gd name="T77" fmla="*/ 29 h 41"/>
                <a:gd name="T78" fmla="*/ 2 w 88"/>
                <a:gd name="T79" fmla="*/ 25 h 41"/>
                <a:gd name="T80" fmla="*/ 7 w 88"/>
                <a:gd name="T81" fmla="*/ 24 h 41"/>
                <a:gd name="T82" fmla="*/ 1 w 88"/>
                <a:gd name="T83" fmla="*/ 18 h 41"/>
                <a:gd name="T84" fmla="*/ 6 w 88"/>
                <a:gd name="T85" fmla="*/ 17 h 41"/>
                <a:gd name="T86" fmla="*/ 5 w 88"/>
                <a:gd name="T87" fmla="*/ 12 h 41"/>
                <a:gd name="T88" fmla="*/ 11 w 88"/>
                <a:gd name="T89" fmla="*/ 7 h 41"/>
                <a:gd name="T90" fmla="*/ 11 w 88"/>
                <a:gd name="T91" fmla="*/ 2 h 41"/>
                <a:gd name="T92" fmla="*/ 14 w 88"/>
                <a:gd name="T93" fmla="*/ 2 h 41"/>
                <a:gd name="T94" fmla="*/ 18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6" name="Freeform 3449">
              <a:extLst>
                <a:ext uri="{FF2B5EF4-FFF2-40B4-BE49-F238E27FC236}">
                  <a16:creationId xmlns:a16="http://schemas.microsoft.com/office/drawing/2014/main" id="{32357480-F89B-4E69-9C8F-E3637F6225B9}"/>
                </a:ext>
              </a:extLst>
            </p:cNvPr>
            <p:cNvSpPr>
              <a:spLocks noChangeAspect="1"/>
            </p:cNvSpPr>
            <p:nvPr/>
          </p:nvSpPr>
          <p:spPr bwMode="auto">
            <a:xfrm>
              <a:off x="7176899" y="2329180"/>
              <a:ext cx="13878" cy="8327"/>
            </a:xfrm>
            <a:custGeom>
              <a:avLst/>
              <a:gdLst>
                <a:gd name="T0" fmla="*/ 1 w 8"/>
                <a:gd name="T1" fmla="*/ 4 h 5"/>
                <a:gd name="T2" fmla="*/ 1 w 8"/>
                <a:gd name="T3" fmla="*/ 6 h 5"/>
                <a:gd name="T4" fmla="*/ 9 w 8"/>
                <a:gd name="T5" fmla="*/ 5 h 5"/>
                <a:gd name="T6" fmla="*/ 9 w 8"/>
                <a:gd name="T7" fmla="*/ 1 h 5"/>
                <a:gd name="T8" fmla="*/ 5 w 8"/>
                <a:gd name="T9" fmla="*/ 1 h 5"/>
                <a:gd name="T10" fmla="*/ 1 w 8"/>
                <a:gd name="T11" fmla="*/ 4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7" name="Freeform 3450">
              <a:extLst>
                <a:ext uri="{FF2B5EF4-FFF2-40B4-BE49-F238E27FC236}">
                  <a16:creationId xmlns:a16="http://schemas.microsoft.com/office/drawing/2014/main" id="{418245AA-3433-4CF0-B820-815F05A5E826}"/>
                </a:ext>
              </a:extLst>
            </p:cNvPr>
            <p:cNvSpPr>
              <a:spLocks noChangeAspect="1"/>
            </p:cNvSpPr>
            <p:nvPr/>
          </p:nvSpPr>
          <p:spPr bwMode="auto">
            <a:xfrm>
              <a:off x="7153306" y="2370812"/>
              <a:ext cx="90207" cy="41634"/>
            </a:xfrm>
            <a:custGeom>
              <a:avLst/>
              <a:gdLst>
                <a:gd name="T0" fmla="*/ 1 w 54"/>
                <a:gd name="T1" fmla="*/ 1 h 25"/>
                <a:gd name="T2" fmla="*/ 1 w 54"/>
                <a:gd name="T3" fmla="*/ 13 h 25"/>
                <a:gd name="T4" fmla="*/ 10 w 54"/>
                <a:gd name="T5" fmla="*/ 20 h 25"/>
                <a:gd name="T6" fmla="*/ 25 w 54"/>
                <a:gd name="T7" fmla="*/ 24 h 25"/>
                <a:gd name="T8" fmla="*/ 36 w 54"/>
                <a:gd name="T9" fmla="*/ 30 h 25"/>
                <a:gd name="T10" fmla="*/ 51 w 54"/>
                <a:gd name="T11" fmla="*/ 29 h 25"/>
                <a:gd name="T12" fmla="*/ 61 w 54"/>
                <a:gd name="T13" fmla="*/ 25 h 25"/>
                <a:gd name="T14" fmla="*/ 61 w 54"/>
                <a:gd name="T15" fmla="*/ 19 h 25"/>
                <a:gd name="T16" fmla="*/ 65 w 54"/>
                <a:gd name="T17" fmla="*/ 14 h 25"/>
                <a:gd name="T18" fmla="*/ 61 w 54"/>
                <a:gd name="T19" fmla="*/ 13 h 25"/>
                <a:gd name="T20" fmla="*/ 60 w 54"/>
                <a:gd name="T21" fmla="*/ 14 h 25"/>
                <a:gd name="T22" fmla="*/ 46 w 54"/>
                <a:gd name="T23" fmla="*/ 12 h 25"/>
                <a:gd name="T24" fmla="*/ 35 w 54"/>
                <a:gd name="T25" fmla="*/ 16 h 25"/>
                <a:gd name="T26" fmla="*/ 30 w 54"/>
                <a:gd name="T27" fmla="*/ 11 h 25"/>
                <a:gd name="T28" fmla="*/ 24 w 54"/>
                <a:gd name="T29" fmla="*/ 11 h 25"/>
                <a:gd name="T30" fmla="*/ 19 w 54"/>
                <a:gd name="T31" fmla="*/ 8 h 25"/>
                <a:gd name="T32" fmla="*/ 12 w 54"/>
                <a:gd name="T33" fmla="*/ 12 h 25"/>
                <a:gd name="T34" fmla="*/ 4 w 54"/>
                <a:gd name="T35" fmla="*/ 5 h 25"/>
                <a:gd name="T36" fmla="*/ 1 w 54"/>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8" name="Freeform 3451">
              <a:extLst>
                <a:ext uri="{FF2B5EF4-FFF2-40B4-BE49-F238E27FC236}">
                  <a16:creationId xmlns:a16="http://schemas.microsoft.com/office/drawing/2014/main" id="{66F582D1-596E-4E63-868E-992411D6C652}"/>
                </a:ext>
              </a:extLst>
            </p:cNvPr>
            <p:cNvSpPr>
              <a:spLocks noChangeAspect="1"/>
            </p:cNvSpPr>
            <p:nvPr/>
          </p:nvSpPr>
          <p:spPr bwMode="auto">
            <a:xfrm>
              <a:off x="7040895" y="2526245"/>
              <a:ext cx="19429" cy="6939"/>
            </a:xfrm>
            <a:custGeom>
              <a:avLst/>
              <a:gdLst>
                <a:gd name="T0" fmla="*/ 1 w 12"/>
                <a:gd name="T1" fmla="*/ 0 h 4"/>
                <a:gd name="T2" fmla="*/ 0 w 12"/>
                <a:gd name="T3" fmla="*/ 1 h 4"/>
                <a:gd name="T4" fmla="*/ 11 w 12"/>
                <a:gd name="T5" fmla="*/ 5 h 4"/>
                <a:gd name="T6" fmla="*/ 14 w 12"/>
                <a:gd name="T7" fmla="*/ 3 h 4"/>
                <a:gd name="T8" fmla="*/ 11 w 12"/>
                <a:gd name="T9" fmla="*/ 1 h 4"/>
                <a:gd name="T10" fmla="*/ 1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39" name="Freeform 3452">
              <a:extLst>
                <a:ext uri="{FF2B5EF4-FFF2-40B4-BE49-F238E27FC236}">
                  <a16:creationId xmlns:a16="http://schemas.microsoft.com/office/drawing/2014/main" id="{B838F123-0D44-45FB-91D1-FBD7547083A0}"/>
                </a:ext>
              </a:extLst>
            </p:cNvPr>
            <p:cNvSpPr>
              <a:spLocks noChangeAspect="1"/>
            </p:cNvSpPr>
            <p:nvPr/>
          </p:nvSpPr>
          <p:spPr bwMode="auto">
            <a:xfrm>
              <a:off x="7629322" y="2587308"/>
              <a:ext cx="30532" cy="16654"/>
            </a:xfrm>
            <a:custGeom>
              <a:avLst/>
              <a:gdLst>
                <a:gd name="T0" fmla="*/ 5 w 18"/>
                <a:gd name="T1" fmla="*/ 0 h 10"/>
                <a:gd name="T2" fmla="*/ 0 w 18"/>
                <a:gd name="T3" fmla="*/ 1 h 10"/>
                <a:gd name="T4" fmla="*/ 7 w 18"/>
                <a:gd name="T5" fmla="*/ 7 h 10"/>
                <a:gd name="T6" fmla="*/ 17 w 18"/>
                <a:gd name="T7" fmla="*/ 12 h 10"/>
                <a:gd name="T8" fmla="*/ 21 w 18"/>
                <a:gd name="T9" fmla="*/ 10 h 10"/>
                <a:gd name="T10" fmla="*/ 18 w 18"/>
                <a:gd name="T11" fmla="*/ 4 h 10"/>
                <a:gd name="T12" fmla="*/ 5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0" name="Freeform 3453">
              <a:extLst>
                <a:ext uri="{FF2B5EF4-FFF2-40B4-BE49-F238E27FC236}">
                  <a16:creationId xmlns:a16="http://schemas.microsoft.com/office/drawing/2014/main" id="{52CDACA7-7524-44F4-A575-C981CE34F55F}"/>
                </a:ext>
              </a:extLst>
            </p:cNvPr>
            <p:cNvSpPr>
              <a:spLocks noChangeAspect="1"/>
            </p:cNvSpPr>
            <p:nvPr/>
          </p:nvSpPr>
          <p:spPr bwMode="auto">
            <a:xfrm>
              <a:off x="7806960" y="2527633"/>
              <a:ext cx="68003" cy="37471"/>
            </a:xfrm>
            <a:custGeom>
              <a:avLst/>
              <a:gdLst>
                <a:gd name="T0" fmla="*/ 6 w 41"/>
                <a:gd name="T1" fmla="*/ 4 h 22"/>
                <a:gd name="T2" fmla="*/ 0 w 41"/>
                <a:gd name="T3" fmla="*/ 15 h 22"/>
                <a:gd name="T4" fmla="*/ 7 w 41"/>
                <a:gd name="T5" fmla="*/ 26 h 22"/>
                <a:gd name="T6" fmla="*/ 14 w 41"/>
                <a:gd name="T7" fmla="*/ 22 h 22"/>
                <a:gd name="T8" fmla="*/ 25 w 41"/>
                <a:gd name="T9" fmla="*/ 20 h 22"/>
                <a:gd name="T10" fmla="*/ 37 w 41"/>
                <a:gd name="T11" fmla="*/ 20 h 22"/>
                <a:gd name="T12" fmla="*/ 47 w 41"/>
                <a:gd name="T13" fmla="*/ 17 h 22"/>
                <a:gd name="T14" fmla="*/ 47 w 41"/>
                <a:gd name="T15" fmla="*/ 10 h 22"/>
                <a:gd name="T16" fmla="*/ 31 w 41"/>
                <a:gd name="T17" fmla="*/ 2 h 22"/>
                <a:gd name="T18" fmla="*/ 25 w 41"/>
                <a:gd name="T19" fmla="*/ 0 h 22"/>
                <a:gd name="T20" fmla="*/ 17 w 41"/>
                <a:gd name="T21" fmla="*/ 2 h 22"/>
                <a:gd name="T22" fmla="*/ 6 w 41"/>
                <a:gd name="T23" fmla="*/ 4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1" name="Freeform 3454">
              <a:extLst>
                <a:ext uri="{FF2B5EF4-FFF2-40B4-BE49-F238E27FC236}">
                  <a16:creationId xmlns:a16="http://schemas.microsoft.com/office/drawing/2014/main" id="{8A11485F-9C22-45C4-85B6-027F86700B50}"/>
                </a:ext>
              </a:extLst>
            </p:cNvPr>
            <p:cNvSpPr>
              <a:spLocks noChangeAspect="1"/>
            </p:cNvSpPr>
            <p:nvPr/>
          </p:nvSpPr>
          <p:spPr bwMode="auto">
            <a:xfrm>
              <a:off x="7773652" y="3066101"/>
              <a:ext cx="26369" cy="24980"/>
            </a:xfrm>
            <a:custGeom>
              <a:avLst/>
              <a:gdLst>
                <a:gd name="T0" fmla="*/ 4 w 16"/>
                <a:gd name="T1" fmla="*/ 0 h 15"/>
                <a:gd name="T2" fmla="*/ 8 w 16"/>
                <a:gd name="T3" fmla="*/ 1 h 15"/>
                <a:gd name="T4" fmla="*/ 8 w 16"/>
                <a:gd name="T5" fmla="*/ 5 h 15"/>
                <a:gd name="T6" fmla="*/ 19 w 16"/>
                <a:gd name="T7" fmla="*/ 14 h 15"/>
                <a:gd name="T8" fmla="*/ 18 w 16"/>
                <a:gd name="T9" fmla="*/ 17 h 15"/>
                <a:gd name="T10" fmla="*/ 8 w 16"/>
                <a:gd name="T11" fmla="*/ 10 h 15"/>
                <a:gd name="T12" fmla="*/ 0 w 16"/>
                <a:gd name="T13" fmla="*/ 4 h 15"/>
                <a:gd name="T14" fmla="*/ 4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2" name="Freeform 3455">
              <a:extLst>
                <a:ext uri="{FF2B5EF4-FFF2-40B4-BE49-F238E27FC236}">
                  <a16:creationId xmlns:a16="http://schemas.microsoft.com/office/drawing/2014/main" id="{DD3703BC-4904-42E2-9528-5E6A46E9E673}"/>
                </a:ext>
              </a:extLst>
            </p:cNvPr>
            <p:cNvSpPr>
              <a:spLocks noChangeAspect="1"/>
            </p:cNvSpPr>
            <p:nvPr/>
          </p:nvSpPr>
          <p:spPr bwMode="auto">
            <a:xfrm>
              <a:off x="7811122" y="3084140"/>
              <a:ext cx="15266" cy="11102"/>
            </a:xfrm>
            <a:custGeom>
              <a:avLst/>
              <a:gdLst>
                <a:gd name="T0" fmla="*/ 4 w 9"/>
                <a:gd name="T1" fmla="*/ 0 h 7"/>
                <a:gd name="T2" fmla="*/ 0 w 9"/>
                <a:gd name="T3" fmla="*/ 2 h 7"/>
                <a:gd name="T4" fmla="*/ 9 w 9"/>
                <a:gd name="T5" fmla="*/ 7 h 7"/>
                <a:gd name="T6" fmla="*/ 11 w 9"/>
                <a:gd name="T7" fmla="*/ 6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3" name="Freeform 3456">
              <a:extLst>
                <a:ext uri="{FF2B5EF4-FFF2-40B4-BE49-F238E27FC236}">
                  <a16:creationId xmlns:a16="http://schemas.microsoft.com/office/drawing/2014/main" id="{92212640-5EAA-4F41-9ADA-27E3AA278225}"/>
                </a:ext>
              </a:extLst>
            </p:cNvPr>
            <p:cNvSpPr>
              <a:spLocks noChangeAspect="1"/>
            </p:cNvSpPr>
            <p:nvPr/>
          </p:nvSpPr>
          <p:spPr bwMode="auto">
            <a:xfrm>
              <a:off x="7615443" y="3207655"/>
              <a:ext cx="16654" cy="23593"/>
            </a:xfrm>
            <a:custGeom>
              <a:avLst/>
              <a:gdLst>
                <a:gd name="T0" fmla="*/ 11 w 10"/>
                <a:gd name="T1" fmla="*/ 0 h 14"/>
                <a:gd name="T2" fmla="*/ 7 w 10"/>
                <a:gd name="T3" fmla="*/ 0 h 14"/>
                <a:gd name="T4" fmla="*/ 4 w 10"/>
                <a:gd name="T5" fmla="*/ 9 h 14"/>
                <a:gd name="T6" fmla="*/ 0 w 10"/>
                <a:gd name="T7" fmla="*/ 11 h 14"/>
                <a:gd name="T8" fmla="*/ 4 w 10"/>
                <a:gd name="T9" fmla="*/ 17 h 14"/>
                <a:gd name="T10" fmla="*/ 10 w 10"/>
                <a:gd name="T11" fmla="*/ 10 h 14"/>
                <a:gd name="T12" fmla="*/ 12 w 10"/>
                <a:gd name="T13" fmla="*/ 5 h 14"/>
                <a:gd name="T14" fmla="*/ 11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4" name="Freeform 3457">
              <a:extLst>
                <a:ext uri="{FF2B5EF4-FFF2-40B4-BE49-F238E27FC236}">
                  <a16:creationId xmlns:a16="http://schemas.microsoft.com/office/drawing/2014/main" id="{E05A0790-7A9C-4F1F-BCA3-621850B42132}"/>
                </a:ext>
              </a:extLst>
            </p:cNvPr>
            <p:cNvSpPr>
              <a:spLocks noChangeAspect="1"/>
            </p:cNvSpPr>
            <p:nvPr/>
          </p:nvSpPr>
          <p:spPr bwMode="auto">
            <a:xfrm>
              <a:off x="7496092" y="3356149"/>
              <a:ext cx="33307" cy="33307"/>
            </a:xfrm>
            <a:custGeom>
              <a:avLst/>
              <a:gdLst>
                <a:gd name="T0" fmla="*/ 23 w 20"/>
                <a:gd name="T1" fmla="*/ 0 h 20"/>
                <a:gd name="T2" fmla="*/ 23 w 20"/>
                <a:gd name="T3" fmla="*/ 4 h 20"/>
                <a:gd name="T4" fmla="*/ 19 w 20"/>
                <a:gd name="T5" fmla="*/ 4 h 20"/>
                <a:gd name="T6" fmla="*/ 12 w 20"/>
                <a:gd name="T7" fmla="*/ 12 h 20"/>
                <a:gd name="T8" fmla="*/ 8 w 20"/>
                <a:gd name="T9" fmla="*/ 13 h 20"/>
                <a:gd name="T10" fmla="*/ 1 w 20"/>
                <a:gd name="T11" fmla="*/ 24 h 20"/>
                <a:gd name="T12" fmla="*/ 0 w 20"/>
                <a:gd name="T13" fmla="*/ 20 h 20"/>
                <a:gd name="T14" fmla="*/ 5 w 20"/>
                <a:gd name="T15" fmla="*/ 14 h 20"/>
                <a:gd name="T16" fmla="*/ 10 w 20"/>
                <a:gd name="T17" fmla="*/ 4 h 20"/>
                <a:gd name="T18" fmla="*/ 16 w 20"/>
                <a:gd name="T19" fmla="*/ 6 h 20"/>
                <a:gd name="T20" fmla="*/ 23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5" name="Freeform 3458">
              <a:extLst>
                <a:ext uri="{FF2B5EF4-FFF2-40B4-BE49-F238E27FC236}">
                  <a16:creationId xmlns:a16="http://schemas.microsoft.com/office/drawing/2014/main" id="{95D06D25-A18E-4B14-82AE-5BD0BBDB4C41}"/>
                </a:ext>
              </a:extLst>
            </p:cNvPr>
            <p:cNvSpPr>
              <a:spLocks noChangeAspect="1"/>
            </p:cNvSpPr>
            <p:nvPr/>
          </p:nvSpPr>
          <p:spPr bwMode="auto">
            <a:xfrm>
              <a:off x="7471113" y="3385293"/>
              <a:ext cx="19429" cy="22205"/>
            </a:xfrm>
            <a:custGeom>
              <a:avLst/>
              <a:gdLst>
                <a:gd name="T0" fmla="*/ 9 w 11"/>
                <a:gd name="T1" fmla="*/ 1 h 13"/>
                <a:gd name="T2" fmla="*/ 14 w 11"/>
                <a:gd name="T3" fmla="*/ 2 h 13"/>
                <a:gd name="T4" fmla="*/ 10 w 11"/>
                <a:gd name="T5" fmla="*/ 7 h 13"/>
                <a:gd name="T6" fmla="*/ 4 w 11"/>
                <a:gd name="T7" fmla="*/ 16 h 13"/>
                <a:gd name="T8" fmla="*/ 0 w 11"/>
                <a:gd name="T9" fmla="*/ 14 h 13"/>
                <a:gd name="T10" fmla="*/ 8 w 11"/>
                <a:gd name="T11" fmla="*/ 4 h 13"/>
                <a:gd name="T12" fmla="*/ 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6" name="Freeform 3459">
              <a:extLst>
                <a:ext uri="{FF2B5EF4-FFF2-40B4-BE49-F238E27FC236}">
                  <a16:creationId xmlns:a16="http://schemas.microsoft.com/office/drawing/2014/main" id="{B89BAD3D-BAA7-47E1-B14A-6C0C469426D7}"/>
                </a:ext>
              </a:extLst>
            </p:cNvPr>
            <p:cNvSpPr>
              <a:spLocks noChangeAspect="1"/>
            </p:cNvSpPr>
            <p:nvPr/>
          </p:nvSpPr>
          <p:spPr bwMode="auto">
            <a:xfrm>
              <a:off x="7325393" y="3095242"/>
              <a:ext cx="18042" cy="22205"/>
            </a:xfrm>
            <a:custGeom>
              <a:avLst/>
              <a:gdLst>
                <a:gd name="T0" fmla="*/ 6 w 11"/>
                <a:gd name="T1" fmla="*/ 1 h 13"/>
                <a:gd name="T2" fmla="*/ 8 w 11"/>
                <a:gd name="T3" fmla="*/ 7 h 13"/>
                <a:gd name="T4" fmla="*/ 12 w 11"/>
                <a:gd name="T5" fmla="*/ 7 h 13"/>
                <a:gd name="T6" fmla="*/ 12 w 11"/>
                <a:gd name="T7" fmla="*/ 15 h 13"/>
                <a:gd name="T8" fmla="*/ 7 w 11"/>
                <a:gd name="T9" fmla="*/ 15 h 13"/>
                <a:gd name="T10" fmla="*/ 7 w 11"/>
                <a:gd name="T11" fmla="*/ 10 h 13"/>
                <a:gd name="T12" fmla="*/ 0 w 11"/>
                <a:gd name="T13" fmla="*/ 4 h 13"/>
                <a:gd name="T14" fmla="*/ 4 w 11"/>
                <a:gd name="T15" fmla="*/ 4 h 13"/>
                <a:gd name="T16" fmla="*/ 6 w 11"/>
                <a:gd name="T17" fmla="*/ 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7" name="Freeform 3460">
              <a:extLst>
                <a:ext uri="{FF2B5EF4-FFF2-40B4-BE49-F238E27FC236}">
                  <a16:creationId xmlns:a16="http://schemas.microsoft.com/office/drawing/2014/main" id="{5A481474-8864-47EB-92F9-53C9A2D0B5EF}"/>
                </a:ext>
              </a:extLst>
            </p:cNvPr>
            <p:cNvSpPr>
              <a:spLocks noChangeAspect="1"/>
            </p:cNvSpPr>
            <p:nvPr/>
          </p:nvSpPr>
          <p:spPr bwMode="auto">
            <a:xfrm>
              <a:off x="7326782" y="3118837"/>
              <a:ext cx="97146" cy="230375"/>
            </a:xfrm>
            <a:custGeom>
              <a:avLst/>
              <a:gdLst>
                <a:gd name="T0" fmla="*/ 13 w 58"/>
                <a:gd name="T1" fmla="*/ 1 h 138"/>
                <a:gd name="T2" fmla="*/ 22 w 58"/>
                <a:gd name="T3" fmla="*/ 18 h 138"/>
                <a:gd name="T4" fmla="*/ 27 w 58"/>
                <a:gd name="T5" fmla="*/ 31 h 138"/>
                <a:gd name="T6" fmla="*/ 29 w 58"/>
                <a:gd name="T7" fmla="*/ 47 h 138"/>
                <a:gd name="T8" fmla="*/ 31 w 58"/>
                <a:gd name="T9" fmla="*/ 45 h 138"/>
                <a:gd name="T10" fmla="*/ 46 w 58"/>
                <a:gd name="T11" fmla="*/ 73 h 138"/>
                <a:gd name="T12" fmla="*/ 60 w 58"/>
                <a:gd name="T13" fmla="*/ 93 h 138"/>
                <a:gd name="T14" fmla="*/ 65 w 58"/>
                <a:gd name="T15" fmla="*/ 103 h 138"/>
                <a:gd name="T16" fmla="*/ 70 w 58"/>
                <a:gd name="T17" fmla="*/ 106 h 138"/>
                <a:gd name="T18" fmla="*/ 69 w 58"/>
                <a:gd name="T19" fmla="*/ 111 h 138"/>
                <a:gd name="T20" fmla="*/ 68 w 58"/>
                <a:gd name="T21" fmla="*/ 108 h 138"/>
                <a:gd name="T22" fmla="*/ 63 w 58"/>
                <a:gd name="T23" fmla="*/ 103 h 138"/>
                <a:gd name="T24" fmla="*/ 57 w 58"/>
                <a:gd name="T25" fmla="*/ 96 h 138"/>
                <a:gd name="T26" fmla="*/ 47 w 58"/>
                <a:gd name="T27" fmla="*/ 93 h 138"/>
                <a:gd name="T28" fmla="*/ 41 w 58"/>
                <a:gd name="T29" fmla="*/ 97 h 138"/>
                <a:gd name="T30" fmla="*/ 41 w 58"/>
                <a:gd name="T31" fmla="*/ 118 h 138"/>
                <a:gd name="T32" fmla="*/ 40 w 58"/>
                <a:gd name="T33" fmla="*/ 124 h 138"/>
                <a:gd name="T34" fmla="*/ 51 w 58"/>
                <a:gd name="T35" fmla="*/ 132 h 138"/>
                <a:gd name="T36" fmla="*/ 56 w 58"/>
                <a:gd name="T37" fmla="*/ 144 h 138"/>
                <a:gd name="T38" fmla="*/ 62 w 58"/>
                <a:gd name="T39" fmla="*/ 147 h 138"/>
                <a:gd name="T40" fmla="*/ 64 w 58"/>
                <a:gd name="T41" fmla="*/ 158 h 138"/>
                <a:gd name="T42" fmla="*/ 63 w 58"/>
                <a:gd name="T43" fmla="*/ 159 h 138"/>
                <a:gd name="T44" fmla="*/ 60 w 58"/>
                <a:gd name="T45" fmla="*/ 153 h 138"/>
                <a:gd name="T46" fmla="*/ 52 w 58"/>
                <a:gd name="T47" fmla="*/ 150 h 138"/>
                <a:gd name="T48" fmla="*/ 49 w 58"/>
                <a:gd name="T49" fmla="*/ 153 h 138"/>
                <a:gd name="T50" fmla="*/ 48 w 58"/>
                <a:gd name="T51" fmla="*/ 164 h 138"/>
                <a:gd name="T52" fmla="*/ 46 w 58"/>
                <a:gd name="T53" fmla="*/ 165 h 138"/>
                <a:gd name="T54" fmla="*/ 42 w 58"/>
                <a:gd name="T55" fmla="*/ 156 h 138"/>
                <a:gd name="T56" fmla="*/ 40 w 58"/>
                <a:gd name="T57" fmla="*/ 150 h 138"/>
                <a:gd name="T58" fmla="*/ 40 w 58"/>
                <a:gd name="T59" fmla="*/ 141 h 138"/>
                <a:gd name="T60" fmla="*/ 35 w 58"/>
                <a:gd name="T61" fmla="*/ 132 h 138"/>
                <a:gd name="T62" fmla="*/ 35 w 58"/>
                <a:gd name="T63" fmla="*/ 120 h 138"/>
                <a:gd name="T64" fmla="*/ 28 w 58"/>
                <a:gd name="T65" fmla="*/ 113 h 138"/>
                <a:gd name="T66" fmla="*/ 28 w 58"/>
                <a:gd name="T67" fmla="*/ 107 h 138"/>
                <a:gd name="T68" fmla="*/ 27 w 58"/>
                <a:gd name="T69" fmla="*/ 91 h 138"/>
                <a:gd name="T70" fmla="*/ 19 w 58"/>
                <a:gd name="T71" fmla="*/ 61 h 138"/>
                <a:gd name="T72" fmla="*/ 19 w 58"/>
                <a:gd name="T73" fmla="*/ 52 h 138"/>
                <a:gd name="T74" fmla="*/ 10 w 58"/>
                <a:gd name="T75" fmla="*/ 42 h 138"/>
                <a:gd name="T76" fmla="*/ 8 w 58"/>
                <a:gd name="T77" fmla="*/ 38 h 138"/>
                <a:gd name="T78" fmla="*/ 5 w 58"/>
                <a:gd name="T79" fmla="*/ 36 h 138"/>
                <a:gd name="T80" fmla="*/ 4 w 58"/>
                <a:gd name="T81" fmla="*/ 18 h 138"/>
                <a:gd name="T82" fmla="*/ 0 w 58"/>
                <a:gd name="T83" fmla="*/ 7 h 138"/>
                <a:gd name="T84" fmla="*/ 4 w 58"/>
                <a:gd name="T85" fmla="*/ 4 h 138"/>
                <a:gd name="T86" fmla="*/ 8 w 58"/>
                <a:gd name="T87" fmla="*/ 7 h 138"/>
                <a:gd name="T88" fmla="*/ 10 w 58"/>
                <a:gd name="T89" fmla="*/ 1 h 138"/>
                <a:gd name="T90" fmla="*/ 13 w 58"/>
                <a:gd name="T91" fmla="*/ 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8" name="Freeform 3461">
              <a:extLst>
                <a:ext uri="{FF2B5EF4-FFF2-40B4-BE49-F238E27FC236}">
                  <a16:creationId xmlns:a16="http://schemas.microsoft.com/office/drawing/2014/main" id="{56A121C0-BD40-48C5-A479-AE7063B3DC5F}"/>
                </a:ext>
              </a:extLst>
            </p:cNvPr>
            <p:cNvSpPr>
              <a:spLocks noChangeAspect="1"/>
            </p:cNvSpPr>
            <p:nvPr/>
          </p:nvSpPr>
          <p:spPr bwMode="auto">
            <a:xfrm>
              <a:off x="5902899" y="2159866"/>
              <a:ext cx="26369" cy="12491"/>
            </a:xfrm>
            <a:custGeom>
              <a:avLst/>
              <a:gdLst>
                <a:gd name="T0" fmla="*/ 4 w 16"/>
                <a:gd name="T1" fmla="*/ 0 h 8"/>
                <a:gd name="T2" fmla="*/ 1 w 16"/>
                <a:gd name="T3" fmla="*/ 6 h 8"/>
                <a:gd name="T4" fmla="*/ 12 w 16"/>
                <a:gd name="T5" fmla="*/ 9 h 8"/>
                <a:gd name="T6" fmla="*/ 18 w 16"/>
                <a:gd name="T7" fmla="*/ 7 h 8"/>
                <a:gd name="T8" fmla="*/ 15 w 16"/>
                <a:gd name="T9" fmla="*/ 3 h 8"/>
                <a:gd name="T10" fmla="*/ 4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49" name="Freeform 3462">
              <a:extLst>
                <a:ext uri="{FF2B5EF4-FFF2-40B4-BE49-F238E27FC236}">
                  <a16:creationId xmlns:a16="http://schemas.microsoft.com/office/drawing/2014/main" id="{4027A978-1284-4454-86E6-E359F02C5FB3}"/>
                </a:ext>
              </a:extLst>
            </p:cNvPr>
            <p:cNvSpPr>
              <a:spLocks noChangeAspect="1"/>
            </p:cNvSpPr>
            <p:nvPr/>
          </p:nvSpPr>
          <p:spPr bwMode="auto">
            <a:xfrm>
              <a:off x="5622565" y="2145990"/>
              <a:ext cx="48573" cy="30532"/>
            </a:xfrm>
            <a:custGeom>
              <a:avLst/>
              <a:gdLst>
                <a:gd name="T0" fmla="*/ 30 w 29"/>
                <a:gd name="T1" fmla="*/ 2 h 18"/>
                <a:gd name="T2" fmla="*/ 33 w 29"/>
                <a:gd name="T3" fmla="*/ 13 h 18"/>
                <a:gd name="T4" fmla="*/ 21 w 29"/>
                <a:gd name="T5" fmla="*/ 18 h 18"/>
                <a:gd name="T6" fmla="*/ 7 w 29"/>
                <a:gd name="T7" fmla="*/ 21 h 18"/>
                <a:gd name="T8" fmla="*/ 1 w 29"/>
                <a:gd name="T9" fmla="*/ 13 h 18"/>
                <a:gd name="T10" fmla="*/ 11 w 29"/>
                <a:gd name="T11" fmla="*/ 10 h 18"/>
                <a:gd name="T12" fmla="*/ 21 w 29"/>
                <a:gd name="T13" fmla="*/ 9 h 18"/>
                <a:gd name="T14" fmla="*/ 21 w 29"/>
                <a:gd name="T15" fmla="*/ 2 h 18"/>
                <a:gd name="T16" fmla="*/ 30 w 29"/>
                <a:gd name="T17" fmla="*/ 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0" name="Freeform 3463">
              <a:extLst>
                <a:ext uri="{FF2B5EF4-FFF2-40B4-BE49-F238E27FC236}">
                  <a16:creationId xmlns:a16="http://schemas.microsoft.com/office/drawing/2014/main" id="{2CD28FBE-8C27-4E9E-9385-95B7B15DC9EB}"/>
                </a:ext>
              </a:extLst>
            </p:cNvPr>
            <p:cNvSpPr>
              <a:spLocks noChangeAspect="1"/>
            </p:cNvSpPr>
            <p:nvPr/>
          </p:nvSpPr>
          <p:spPr bwMode="auto">
            <a:xfrm>
              <a:off x="5447702" y="2180686"/>
              <a:ext cx="30532" cy="13878"/>
            </a:xfrm>
            <a:custGeom>
              <a:avLst/>
              <a:gdLst>
                <a:gd name="T0" fmla="*/ 7 w 18"/>
                <a:gd name="T1" fmla="*/ 0 h 8"/>
                <a:gd name="T2" fmla="*/ 21 w 18"/>
                <a:gd name="T3" fmla="*/ 6 h 8"/>
                <a:gd name="T4" fmla="*/ 17 w 18"/>
                <a:gd name="T5" fmla="*/ 10 h 8"/>
                <a:gd name="T6" fmla="*/ 1 w 18"/>
                <a:gd name="T7" fmla="*/ 10 h 8"/>
                <a:gd name="T8" fmla="*/ 1 w 18"/>
                <a:gd name="T9" fmla="*/ 6 h 8"/>
                <a:gd name="T10" fmla="*/ 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1" name="Freeform 3464">
              <a:extLst>
                <a:ext uri="{FF2B5EF4-FFF2-40B4-BE49-F238E27FC236}">
                  <a16:creationId xmlns:a16="http://schemas.microsoft.com/office/drawing/2014/main" id="{0EB086F9-C008-435A-BBEE-35CC210CFF42}"/>
                </a:ext>
              </a:extLst>
            </p:cNvPr>
            <p:cNvSpPr>
              <a:spLocks noChangeAspect="1"/>
            </p:cNvSpPr>
            <p:nvPr/>
          </p:nvSpPr>
          <p:spPr bwMode="auto">
            <a:xfrm>
              <a:off x="5528195" y="2177908"/>
              <a:ext cx="41634" cy="16654"/>
            </a:xfrm>
            <a:custGeom>
              <a:avLst/>
              <a:gdLst>
                <a:gd name="T0" fmla="*/ 2 w 25"/>
                <a:gd name="T1" fmla="*/ 1 h 10"/>
                <a:gd name="T2" fmla="*/ 23 w 25"/>
                <a:gd name="T3" fmla="*/ 1 h 10"/>
                <a:gd name="T4" fmla="*/ 29 w 25"/>
                <a:gd name="T5" fmla="*/ 6 h 10"/>
                <a:gd name="T6" fmla="*/ 20 w 25"/>
                <a:gd name="T7" fmla="*/ 6 h 10"/>
                <a:gd name="T8" fmla="*/ 20 w 25"/>
                <a:gd name="T9" fmla="*/ 11 h 10"/>
                <a:gd name="T10" fmla="*/ 12 w 25"/>
                <a:gd name="T11" fmla="*/ 12 h 10"/>
                <a:gd name="T12" fmla="*/ 4 w 25"/>
                <a:gd name="T13" fmla="*/ 7 h 10"/>
                <a:gd name="T14" fmla="*/ 2 w 25"/>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2" name="Freeform 3465">
              <a:extLst>
                <a:ext uri="{FF2B5EF4-FFF2-40B4-BE49-F238E27FC236}">
                  <a16:creationId xmlns:a16="http://schemas.microsoft.com/office/drawing/2014/main" id="{C04A69DF-C89E-42BF-8D43-0D0CAD1AF44B}"/>
                </a:ext>
              </a:extLst>
            </p:cNvPr>
            <p:cNvSpPr>
              <a:spLocks noChangeAspect="1"/>
            </p:cNvSpPr>
            <p:nvPr/>
          </p:nvSpPr>
          <p:spPr bwMode="auto">
            <a:xfrm>
              <a:off x="5567053" y="2161256"/>
              <a:ext cx="52736" cy="26369"/>
            </a:xfrm>
            <a:custGeom>
              <a:avLst/>
              <a:gdLst>
                <a:gd name="T0" fmla="*/ 13 w 31"/>
                <a:gd name="T1" fmla="*/ 2 h 16"/>
                <a:gd name="T2" fmla="*/ 26 w 31"/>
                <a:gd name="T3" fmla="*/ 2 h 16"/>
                <a:gd name="T4" fmla="*/ 36 w 31"/>
                <a:gd name="T5" fmla="*/ 2 h 16"/>
                <a:gd name="T6" fmla="*/ 36 w 31"/>
                <a:gd name="T7" fmla="*/ 10 h 16"/>
                <a:gd name="T8" fmla="*/ 29 w 31"/>
                <a:gd name="T9" fmla="*/ 18 h 16"/>
                <a:gd name="T10" fmla="*/ 16 w 31"/>
                <a:gd name="T11" fmla="*/ 14 h 16"/>
                <a:gd name="T12" fmla="*/ 6 w 31"/>
                <a:gd name="T13" fmla="*/ 18 h 16"/>
                <a:gd name="T14" fmla="*/ 1 w 31"/>
                <a:gd name="T15" fmla="*/ 13 h 16"/>
                <a:gd name="T16" fmla="*/ 2 w 31"/>
                <a:gd name="T17" fmla="*/ 4 h 16"/>
                <a:gd name="T18" fmla="*/ 13 w 31"/>
                <a:gd name="T19" fmla="*/ 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3" name="Freeform 3466">
              <a:extLst>
                <a:ext uri="{FF2B5EF4-FFF2-40B4-BE49-F238E27FC236}">
                  <a16:creationId xmlns:a16="http://schemas.microsoft.com/office/drawing/2014/main" id="{2776E572-87CD-41E3-ABD9-3BAACAD37910}"/>
                </a:ext>
              </a:extLst>
            </p:cNvPr>
            <p:cNvSpPr>
              <a:spLocks noChangeAspect="1"/>
            </p:cNvSpPr>
            <p:nvPr/>
          </p:nvSpPr>
          <p:spPr bwMode="auto">
            <a:xfrm>
              <a:off x="5508765" y="2184848"/>
              <a:ext cx="23593" cy="15266"/>
            </a:xfrm>
            <a:custGeom>
              <a:avLst/>
              <a:gdLst>
                <a:gd name="T0" fmla="*/ 1 w 14"/>
                <a:gd name="T1" fmla="*/ 1 h 9"/>
                <a:gd name="T2" fmla="*/ 1 w 14"/>
                <a:gd name="T3" fmla="*/ 7 h 9"/>
                <a:gd name="T4" fmla="*/ 15 w 14"/>
                <a:gd name="T5" fmla="*/ 10 h 9"/>
                <a:gd name="T6" fmla="*/ 15 w 14"/>
                <a:gd name="T7" fmla="*/ 1 h 9"/>
                <a:gd name="T8" fmla="*/ 1 w 14"/>
                <a:gd name="T9" fmla="*/ 1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4" name="Freeform 3467">
              <a:extLst>
                <a:ext uri="{FF2B5EF4-FFF2-40B4-BE49-F238E27FC236}">
                  <a16:creationId xmlns:a16="http://schemas.microsoft.com/office/drawing/2014/main" id="{C31BD786-4180-49A6-BF93-D4971C1749FA}"/>
                </a:ext>
              </a:extLst>
            </p:cNvPr>
            <p:cNvSpPr>
              <a:spLocks noChangeAspect="1"/>
            </p:cNvSpPr>
            <p:nvPr/>
          </p:nvSpPr>
          <p:spPr bwMode="auto">
            <a:xfrm>
              <a:off x="5479620" y="2151540"/>
              <a:ext cx="59676" cy="16654"/>
            </a:xfrm>
            <a:custGeom>
              <a:avLst/>
              <a:gdLst>
                <a:gd name="T0" fmla="*/ 4 w 36"/>
                <a:gd name="T1" fmla="*/ 1 h 10"/>
                <a:gd name="T2" fmla="*/ 1 w 36"/>
                <a:gd name="T3" fmla="*/ 5 h 10"/>
                <a:gd name="T4" fmla="*/ 8 w 36"/>
                <a:gd name="T5" fmla="*/ 7 h 10"/>
                <a:gd name="T6" fmla="*/ 18 w 36"/>
                <a:gd name="T7" fmla="*/ 8 h 10"/>
                <a:gd name="T8" fmla="*/ 29 w 36"/>
                <a:gd name="T9" fmla="*/ 10 h 10"/>
                <a:gd name="T10" fmla="*/ 35 w 36"/>
                <a:gd name="T11" fmla="*/ 11 h 10"/>
                <a:gd name="T12" fmla="*/ 39 w 36"/>
                <a:gd name="T13" fmla="*/ 12 h 10"/>
                <a:gd name="T14" fmla="*/ 42 w 36"/>
                <a:gd name="T15" fmla="*/ 10 h 10"/>
                <a:gd name="T16" fmla="*/ 32 w 36"/>
                <a:gd name="T17" fmla="*/ 6 h 10"/>
                <a:gd name="T18" fmla="*/ 22 w 36"/>
                <a:gd name="T19" fmla="*/ 4 h 10"/>
                <a:gd name="T20" fmla="*/ 16 w 36"/>
                <a:gd name="T21" fmla="*/ 5 h 10"/>
                <a:gd name="T22" fmla="*/ 8 w 36"/>
                <a:gd name="T23" fmla="*/ 1 h 10"/>
                <a:gd name="T24" fmla="*/ 4 w 36"/>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5" name="Freeform 3468">
              <a:extLst>
                <a:ext uri="{FF2B5EF4-FFF2-40B4-BE49-F238E27FC236}">
                  <a16:creationId xmlns:a16="http://schemas.microsoft.com/office/drawing/2014/main" id="{7DE3832B-AA19-43CA-B8B9-F9112D8FFD57}"/>
                </a:ext>
              </a:extLst>
            </p:cNvPr>
            <p:cNvSpPr>
              <a:spLocks noChangeAspect="1"/>
            </p:cNvSpPr>
            <p:nvPr/>
          </p:nvSpPr>
          <p:spPr bwMode="auto">
            <a:xfrm>
              <a:off x="5471294" y="2169583"/>
              <a:ext cx="12491" cy="15266"/>
            </a:xfrm>
            <a:custGeom>
              <a:avLst/>
              <a:gdLst>
                <a:gd name="T0" fmla="*/ 1 w 8"/>
                <a:gd name="T1" fmla="*/ 1 h 9"/>
                <a:gd name="T2" fmla="*/ 2 w 8"/>
                <a:gd name="T3" fmla="*/ 7 h 9"/>
                <a:gd name="T4" fmla="*/ 8 w 8"/>
                <a:gd name="T5" fmla="*/ 10 h 9"/>
                <a:gd name="T6" fmla="*/ 6 w 8"/>
                <a:gd name="T7" fmla="*/ 2 h 9"/>
                <a:gd name="T8" fmla="*/ 1 w 8"/>
                <a:gd name="T9" fmla="*/ 1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6" name="Freeform 3469">
              <a:extLst>
                <a:ext uri="{FF2B5EF4-FFF2-40B4-BE49-F238E27FC236}">
                  <a16:creationId xmlns:a16="http://schemas.microsoft.com/office/drawing/2014/main" id="{C2D0EC4E-792C-4BB7-93F4-290FC79B9A59}"/>
                </a:ext>
              </a:extLst>
            </p:cNvPr>
            <p:cNvSpPr>
              <a:spLocks noChangeAspect="1"/>
            </p:cNvSpPr>
            <p:nvPr/>
          </p:nvSpPr>
          <p:spPr bwMode="auto">
            <a:xfrm>
              <a:off x="5567053" y="2194564"/>
              <a:ext cx="8327" cy="9715"/>
            </a:xfrm>
            <a:custGeom>
              <a:avLst/>
              <a:gdLst>
                <a:gd name="T0" fmla="*/ 4 w 5"/>
                <a:gd name="T1" fmla="*/ 0 h 6"/>
                <a:gd name="T2" fmla="*/ 6 w 5"/>
                <a:gd name="T3" fmla="*/ 5 h 6"/>
                <a:gd name="T4" fmla="*/ 4 w 5"/>
                <a:gd name="T5" fmla="*/ 6 h 6"/>
                <a:gd name="T6" fmla="*/ 0 w 5"/>
                <a:gd name="T7" fmla="*/ 2 h 6"/>
                <a:gd name="T8" fmla="*/ 4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7" name="Freeform 3470">
              <a:extLst>
                <a:ext uri="{FF2B5EF4-FFF2-40B4-BE49-F238E27FC236}">
                  <a16:creationId xmlns:a16="http://schemas.microsoft.com/office/drawing/2014/main" id="{71FDB151-4532-4408-8402-4E716C1EFAB2}"/>
                </a:ext>
              </a:extLst>
            </p:cNvPr>
            <p:cNvSpPr>
              <a:spLocks noChangeAspect="1"/>
            </p:cNvSpPr>
            <p:nvPr/>
          </p:nvSpPr>
          <p:spPr bwMode="auto">
            <a:xfrm>
              <a:off x="5474070" y="2161256"/>
              <a:ext cx="30532" cy="8327"/>
            </a:xfrm>
            <a:custGeom>
              <a:avLst/>
              <a:gdLst>
                <a:gd name="T0" fmla="*/ 1 w 18"/>
                <a:gd name="T1" fmla="*/ 1 h 5"/>
                <a:gd name="T2" fmla="*/ 1 w 18"/>
                <a:gd name="T3" fmla="*/ 4 h 5"/>
                <a:gd name="T4" fmla="*/ 17 w 18"/>
                <a:gd name="T5" fmla="*/ 6 h 5"/>
                <a:gd name="T6" fmla="*/ 21 w 18"/>
                <a:gd name="T7" fmla="*/ 5 h 5"/>
                <a:gd name="T8" fmla="*/ 17 w 18"/>
                <a:gd name="T9" fmla="*/ 4 h 5"/>
                <a:gd name="T10" fmla="*/ 6 w 18"/>
                <a:gd name="T11" fmla="*/ 1 h 5"/>
                <a:gd name="T12" fmla="*/ 1 w 18"/>
                <a:gd name="T13" fmla="*/ 1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8" name="Freeform 3471">
              <a:extLst>
                <a:ext uri="{FF2B5EF4-FFF2-40B4-BE49-F238E27FC236}">
                  <a16:creationId xmlns:a16="http://schemas.microsoft.com/office/drawing/2014/main" id="{3BBB35B0-FB52-4D0A-936F-D5DE47DCF468}"/>
                </a:ext>
              </a:extLst>
            </p:cNvPr>
            <p:cNvSpPr>
              <a:spLocks noChangeAspect="1"/>
            </p:cNvSpPr>
            <p:nvPr/>
          </p:nvSpPr>
          <p:spPr bwMode="auto">
            <a:xfrm>
              <a:off x="5497663" y="2137663"/>
              <a:ext cx="90207" cy="20817"/>
            </a:xfrm>
            <a:custGeom>
              <a:avLst/>
              <a:gdLst>
                <a:gd name="T0" fmla="*/ 1 w 54"/>
                <a:gd name="T1" fmla="*/ 3 h 12"/>
                <a:gd name="T2" fmla="*/ 1 w 54"/>
                <a:gd name="T3" fmla="*/ 6 h 12"/>
                <a:gd name="T4" fmla="*/ 6 w 54"/>
                <a:gd name="T5" fmla="*/ 8 h 12"/>
                <a:gd name="T6" fmla="*/ 12 w 54"/>
                <a:gd name="T7" fmla="*/ 6 h 12"/>
                <a:gd name="T8" fmla="*/ 16 w 54"/>
                <a:gd name="T9" fmla="*/ 8 h 12"/>
                <a:gd name="T10" fmla="*/ 23 w 54"/>
                <a:gd name="T11" fmla="*/ 8 h 12"/>
                <a:gd name="T12" fmla="*/ 29 w 54"/>
                <a:gd name="T13" fmla="*/ 10 h 12"/>
                <a:gd name="T14" fmla="*/ 36 w 54"/>
                <a:gd name="T15" fmla="*/ 14 h 12"/>
                <a:gd name="T16" fmla="*/ 46 w 54"/>
                <a:gd name="T17" fmla="*/ 14 h 12"/>
                <a:gd name="T18" fmla="*/ 58 w 54"/>
                <a:gd name="T19" fmla="*/ 14 h 12"/>
                <a:gd name="T20" fmla="*/ 65 w 54"/>
                <a:gd name="T21" fmla="*/ 11 h 12"/>
                <a:gd name="T22" fmla="*/ 55 w 54"/>
                <a:gd name="T23" fmla="*/ 6 h 12"/>
                <a:gd name="T24" fmla="*/ 43 w 54"/>
                <a:gd name="T25" fmla="*/ 6 h 12"/>
                <a:gd name="T26" fmla="*/ 28 w 54"/>
                <a:gd name="T27" fmla="*/ 1 h 12"/>
                <a:gd name="T28" fmla="*/ 17 w 54"/>
                <a:gd name="T29" fmla="*/ 1 h 12"/>
                <a:gd name="T30" fmla="*/ 11 w 54"/>
                <a:gd name="T31" fmla="*/ 0 h 12"/>
                <a:gd name="T32" fmla="*/ 10 w 54"/>
                <a:gd name="T33" fmla="*/ 4 h 12"/>
                <a:gd name="T34" fmla="*/ 5 w 54"/>
                <a:gd name="T35" fmla="*/ 3 h 12"/>
                <a:gd name="T36" fmla="*/ 1 w 54"/>
                <a:gd name="T37" fmla="*/ 3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59" name="Freeform 3472">
              <a:extLst>
                <a:ext uri="{FF2B5EF4-FFF2-40B4-BE49-F238E27FC236}">
                  <a16:creationId xmlns:a16="http://schemas.microsoft.com/office/drawing/2014/main" id="{C230083E-1CE0-4EB6-B4D4-393D29D2B719}"/>
                </a:ext>
              </a:extLst>
            </p:cNvPr>
            <p:cNvSpPr>
              <a:spLocks noChangeAspect="1"/>
            </p:cNvSpPr>
            <p:nvPr/>
          </p:nvSpPr>
          <p:spPr bwMode="auto">
            <a:xfrm>
              <a:off x="5612850" y="2125174"/>
              <a:ext cx="24980" cy="9715"/>
            </a:xfrm>
            <a:custGeom>
              <a:avLst/>
              <a:gdLst>
                <a:gd name="T0" fmla="*/ 10 w 15"/>
                <a:gd name="T1" fmla="*/ 1 h 6"/>
                <a:gd name="T2" fmla="*/ 7 w 15"/>
                <a:gd name="T3" fmla="*/ 2 h 6"/>
                <a:gd name="T4" fmla="*/ 1 w 15"/>
                <a:gd name="T5" fmla="*/ 2 h 6"/>
                <a:gd name="T6" fmla="*/ 6 w 15"/>
                <a:gd name="T7" fmla="*/ 5 h 6"/>
                <a:gd name="T8" fmla="*/ 11 w 15"/>
                <a:gd name="T9" fmla="*/ 7 h 6"/>
                <a:gd name="T10" fmla="*/ 17 w 15"/>
                <a:gd name="T11" fmla="*/ 4 h 6"/>
                <a:gd name="T12" fmla="*/ 14 w 15"/>
                <a:gd name="T13" fmla="*/ 0 h 6"/>
                <a:gd name="T14" fmla="*/ 10 w 15"/>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0" name="Freeform 3473">
              <a:extLst>
                <a:ext uri="{FF2B5EF4-FFF2-40B4-BE49-F238E27FC236}">
                  <a16:creationId xmlns:a16="http://schemas.microsoft.com/office/drawing/2014/main" id="{5B02CD7E-4158-4F6F-9DEC-DE8AF4504579}"/>
                </a:ext>
              </a:extLst>
            </p:cNvPr>
            <p:cNvSpPr>
              <a:spLocks noChangeAspect="1"/>
            </p:cNvSpPr>
            <p:nvPr/>
          </p:nvSpPr>
          <p:spPr bwMode="auto">
            <a:xfrm>
              <a:off x="5587869" y="2144601"/>
              <a:ext cx="27756" cy="18042"/>
            </a:xfrm>
            <a:custGeom>
              <a:avLst/>
              <a:gdLst>
                <a:gd name="T0" fmla="*/ 1 w 17"/>
                <a:gd name="T1" fmla="*/ 11 h 11"/>
                <a:gd name="T2" fmla="*/ 6 w 17"/>
                <a:gd name="T3" fmla="*/ 7 h 11"/>
                <a:gd name="T4" fmla="*/ 9 w 17"/>
                <a:gd name="T5" fmla="*/ 1 h 11"/>
                <a:gd name="T6" fmla="*/ 18 w 17"/>
                <a:gd name="T7" fmla="*/ 1 h 11"/>
                <a:gd name="T8" fmla="*/ 14 w 17"/>
                <a:gd name="T9" fmla="*/ 5 h 11"/>
                <a:gd name="T10" fmla="*/ 11 w 17"/>
                <a:gd name="T11" fmla="*/ 9 h 11"/>
                <a:gd name="T12" fmla="*/ 7 w 17"/>
                <a:gd name="T13" fmla="*/ 12 h 11"/>
                <a:gd name="T14" fmla="*/ 1 w 17"/>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1" name="Freeform 3474">
              <a:extLst>
                <a:ext uri="{FF2B5EF4-FFF2-40B4-BE49-F238E27FC236}">
                  <a16:creationId xmlns:a16="http://schemas.microsoft.com/office/drawing/2014/main" id="{D526BE5A-6002-4821-907B-7D7E6D66E8CD}"/>
                </a:ext>
              </a:extLst>
            </p:cNvPr>
            <p:cNvSpPr>
              <a:spLocks noChangeAspect="1"/>
            </p:cNvSpPr>
            <p:nvPr/>
          </p:nvSpPr>
          <p:spPr bwMode="auto">
            <a:xfrm>
              <a:off x="5505990" y="2168193"/>
              <a:ext cx="19429" cy="6939"/>
            </a:xfrm>
            <a:custGeom>
              <a:avLst/>
              <a:gdLst>
                <a:gd name="T0" fmla="*/ 1 w 12"/>
                <a:gd name="T1" fmla="*/ 1 h 4"/>
                <a:gd name="T2" fmla="*/ 1 w 12"/>
                <a:gd name="T3" fmla="*/ 4 h 4"/>
                <a:gd name="T4" fmla="*/ 13 w 12"/>
                <a:gd name="T5" fmla="*/ 4 h 4"/>
                <a:gd name="T6" fmla="*/ 14 w 12"/>
                <a:gd name="T7" fmla="*/ 1 h 4"/>
                <a:gd name="T8" fmla="*/ 6 w 12"/>
                <a:gd name="T9" fmla="*/ 0 h 4"/>
                <a:gd name="T10" fmla="*/ 1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2" name="Freeform 3475">
              <a:extLst>
                <a:ext uri="{FF2B5EF4-FFF2-40B4-BE49-F238E27FC236}">
                  <a16:creationId xmlns:a16="http://schemas.microsoft.com/office/drawing/2014/main" id="{BAA23DE4-16FF-4178-9085-37350DE64272}"/>
                </a:ext>
              </a:extLst>
            </p:cNvPr>
            <p:cNvSpPr>
              <a:spLocks noChangeAspect="1"/>
            </p:cNvSpPr>
            <p:nvPr/>
          </p:nvSpPr>
          <p:spPr bwMode="auto">
            <a:xfrm>
              <a:off x="5542072" y="2161256"/>
              <a:ext cx="16654" cy="8327"/>
            </a:xfrm>
            <a:custGeom>
              <a:avLst/>
              <a:gdLst>
                <a:gd name="T0" fmla="*/ 1 w 10"/>
                <a:gd name="T1" fmla="*/ 2 h 5"/>
                <a:gd name="T2" fmla="*/ 0 w 10"/>
                <a:gd name="T3" fmla="*/ 5 h 5"/>
                <a:gd name="T4" fmla="*/ 7 w 10"/>
                <a:gd name="T5" fmla="*/ 5 h 5"/>
                <a:gd name="T6" fmla="*/ 12 w 10"/>
                <a:gd name="T7" fmla="*/ 4 h 5"/>
                <a:gd name="T8" fmla="*/ 10 w 10"/>
                <a:gd name="T9" fmla="*/ 0 h 5"/>
                <a:gd name="T10" fmla="*/ 4 w 10"/>
                <a:gd name="T11" fmla="*/ 1 h 5"/>
                <a:gd name="T12" fmla="*/ 1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3" name="Freeform 3476">
              <a:extLst>
                <a:ext uri="{FF2B5EF4-FFF2-40B4-BE49-F238E27FC236}">
                  <a16:creationId xmlns:a16="http://schemas.microsoft.com/office/drawing/2014/main" id="{2ECD0D69-2B7E-4BF7-AC3E-65ABC918C07C}"/>
                </a:ext>
              </a:extLst>
            </p:cNvPr>
            <p:cNvSpPr>
              <a:spLocks noChangeAspect="1"/>
            </p:cNvSpPr>
            <p:nvPr/>
          </p:nvSpPr>
          <p:spPr bwMode="auto">
            <a:xfrm>
              <a:off x="5512928" y="2151540"/>
              <a:ext cx="29144" cy="11102"/>
            </a:xfrm>
            <a:custGeom>
              <a:avLst/>
              <a:gdLst>
                <a:gd name="T0" fmla="*/ 0 w 18"/>
                <a:gd name="T1" fmla="*/ 0 h 7"/>
                <a:gd name="T2" fmla="*/ 0 w 18"/>
                <a:gd name="T3" fmla="*/ 1 h 7"/>
                <a:gd name="T4" fmla="*/ 13 w 18"/>
                <a:gd name="T5" fmla="*/ 6 h 7"/>
                <a:gd name="T6" fmla="*/ 19 w 18"/>
                <a:gd name="T7" fmla="*/ 8 h 7"/>
                <a:gd name="T8" fmla="*/ 21 w 18"/>
                <a:gd name="T9" fmla="*/ 7 h 7"/>
                <a:gd name="T10" fmla="*/ 11 w 18"/>
                <a:gd name="T11" fmla="*/ 2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4" name="Freeform 3477">
              <a:extLst>
                <a:ext uri="{FF2B5EF4-FFF2-40B4-BE49-F238E27FC236}">
                  <a16:creationId xmlns:a16="http://schemas.microsoft.com/office/drawing/2014/main" id="{4DE85174-F374-444C-A91A-42B6ABCD6060}"/>
                </a:ext>
              </a:extLst>
            </p:cNvPr>
            <p:cNvSpPr>
              <a:spLocks noChangeAspect="1"/>
            </p:cNvSpPr>
            <p:nvPr/>
          </p:nvSpPr>
          <p:spPr bwMode="auto">
            <a:xfrm>
              <a:off x="5353331" y="2159866"/>
              <a:ext cx="84656" cy="40247"/>
            </a:xfrm>
            <a:custGeom>
              <a:avLst/>
              <a:gdLst>
                <a:gd name="T0" fmla="*/ 60 w 51"/>
                <a:gd name="T1" fmla="*/ 6 h 24"/>
                <a:gd name="T2" fmla="*/ 60 w 51"/>
                <a:gd name="T3" fmla="*/ 10 h 24"/>
                <a:gd name="T4" fmla="*/ 53 w 51"/>
                <a:gd name="T5" fmla="*/ 12 h 24"/>
                <a:gd name="T6" fmla="*/ 42 w 51"/>
                <a:gd name="T7" fmla="*/ 12 h 24"/>
                <a:gd name="T8" fmla="*/ 36 w 51"/>
                <a:gd name="T9" fmla="*/ 17 h 24"/>
                <a:gd name="T10" fmla="*/ 26 w 51"/>
                <a:gd name="T11" fmla="*/ 15 h 24"/>
                <a:gd name="T12" fmla="*/ 23 w 51"/>
                <a:gd name="T13" fmla="*/ 18 h 24"/>
                <a:gd name="T14" fmla="*/ 29 w 51"/>
                <a:gd name="T15" fmla="*/ 23 h 24"/>
                <a:gd name="T16" fmla="*/ 23 w 51"/>
                <a:gd name="T17" fmla="*/ 23 h 24"/>
                <a:gd name="T18" fmla="*/ 18 w 51"/>
                <a:gd name="T19" fmla="*/ 25 h 24"/>
                <a:gd name="T20" fmla="*/ 14 w 51"/>
                <a:gd name="T21" fmla="*/ 25 h 24"/>
                <a:gd name="T22" fmla="*/ 10 w 51"/>
                <a:gd name="T23" fmla="*/ 28 h 24"/>
                <a:gd name="T24" fmla="*/ 13 w 51"/>
                <a:gd name="T25" fmla="*/ 22 h 24"/>
                <a:gd name="T26" fmla="*/ 14 w 51"/>
                <a:gd name="T27" fmla="*/ 19 h 24"/>
                <a:gd name="T28" fmla="*/ 7 w 51"/>
                <a:gd name="T29" fmla="*/ 21 h 24"/>
                <a:gd name="T30" fmla="*/ 5 w 51"/>
                <a:gd name="T31" fmla="*/ 25 h 24"/>
                <a:gd name="T32" fmla="*/ 0 w 51"/>
                <a:gd name="T33" fmla="*/ 19 h 24"/>
                <a:gd name="T34" fmla="*/ 4 w 51"/>
                <a:gd name="T35" fmla="*/ 16 h 24"/>
                <a:gd name="T36" fmla="*/ 7 w 51"/>
                <a:gd name="T37" fmla="*/ 18 h 24"/>
                <a:gd name="T38" fmla="*/ 14 w 51"/>
                <a:gd name="T39" fmla="*/ 17 h 24"/>
                <a:gd name="T40" fmla="*/ 11 w 51"/>
                <a:gd name="T41" fmla="*/ 15 h 24"/>
                <a:gd name="T42" fmla="*/ 14 w 51"/>
                <a:gd name="T43" fmla="*/ 13 h 24"/>
                <a:gd name="T44" fmla="*/ 11 w 51"/>
                <a:gd name="T45" fmla="*/ 12 h 24"/>
                <a:gd name="T46" fmla="*/ 17 w 51"/>
                <a:gd name="T47" fmla="*/ 10 h 24"/>
                <a:gd name="T48" fmla="*/ 22 w 51"/>
                <a:gd name="T49" fmla="*/ 12 h 24"/>
                <a:gd name="T50" fmla="*/ 28 w 51"/>
                <a:gd name="T51" fmla="*/ 10 h 24"/>
                <a:gd name="T52" fmla="*/ 29 w 51"/>
                <a:gd name="T53" fmla="*/ 7 h 24"/>
                <a:gd name="T54" fmla="*/ 25 w 51"/>
                <a:gd name="T55" fmla="*/ 5 h 24"/>
                <a:gd name="T56" fmla="*/ 26 w 51"/>
                <a:gd name="T57" fmla="*/ 2 h 24"/>
                <a:gd name="T58" fmla="*/ 38 w 51"/>
                <a:gd name="T59" fmla="*/ 0 h 24"/>
                <a:gd name="T60" fmla="*/ 42 w 51"/>
                <a:gd name="T61" fmla="*/ 2 h 24"/>
                <a:gd name="T62" fmla="*/ 47 w 51"/>
                <a:gd name="T63" fmla="*/ 1 h 24"/>
                <a:gd name="T64" fmla="*/ 48 w 51"/>
                <a:gd name="T65" fmla="*/ 2 h 24"/>
                <a:gd name="T66" fmla="*/ 41 w 51"/>
                <a:gd name="T67" fmla="*/ 6 h 24"/>
                <a:gd name="T68" fmla="*/ 42 w 51"/>
                <a:gd name="T69" fmla="*/ 7 h 24"/>
                <a:gd name="T70" fmla="*/ 51 w 51"/>
                <a:gd name="T71" fmla="*/ 5 h 24"/>
                <a:gd name="T72" fmla="*/ 60 w 51"/>
                <a:gd name="T73" fmla="*/ 6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5" name="Freeform 3478">
              <a:extLst>
                <a:ext uri="{FF2B5EF4-FFF2-40B4-BE49-F238E27FC236}">
                  <a16:creationId xmlns:a16="http://schemas.microsoft.com/office/drawing/2014/main" id="{BAB84548-1241-4699-9A66-E48C2ACEB58E}"/>
                </a:ext>
              </a:extLst>
            </p:cNvPr>
            <p:cNvSpPr>
              <a:spLocks noChangeAspect="1"/>
            </p:cNvSpPr>
            <p:nvPr/>
          </p:nvSpPr>
          <p:spPr bwMode="auto">
            <a:xfrm>
              <a:off x="5320025" y="2161256"/>
              <a:ext cx="63839" cy="19429"/>
            </a:xfrm>
            <a:custGeom>
              <a:avLst/>
              <a:gdLst>
                <a:gd name="T0" fmla="*/ 26 w 39"/>
                <a:gd name="T1" fmla="*/ 0 h 12"/>
                <a:gd name="T2" fmla="*/ 42 w 39"/>
                <a:gd name="T3" fmla="*/ 1 h 12"/>
                <a:gd name="T4" fmla="*/ 46 w 39"/>
                <a:gd name="T5" fmla="*/ 6 h 12"/>
                <a:gd name="T6" fmla="*/ 41 w 39"/>
                <a:gd name="T7" fmla="*/ 6 h 12"/>
                <a:gd name="T8" fmla="*/ 33 w 39"/>
                <a:gd name="T9" fmla="*/ 4 h 12"/>
                <a:gd name="T10" fmla="*/ 29 w 39"/>
                <a:gd name="T11" fmla="*/ 8 h 12"/>
                <a:gd name="T12" fmla="*/ 25 w 39"/>
                <a:gd name="T13" fmla="*/ 7 h 12"/>
                <a:gd name="T14" fmla="*/ 18 w 39"/>
                <a:gd name="T15" fmla="*/ 13 h 12"/>
                <a:gd name="T16" fmla="*/ 13 w 39"/>
                <a:gd name="T17" fmla="*/ 14 h 12"/>
                <a:gd name="T18" fmla="*/ 12 w 39"/>
                <a:gd name="T19" fmla="*/ 12 h 12"/>
                <a:gd name="T20" fmla="*/ 7 w 39"/>
                <a:gd name="T21" fmla="*/ 11 h 12"/>
                <a:gd name="T22" fmla="*/ 1 w 39"/>
                <a:gd name="T23" fmla="*/ 11 h 12"/>
                <a:gd name="T24" fmla="*/ 4 w 39"/>
                <a:gd name="T25" fmla="*/ 8 h 12"/>
                <a:gd name="T26" fmla="*/ 15 w 39"/>
                <a:gd name="T27" fmla="*/ 8 h 12"/>
                <a:gd name="T28" fmla="*/ 22 w 39"/>
                <a:gd name="T29" fmla="*/ 4 h 12"/>
                <a:gd name="T30" fmla="*/ 26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6" name="Freeform 3479">
              <a:extLst>
                <a:ext uri="{FF2B5EF4-FFF2-40B4-BE49-F238E27FC236}">
                  <a16:creationId xmlns:a16="http://schemas.microsoft.com/office/drawing/2014/main" id="{664EA839-361F-408D-899E-81010F9D1F9E}"/>
                </a:ext>
              </a:extLst>
            </p:cNvPr>
            <p:cNvSpPr>
              <a:spLocks noChangeAspect="1"/>
            </p:cNvSpPr>
            <p:nvPr/>
          </p:nvSpPr>
          <p:spPr bwMode="auto">
            <a:xfrm>
              <a:off x="5407456" y="2143213"/>
              <a:ext cx="9715" cy="12491"/>
            </a:xfrm>
            <a:custGeom>
              <a:avLst/>
              <a:gdLst>
                <a:gd name="T0" fmla="*/ 2 w 6"/>
                <a:gd name="T1" fmla="*/ 1 h 8"/>
                <a:gd name="T2" fmla="*/ 7 w 6"/>
                <a:gd name="T3" fmla="*/ 3 h 8"/>
                <a:gd name="T4" fmla="*/ 4 w 6"/>
                <a:gd name="T5" fmla="*/ 7 h 8"/>
                <a:gd name="T6" fmla="*/ 2 w 6"/>
                <a:gd name="T7" fmla="*/ 9 h 8"/>
                <a:gd name="T8" fmla="*/ 2 w 6"/>
                <a:gd name="T9" fmla="*/ 1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7" name="Freeform 3480">
              <a:extLst>
                <a:ext uri="{FF2B5EF4-FFF2-40B4-BE49-F238E27FC236}">
                  <a16:creationId xmlns:a16="http://schemas.microsoft.com/office/drawing/2014/main" id="{7C933ECA-F8B9-4507-8C85-BAEF95BA0CF4}"/>
                </a:ext>
              </a:extLst>
            </p:cNvPr>
            <p:cNvSpPr>
              <a:spLocks noChangeAspect="1"/>
            </p:cNvSpPr>
            <p:nvPr/>
          </p:nvSpPr>
          <p:spPr bwMode="auto">
            <a:xfrm>
              <a:off x="5403293" y="2183459"/>
              <a:ext cx="9715" cy="11102"/>
            </a:xfrm>
            <a:custGeom>
              <a:avLst/>
              <a:gdLst>
                <a:gd name="T0" fmla="*/ 0 w 6"/>
                <a:gd name="T1" fmla="*/ 3 h 7"/>
                <a:gd name="T2" fmla="*/ 4 w 6"/>
                <a:gd name="T3" fmla="*/ 0 h 7"/>
                <a:gd name="T4" fmla="*/ 7 w 6"/>
                <a:gd name="T5" fmla="*/ 1 h 7"/>
                <a:gd name="T6" fmla="*/ 6 w 6"/>
                <a:gd name="T7" fmla="*/ 7 h 7"/>
                <a:gd name="T8" fmla="*/ 1 w 6"/>
                <a:gd name="T9" fmla="*/ 8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8" name="Freeform 3481">
              <a:extLst>
                <a:ext uri="{FF2B5EF4-FFF2-40B4-BE49-F238E27FC236}">
                  <a16:creationId xmlns:a16="http://schemas.microsoft.com/office/drawing/2014/main" id="{42D8C11D-FDDC-4D8F-877E-6883DE14BBA2}"/>
                </a:ext>
              </a:extLst>
            </p:cNvPr>
            <p:cNvSpPr>
              <a:spLocks noChangeAspect="1"/>
            </p:cNvSpPr>
            <p:nvPr/>
          </p:nvSpPr>
          <p:spPr bwMode="auto">
            <a:xfrm>
              <a:off x="5408844" y="2191788"/>
              <a:ext cx="29144" cy="13878"/>
            </a:xfrm>
            <a:custGeom>
              <a:avLst/>
              <a:gdLst>
                <a:gd name="T0" fmla="*/ 1 w 17"/>
                <a:gd name="T1" fmla="*/ 6 h 9"/>
                <a:gd name="T2" fmla="*/ 5 w 17"/>
                <a:gd name="T3" fmla="*/ 9 h 9"/>
                <a:gd name="T4" fmla="*/ 20 w 17"/>
                <a:gd name="T5" fmla="*/ 9 h 9"/>
                <a:gd name="T6" fmla="*/ 20 w 17"/>
                <a:gd name="T7" fmla="*/ 7 h 9"/>
                <a:gd name="T8" fmla="*/ 16 w 17"/>
                <a:gd name="T9" fmla="*/ 3 h 9"/>
                <a:gd name="T10" fmla="*/ 12 w 17"/>
                <a:gd name="T11" fmla="*/ 1 h 9"/>
                <a:gd name="T12" fmla="*/ 9 w 17"/>
                <a:gd name="T13" fmla="*/ 7 h 9"/>
                <a:gd name="T14" fmla="*/ 1 w 17"/>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69" name="Freeform 3482">
              <a:extLst>
                <a:ext uri="{FF2B5EF4-FFF2-40B4-BE49-F238E27FC236}">
                  <a16:creationId xmlns:a16="http://schemas.microsoft.com/office/drawing/2014/main" id="{AACE9DE2-AD75-4E5D-9169-3C75BFF91327}"/>
                </a:ext>
              </a:extLst>
            </p:cNvPr>
            <p:cNvSpPr>
              <a:spLocks noChangeAspect="1"/>
            </p:cNvSpPr>
            <p:nvPr/>
          </p:nvSpPr>
          <p:spPr bwMode="auto">
            <a:xfrm>
              <a:off x="3196693" y="5804121"/>
              <a:ext cx="79105" cy="74941"/>
            </a:xfrm>
            <a:custGeom>
              <a:avLst/>
              <a:gdLst>
                <a:gd name="T0" fmla="*/ 29 w 47"/>
                <a:gd name="T1" fmla="*/ 53 h 45"/>
                <a:gd name="T2" fmla="*/ 44 w 47"/>
                <a:gd name="T3" fmla="*/ 54 h 45"/>
                <a:gd name="T4" fmla="*/ 56 w 47"/>
                <a:gd name="T5" fmla="*/ 48 h 45"/>
                <a:gd name="T6" fmla="*/ 56 w 47"/>
                <a:gd name="T7" fmla="*/ 44 h 45"/>
                <a:gd name="T8" fmla="*/ 45 w 47"/>
                <a:gd name="T9" fmla="*/ 43 h 45"/>
                <a:gd name="T10" fmla="*/ 33 w 47"/>
                <a:gd name="T11" fmla="*/ 36 h 45"/>
                <a:gd name="T12" fmla="*/ 17 w 47"/>
                <a:gd name="T13" fmla="*/ 25 h 45"/>
                <a:gd name="T14" fmla="*/ 8 w 47"/>
                <a:gd name="T15" fmla="*/ 17 h 45"/>
                <a:gd name="T16" fmla="*/ 5 w 47"/>
                <a:gd name="T17" fmla="*/ 12 h 45"/>
                <a:gd name="T18" fmla="*/ 7 w 47"/>
                <a:gd name="T19" fmla="*/ 8 h 45"/>
                <a:gd name="T20" fmla="*/ 4 w 47"/>
                <a:gd name="T21" fmla="*/ 1 h 45"/>
                <a:gd name="T22" fmla="*/ 0 w 47"/>
                <a:gd name="T23" fmla="*/ 0 h 45"/>
                <a:gd name="T24" fmla="*/ 7 w 47"/>
                <a:gd name="T25" fmla="*/ 48 h 45"/>
                <a:gd name="T26" fmla="*/ 12 w 47"/>
                <a:gd name="T27" fmla="*/ 48 h 45"/>
                <a:gd name="T28" fmla="*/ 17 w 47"/>
                <a:gd name="T29" fmla="*/ 50 h 45"/>
                <a:gd name="T30" fmla="*/ 24 w 47"/>
                <a:gd name="T31" fmla="*/ 50 h 45"/>
                <a:gd name="T32" fmla="*/ 29 w 47"/>
                <a:gd name="T33" fmla="*/ 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0" name="Freeform 3483">
              <a:extLst>
                <a:ext uri="{FF2B5EF4-FFF2-40B4-BE49-F238E27FC236}">
                  <a16:creationId xmlns:a16="http://schemas.microsoft.com/office/drawing/2014/main" id="{723E1FC1-DE88-476A-9F32-BB9582CFFFDF}"/>
                </a:ext>
              </a:extLst>
            </p:cNvPr>
            <p:cNvSpPr>
              <a:spLocks noChangeAspect="1"/>
            </p:cNvSpPr>
            <p:nvPr/>
          </p:nvSpPr>
          <p:spPr bwMode="auto">
            <a:xfrm>
              <a:off x="3220284" y="5873509"/>
              <a:ext cx="18042" cy="11102"/>
            </a:xfrm>
            <a:custGeom>
              <a:avLst/>
              <a:gdLst>
                <a:gd name="T0" fmla="*/ 12 w 11"/>
                <a:gd name="T1" fmla="*/ 2 h 7"/>
                <a:gd name="T2" fmla="*/ 12 w 11"/>
                <a:gd name="T3" fmla="*/ 8 h 7"/>
                <a:gd name="T4" fmla="*/ 7 w 11"/>
                <a:gd name="T5" fmla="*/ 6 h 7"/>
                <a:gd name="T6" fmla="*/ 1 w 11"/>
                <a:gd name="T7" fmla="*/ 7 h 7"/>
                <a:gd name="T8" fmla="*/ 0 w 11"/>
                <a:gd name="T9" fmla="*/ 3 h 7"/>
                <a:gd name="T10" fmla="*/ 0 w 11"/>
                <a:gd name="T11" fmla="*/ 0 h 7"/>
                <a:gd name="T12" fmla="*/ 7 w 11"/>
                <a:gd name="T13" fmla="*/ 0 h 7"/>
                <a:gd name="T14" fmla="*/ 12 w 11"/>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1" name="Freeform 3484">
              <a:extLst>
                <a:ext uri="{FF2B5EF4-FFF2-40B4-BE49-F238E27FC236}">
                  <a16:creationId xmlns:a16="http://schemas.microsoft.com/office/drawing/2014/main" id="{5EED5285-A4C8-4547-92C3-6C2A3C427D7C}"/>
                </a:ext>
              </a:extLst>
            </p:cNvPr>
            <p:cNvSpPr>
              <a:spLocks noChangeAspect="1"/>
            </p:cNvSpPr>
            <p:nvPr/>
          </p:nvSpPr>
          <p:spPr bwMode="auto">
            <a:xfrm>
              <a:off x="3118975" y="5772199"/>
              <a:ext cx="66614" cy="68003"/>
            </a:xfrm>
            <a:custGeom>
              <a:avLst/>
              <a:gdLst>
                <a:gd name="T0" fmla="*/ 48 w 40"/>
                <a:gd name="T1" fmla="*/ 14 h 41"/>
                <a:gd name="T2" fmla="*/ 43 w 40"/>
                <a:gd name="T3" fmla="*/ 18 h 41"/>
                <a:gd name="T4" fmla="*/ 30 w 40"/>
                <a:gd name="T5" fmla="*/ 22 h 41"/>
                <a:gd name="T6" fmla="*/ 28 w 40"/>
                <a:gd name="T7" fmla="*/ 32 h 41"/>
                <a:gd name="T8" fmla="*/ 30 w 40"/>
                <a:gd name="T9" fmla="*/ 45 h 41"/>
                <a:gd name="T10" fmla="*/ 23 w 40"/>
                <a:gd name="T11" fmla="*/ 49 h 41"/>
                <a:gd name="T12" fmla="*/ 13 w 40"/>
                <a:gd name="T13" fmla="*/ 41 h 41"/>
                <a:gd name="T14" fmla="*/ 10 w 40"/>
                <a:gd name="T15" fmla="*/ 36 h 41"/>
                <a:gd name="T16" fmla="*/ 13 w 40"/>
                <a:gd name="T17" fmla="*/ 33 h 41"/>
                <a:gd name="T18" fmla="*/ 13 w 40"/>
                <a:gd name="T19" fmla="*/ 38 h 41"/>
                <a:gd name="T20" fmla="*/ 17 w 40"/>
                <a:gd name="T21" fmla="*/ 37 h 41"/>
                <a:gd name="T22" fmla="*/ 20 w 40"/>
                <a:gd name="T23" fmla="*/ 31 h 41"/>
                <a:gd name="T24" fmla="*/ 24 w 40"/>
                <a:gd name="T25" fmla="*/ 24 h 41"/>
                <a:gd name="T26" fmla="*/ 19 w 40"/>
                <a:gd name="T27" fmla="*/ 22 h 41"/>
                <a:gd name="T28" fmla="*/ 18 w 40"/>
                <a:gd name="T29" fmla="*/ 19 h 41"/>
                <a:gd name="T30" fmla="*/ 6 w 40"/>
                <a:gd name="T31" fmla="*/ 19 h 41"/>
                <a:gd name="T32" fmla="*/ 5 w 40"/>
                <a:gd name="T33" fmla="*/ 22 h 41"/>
                <a:gd name="T34" fmla="*/ 1 w 40"/>
                <a:gd name="T35" fmla="*/ 18 h 41"/>
                <a:gd name="T36" fmla="*/ 1 w 40"/>
                <a:gd name="T37" fmla="*/ 16 h 41"/>
                <a:gd name="T38" fmla="*/ 5 w 40"/>
                <a:gd name="T39" fmla="*/ 13 h 41"/>
                <a:gd name="T40" fmla="*/ 4 w 40"/>
                <a:gd name="T41" fmla="*/ 8 h 41"/>
                <a:gd name="T42" fmla="*/ 1 w 40"/>
                <a:gd name="T43" fmla="*/ 5 h 41"/>
                <a:gd name="T44" fmla="*/ 5 w 40"/>
                <a:gd name="T45" fmla="*/ 0 h 41"/>
                <a:gd name="T46" fmla="*/ 11 w 40"/>
                <a:gd name="T47" fmla="*/ 11 h 41"/>
                <a:gd name="T48" fmla="*/ 37 w 40"/>
                <a:gd name="T49" fmla="*/ 11 h 41"/>
                <a:gd name="T50" fmla="*/ 48 w 40"/>
                <a:gd name="T51" fmla="*/ 14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2" name="Freeform 3485">
              <a:extLst>
                <a:ext uri="{FF2B5EF4-FFF2-40B4-BE49-F238E27FC236}">
                  <a16:creationId xmlns:a16="http://schemas.microsoft.com/office/drawing/2014/main" id="{8F3B91FC-B5E3-445F-B723-443DF5ED4CD6}"/>
                </a:ext>
              </a:extLst>
            </p:cNvPr>
            <p:cNvSpPr>
              <a:spLocks noChangeAspect="1"/>
            </p:cNvSpPr>
            <p:nvPr/>
          </p:nvSpPr>
          <p:spPr bwMode="auto">
            <a:xfrm>
              <a:off x="3180039" y="5873509"/>
              <a:ext cx="47185" cy="27756"/>
            </a:xfrm>
            <a:custGeom>
              <a:avLst/>
              <a:gdLst>
                <a:gd name="T0" fmla="*/ 1 w 28"/>
                <a:gd name="T1" fmla="*/ 7 h 17"/>
                <a:gd name="T2" fmla="*/ 16 w 28"/>
                <a:gd name="T3" fmla="*/ 2 h 17"/>
                <a:gd name="T4" fmla="*/ 24 w 28"/>
                <a:gd name="T5" fmla="*/ 1 h 17"/>
                <a:gd name="T6" fmla="*/ 23 w 28"/>
                <a:gd name="T7" fmla="*/ 5 h 17"/>
                <a:gd name="T8" fmla="*/ 17 w 28"/>
                <a:gd name="T9" fmla="*/ 5 h 17"/>
                <a:gd name="T10" fmla="*/ 26 w 28"/>
                <a:gd name="T11" fmla="*/ 6 h 17"/>
                <a:gd name="T12" fmla="*/ 23 w 28"/>
                <a:gd name="T13" fmla="*/ 8 h 17"/>
                <a:gd name="T14" fmla="*/ 30 w 28"/>
                <a:gd name="T15" fmla="*/ 12 h 17"/>
                <a:gd name="T16" fmla="*/ 32 w 28"/>
                <a:gd name="T17" fmla="*/ 19 h 17"/>
                <a:gd name="T18" fmla="*/ 27 w 28"/>
                <a:gd name="T19" fmla="*/ 14 h 17"/>
                <a:gd name="T20" fmla="*/ 21 w 28"/>
                <a:gd name="T21" fmla="*/ 14 h 17"/>
                <a:gd name="T22" fmla="*/ 19 w 28"/>
                <a:gd name="T23" fmla="*/ 7 h 17"/>
                <a:gd name="T24" fmla="*/ 16 w 28"/>
                <a:gd name="T25" fmla="*/ 8 h 17"/>
                <a:gd name="T26" fmla="*/ 11 w 28"/>
                <a:gd name="T27" fmla="*/ 8 h 17"/>
                <a:gd name="T28" fmla="*/ 16 w 28"/>
                <a:gd name="T29" fmla="*/ 15 h 17"/>
                <a:gd name="T30" fmla="*/ 10 w 28"/>
                <a:gd name="T31" fmla="*/ 15 h 17"/>
                <a:gd name="T32" fmla="*/ 7 w 28"/>
                <a:gd name="T33" fmla="*/ 8 h 17"/>
                <a:gd name="T34" fmla="*/ 1 w 28"/>
                <a:gd name="T35" fmla="*/ 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3" name="Freeform 3486">
              <a:extLst>
                <a:ext uri="{FF2B5EF4-FFF2-40B4-BE49-F238E27FC236}">
                  <a16:creationId xmlns:a16="http://schemas.microsoft.com/office/drawing/2014/main" id="{95EC84D1-6E62-4BEB-A2BD-7D7E40CAA313}"/>
                </a:ext>
              </a:extLst>
            </p:cNvPr>
            <p:cNvSpPr>
              <a:spLocks noChangeAspect="1"/>
            </p:cNvSpPr>
            <p:nvPr/>
          </p:nvSpPr>
          <p:spPr bwMode="auto">
            <a:xfrm>
              <a:off x="3102322" y="5824937"/>
              <a:ext cx="33307" cy="24980"/>
            </a:xfrm>
            <a:custGeom>
              <a:avLst/>
              <a:gdLst>
                <a:gd name="T0" fmla="*/ 10 w 20"/>
                <a:gd name="T1" fmla="*/ 0 h 15"/>
                <a:gd name="T2" fmla="*/ 18 w 20"/>
                <a:gd name="T3" fmla="*/ 5 h 15"/>
                <a:gd name="T4" fmla="*/ 23 w 20"/>
                <a:gd name="T5" fmla="*/ 10 h 15"/>
                <a:gd name="T6" fmla="*/ 20 w 20"/>
                <a:gd name="T7" fmla="*/ 16 h 15"/>
                <a:gd name="T8" fmla="*/ 16 w 20"/>
                <a:gd name="T9" fmla="*/ 12 h 15"/>
                <a:gd name="T10" fmla="*/ 14 w 20"/>
                <a:gd name="T11" fmla="*/ 18 h 15"/>
                <a:gd name="T12" fmla="*/ 12 w 20"/>
                <a:gd name="T13" fmla="*/ 13 h 15"/>
                <a:gd name="T14" fmla="*/ 8 w 20"/>
                <a:gd name="T15" fmla="*/ 14 h 15"/>
                <a:gd name="T16" fmla="*/ 7 w 20"/>
                <a:gd name="T17" fmla="*/ 7 h 15"/>
                <a:gd name="T18" fmla="*/ 0 w 20"/>
                <a:gd name="T19" fmla="*/ 1 h 15"/>
                <a:gd name="T20" fmla="*/ 2 w 20"/>
                <a:gd name="T21" fmla="*/ 0 h 15"/>
                <a:gd name="T22" fmla="*/ 8 w 20"/>
                <a:gd name="T23" fmla="*/ 2 h 15"/>
                <a:gd name="T24" fmla="*/ 10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4" name="Freeform 3487">
              <a:extLst>
                <a:ext uri="{FF2B5EF4-FFF2-40B4-BE49-F238E27FC236}">
                  <a16:creationId xmlns:a16="http://schemas.microsoft.com/office/drawing/2014/main" id="{E49DA711-2DF4-4AC9-A62B-012E1A31A31F}"/>
                </a:ext>
              </a:extLst>
            </p:cNvPr>
            <p:cNvSpPr>
              <a:spLocks noChangeAspect="1"/>
            </p:cNvSpPr>
            <p:nvPr/>
          </p:nvSpPr>
          <p:spPr bwMode="auto">
            <a:xfrm>
              <a:off x="3161997" y="5826326"/>
              <a:ext cx="12491" cy="24980"/>
            </a:xfrm>
            <a:custGeom>
              <a:avLst/>
              <a:gdLst>
                <a:gd name="T0" fmla="*/ 3 w 7"/>
                <a:gd name="T1" fmla="*/ 1 h 15"/>
                <a:gd name="T2" fmla="*/ 5 w 7"/>
                <a:gd name="T3" fmla="*/ 13 h 15"/>
                <a:gd name="T4" fmla="*/ 6 w 7"/>
                <a:gd name="T5" fmla="*/ 18 h 15"/>
                <a:gd name="T6" fmla="*/ 0 w 7"/>
                <a:gd name="T7" fmla="*/ 12 h 15"/>
                <a:gd name="T8" fmla="*/ 1 w 7"/>
                <a:gd name="T9" fmla="*/ 8 h 15"/>
                <a:gd name="T10" fmla="*/ 3 w 7"/>
                <a:gd name="T11" fmla="*/ 1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5" name="Freeform 3488">
              <a:extLst>
                <a:ext uri="{FF2B5EF4-FFF2-40B4-BE49-F238E27FC236}">
                  <a16:creationId xmlns:a16="http://schemas.microsoft.com/office/drawing/2014/main" id="{CEE2C427-C6F1-4696-B62F-5085E61629A7}"/>
                </a:ext>
              </a:extLst>
            </p:cNvPr>
            <p:cNvSpPr>
              <a:spLocks noChangeAspect="1"/>
            </p:cNvSpPr>
            <p:nvPr/>
          </p:nvSpPr>
          <p:spPr bwMode="auto">
            <a:xfrm>
              <a:off x="3135630" y="5838815"/>
              <a:ext cx="13878" cy="15266"/>
            </a:xfrm>
            <a:custGeom>
              <a:avLst/>
              <a:gdLst>
                <a:gd name="T0" fmla="*/ 1 w 8"/>
                <a:gd name="T1" fmla="*/ 4 h 9"/>
                <a:gd name="T2" fmla="*/ 7 w 8"/>
                <a:gd name="T3" fmla="*/ 1 h 9"/>
                <a:gd name="T4" fmla="*/ 9 w 8"/>
                <a:gd name="T5" fmla="*/ 10 h 9"/>
                <a:gd name="T6" fmla="*/ 3 w 8"/>
                <a:gd name="T7" fmla="*/ 9 h 9"/>
                <a:gd name="T8" fmla="*/ 1 w 8"/>
                <a:gd name="T9" fmla="*/ 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6" name="Freeform 3489">
              <a:extLst>
                <a:ext uri="{FF2B5EF4-FFF2-40B4-BE49-F238E27FC236}">
                  <a16:creationId xmlns:a16="http://schemas.microsoft.com/office/drawing/2014/main" id="{CCDBD443-A70D-41A9-A79D-BAAB51794468}"/>
                </a:ext>
              </a:extLst>
            </p:cNvPr>
            <p:cNvSpPr>
              <a:spLocks noChangeAspect="1"/>
            </p:cNvSpPr>
            <p:nvPr/>
          </p:nvSpPr>
          <p:spPr bwMode="auto">
            <a:xfrm>
              <a:off x="3150894" y="5842978"/>
              <a:ext cx="11102" cy="12491"/>
            </a:xfrm>
            <a:custGeom>
              <a:avLst/>
              <a:gdLst>
                <a:gd name="T0" fmla="*/ 2 w 7"/>
                <a:gd name="T1" fmla="*/ 1 h 7"/>
                <a:gd name="T2" fmla="*/ 7 w 7"/>
                <a:gd name="T3" fmla="*/ 5 h 7"/>
                <a:gd name="T4" fmla="*/ 7 w 7"/>
                <a:gd name="T5" fmla="*/ 9 h 7"/>
                <a:gd name="T6" fmla="*/ 2 w 7"/>
                <a:gd name="T7" fmla="*/ 5 h 7"/>
                <a:gd name="T8" fmla="*/ 2 w 7"/>
                <a:gd name="T9" fmla="*/ 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7" name="Freeform 3490">
              <a:extLst>
                <a:ext uri="{FF2B5EF4-FFF2-40B4-BE49-F238E27FC236}">
                  <a16:creationId xmlns:a16="http://schemas.microsoft.com/office/drawing/2014/main" id="{CB3CD60C-787E-4F80-9D24-BC0E53E97E31}"/>
                </a:ext>
              </a:extLst>
            </p:cNvPr>
            <p:cNvSpPr>
              <a:spLocks noChangeAspect="1"/>
            </p:cNvSpPr>
            <p:nvPr/>
          </p:nvSpPr>
          <p:spPr bwMode="auto">
            <a:xfrm>
              <a:off x="3143957" y="5855469"/>
              <a:ext cx="16654" cy="8327"/>
            </a:xfrm>
            <a:custGeom>
              <a:avLst/>
              <a:gdLst>
                <a:gd name="T0" fmla="*/ 11 w 10"/>
                <a:gd name="T1" fmla="*/ 2 h 5"/>
                <a:gd name="T2" fmla="*/ 11 w 10"/>
                <a:gd name="T3" fmla="*/ 6 h 5"/>
                <a:gd name="T4" fmla="*/ 1 w 10"/>
                <a:gd name="T5" fmla="*/ 5 h 5"/>
                <a:gd name="T6" fmla="*/ 1 w 10"/>
                <a:gd name="T7" fmla="*/ 1 h 5"/>
                <a:gd name="T8" fmla="*/ 11 w 10"/>
                <a:gd name="T9" fmla="*/ 2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8" name="Freeform 3491">
              <a:extLst>
                <a:ext uri="{FF2B5EF4-FFF2-40B4-BE49-F238E27FC236}">
                  <a16:creationId xmlns:a16="http://schemas.microsoft.com/office/drawing/2014/main" id="{FA880503-261D-400A-BD79-56CD24678ACB}"/>
                </a:ext>
              </a:extLst>
            </p:cNvPr>
            <p:cNvSpPr>
              <a:spLocks noChangeAspect="1"/>
            </p:cNvSpPr>
            <p:nvPr/>
          </p:nvSpPr>
          <p:spPr bwMode="auto">
            <a:xfrm>
              <a:off x="3161998" y="5873509"/>
              <a:ext cx="15266" cy="11102"/>
            </a:xfrm>
            <a:custGeom>
              <a:avLst/>
              <a:gdLst>
                <a:gd name="T0" fmla="*/ 6 w 9"/>
                <a:gd name="T1" fmla="*/ 0 h 7"/>
                <a:gd name="T2" fmla="*/ 1 w 9"/>
                <a:gd name="T3" fmla="*/ 3 h 7"/>
                <a:gd name="T4" fmla="*/ 9 w 9"/>
                <a:gd name="T5" fmla="*/ 8 h 7"/>
                <a:gd name="T6" fmla="*/ 7 w 9"/>
                <a:gd name="T7" fmla="*/ 5 h 7"/>
                <a:gd name="T8" fmla="*/ 9 w 9"/>
                <a:gd name="T9" fmla="*/ 1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79" name="Freeform 3492">
              <a:extLst>
                <a:ext uri="{FF2B5EF4-FFF2-40B4-BE49-F238E27FC236}">
                  <a16:creationId xmlns:a16="http://schemas.microsoft.com/office/drawing/2014/main" id="{9E914630-C7B2-4864-88CC-2D427128EFA7}"/>
                </a:ext>
              </a:extLst>
            </p:cNvPr>
            <p:cNvSpPr>
              <a:spLocks noChangeAspect="1"/>
            </p:cNvSpPr>
            <p:nvPr/>
          </p:nvSpPr>
          <p:spPr bwMode="auto">
            <a:xfrm>
              <a:off x="3180039" y="5872121"/>
              <a:ext cx="13878" cy="6939"/>
            </a:xfrm>
            <a:custGeom>
              <a:avLst/>
              <a:gdLst>
                <a:gd name="T0" fmla="*/ 1 w 8"/>
                <a:gd name="T1" fmla="*/ 1 h 4"/>
                <a:gd name="T2" fmla="*/ 1 w 8"/>
                <a:gd name="T3" fmla="*/ 5 h 4"/>
                <a:gd name="T4" fmla="*/ 9 w 8"/>
                <a:gd name="T5" fmla="*/ 3 h 4"/>
                <a:gd name="T6" fmla="*/ 7 w 8"/>
                <a:gd name="T7" fmla="*/ 1 h 4"/>
                <a:gd name="T8" fmla="*/ 1 w 8"/>
                <a:gd name="T9" fmla="*/ 1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0" name="Freeform 3493">
              <a:extLst>
                <a:ext uri="{FF2B5EF4-FFF2-40B4-BE49-F238E27FC236}">
                  <a16:creationId xmlns:a16="http://schemas.microsoft.com/office/drawing/2014/main" id="{0872EA33-011A-4976-895B-067ED065A44E}"/>
                </a:ext>
              </a:extLst>
            </p:cNvPr>
            <p:cNvSpPr>
              <a:spLocks noChangeAspect="1"/>
            </p:cNvSpPr>
            <p:nvPr/>
          </p:nvSpPr>
          <p:spPr bwMode="auto">
            <a:xfrm>
              <a:off x="3117587" y="5799957"/>
              <a:ext cx="27756" cy="26369"/>
            </a:xfrm>
            <a:custGeom>
              <a:avLst/>
              <a:gdLst>
                <a:gd name="T0" fmla="*/ 18 w 17"/>
                <a:gd name="T1" fmla="*/ 0 h 16"/>
                <a:gd name="T2" fmla="*/ 19 w 17"/>
                <a:gd name="T3" fmla="*/ 5 h 16"/>
                <a:gd name="T4" fmla="*/ 12 w 17"/>
                <a:gd name="T5" fmla="*/ 11 h 16"/>
                <a:gd name="T6" fmla="*/ 7 w 17"/>
                <a:gd name="T7" fmla="*/ 10 h 16"/>
                <a:gd name="T8" fmla="*/ 7 w 17"/>
                <a:gd name="T9" fmla="*/ 15 h 16"/>
                <a:gd name="T10" fmla="*/ 8 w 17"/>
                <a:gd name="T11" fmla="*/ 18 h 16"/>
                <a:gd name="T12" fmla="*/ 5 w 17"/>
                <a:gd name="T13" fmla="*/ 15 h 16"/>
                <a:gd name="T14" fmla="*/ 1 w 17"/>
                <a:gd name="T15" fmla="*/ 12 h 16"/>
                <a:gd name="T16" fmla="*/ 2 w 17"/>
                <a:gd name="T17" fmla="*/ 5 h 16"/>
                <a:gd name="T18" fmla="*/ 9 w 17"/>
                <a:gd name="T19" fmla="*/ 2 h 16"/>
                <a:gd name="T20" fmla="*/ 15 w 17"/>
                <a:gd name="T21" fmla="*/ 2 h 16"/>
                <a:gd name="T22" fmla="*/ 18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1" name="Freeform 3494">
              <a:extLst>
                <a:ext uri="{FF2B5EF4-FFF2-40B4-BE49-F238E27FC236}">
                  <a16:creationId xmlns:a16="http://schemas.microsoft.com/office/drawing/2014/main" id="{A2A4DB69-AEA8-4F97-9DF5-97AD8B4FFD8E}"/>
                </a:ext>
              </a:extLst>
            </p:cNvPr>
            <p:cNvSpPr>
              <a:spLocks noChangeAspect="1"/>
            </p:cNvSpPr>
            <p:nvPr/>
          </p:nvSpPr>
          <p:spPr bwMode="auto">
            <a:xfrm>
              <a:off x="3078729" y="5799957"/>
              <a:ext cx="37471" cy="20817"/>
            </a:xfrm>
            <a:custGeom>
              <a:avLst/>
              <a:gdLst>
                <a:gd name="T0" fmla="*/ 1 w 22"/>
                <a:gd name="T1" fmla="*/ 1 h 12"/>
                <a:gd name="T2" fmla="*/ 4 w 22"/>
                <a:gd name="T3" fmla="*/ 6 h 12"/>
                <a:gd name="T4" fmla="*/ 11 w 22"/>
                <a:gd name="T5" fmla="*/ 13 h 12"/>
                <a:gd name="T6" fmla="*/ 26 w 22"/>
                <a:gd name="T7" fmla="*/ 15 h 12"/>
                <a:gd name="T8" fmla="*/ 26 w 22"/>
                <a:gd name="T9" fmla="*/ 13 h 12"/>
                <a:gd name="T10" fmla="*/ 16 w 22"/>
                <a:gd name="T11" fmla="*/ 8 h 12"/>
                <a:gd name="T12" fmla="*/ 7 w 22"/>
                <a:gd name="T13" fmla="*/ 6 h 12"/>
                <a:gd name="T14" fmla="*/ 4 w 22"/>
                <a:gd name="T15" fmla="*/ 3 h 12"/>
                <a:gd name="T16" fmla="*/ 1 w 22"/>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2" name="Freeform 3495">
              <a:extLst>
                <a:ext uri="{FF2B5EF4-FFF2-40B4-BE49-F238E27FC236}">
                  <a16:creationId xmlns:a16="http://schemas.microsoft.com/office/drawing/2014/main" id="{EFC3348C-CCF6-481D-98A2-B1394A9C99C4}"/>
                </a:ext>
              </a:extLst>
            </p:cNvPr>
            <p:cNvSpPr>
              <a:spLocks noChangeAspect="1"/>
            </p:cNvSpPr>
            <p:nvPr/>
          </p:nvSpPr>
          <p:spPr bwMode="auto">
            <a:xfrm>
              <a:off x="3100934" y="5780528"/>
              <a:ext cx="19429" cy="31920"/>
            </a:xfrm>
            <a:custGeom>
              <a:avLst/>
              <a:gdLst>
                <a:gd name="T0" fmla="*/ 12 w 12"/>
                <a:gd name="T1" fmla="*/ 0 h 19"/>
                <a:gd name="T2" fmla="*/ 14 w 12"/>
                <a:gd name="T3" fmla="*/ 5 h 19"/>
                <a:gd name="T4" fmla="*/ 11 w 12"/>
                <a:gd name="T5" fmla="*/ 11 h 19"/>
                <a:gd name="T6" fmla="*/ 11 w 12"/>
                <a:gd name="T7" fmla="*/ 18 h 19"/>
                <a:gd name="T8" fmla="*/ 11 w 12"/>
                <a:gd name="T9" fmla="*/ 23 h 19"/>
                <a:gd name="T10" fmla="*/ 4 w 12"/>
                <a:gd name="T11" fmla="*/ 18 h 19"/>
                <a:gd name="T12" fmla="*/ 2 w 12"/>
                <a:gd name="T13" fmla="*/ 15 h 19"/>
                <a:gd name="T14" fmla="*/ 1 w 12"/>
                <a:gd name="T15" fmla="*/ 6 h 19"/>
                <a:gd name="T16" fmla="*/ 8 w 12"/>
                <a:gd name="T17" fmla="*/ 5 h 19"/>
                <a:gd name="T18" fmla="*/ 12 w 12"/>
                <a:gd name="T19" fmla="*/ 5 h 19"/>
                <a:gd name="T20" fmla="*/ 12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3" name="Freeform 3496">
              <a:extLst>
                <a:ext uri="{FF2B5EF4-FFF2-40B4-BE49-F238E27FC236}">
                  <a16:creationId xmlns:a16="http://schemas.microsoft.com/office/drawing/2014/main" id="{8948D7DC-6C89-43BD-A324-150686837CC7}"/>
                </a:ext>
              </a:extLst>
            </p:cNvPr>
            <p:cNvSpPr>
              <a:spLocks noChangeAspect="1"/>
            </p:cNvSpPr>
            <p:nvPr/>
          </p:nvSpPr>
          <p:spPr bwMode="auto">
            <a:xfrm>
              <a:off x="3082894" y="5829207"/>
              <a:ext cx="8327" cy="9715"/>
            </a:xfrm>
            <a:custGeom>
              <a:avLst/>
              <a:gdLst>
                <a:gd name="T0" fmla="*/ 1 w 5"/>
                <a:gd name="T1" fmla="*/ 2 h 6"/>
                <a:gd name="T2" fmla="*/ 6 w 5"/>
                <a:gd name="T3" fmla="*/ 7 h 6"/>
                <a:gd name="T4" fmla="*/ 6 w 5"/>
                <a:gd name="T5" fmla="*/ 5 h 6"/>
                <a:gd name="T6" fmla="*/ 4 w 5"/>
                <a:gd name="T7" fmla="*/ 0 h 6"/>
                <a:gd name="T8" fmla="*/ 1 w 5"/>
                <a:gd name="T9" fmla="*/ 2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4" name="Freeform 3497">
              <a:extLst>
                <a:ext uri="{FF2B5EF4-FFF2-40B4-BE49-F238E27FC236}">
                  <a16:creationId xmlns:a16="http://schemas.microsoft.com/office/drawing/2014/main" id="{B3EE6EC2-9EA3-4F3D-A1B3-1709225B2694}"/>
                </a:ext>
              </a:extLst>
            </p:cNvPr>
            <p:cNvSpPr>
              <a:spLocks noChangeAspect="1"/>
            </p:cNvSpPr>
            <p:nvPr/>
          </p:nvSpPr>
          <p:spPr bwMode="auto">
            <a:xfrm>
              <a:off x="3066239" y="5804227"/>
              <a:ext cx="11102" cy="15266"/>
            </a:xfrm>
            <a:custGeom>
              <a:avLst/>
              <a:gdLst>
                <a:gd name="T0" fmla="*/ 1 w 7"/>
                <a:gd name="T1" fmla="*/ 0 h 9"/>
                <a:gd name="T2" fmla="*/ 7 w 7"/>
                <a:gd name="T3" fmla="*/ 2 h 9"/>
                <a:gd name="T4" fmla="*/ 8 w 7"/>
                <a:gd name="T5" fmla="*/ 10 h 9"/>
                <a:gd name="T6" fmla="*/ 3 w 7"/>
                <a:gd name="T7" fmla="*/ 10 h 9"/>
                <a:gd name="T8" fmla="*/ 1 w 7"/>
                <a:gd name="T9" fmla="*/ 6 h 9"/>
                <a:gd name="T10" fmla="*/ 1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5" name="Freeform 3498">
              <a:extLst>
                <a:ext uri="{FF2B5EF4-FFF2-40B4-BE49-F238E27FC236}">
                  <a16:creationId xmlns:a16="http://schemas.microsoft.com/office/drawing/2014/main" id="{3FF428BB-C69F-4545-85E0-14B3845DDA72}"/>
                </a:ext>
              </a:extLst>
            </p:cNvPr>
            <p:cNvSpPr>
              <a:spLocks noChangeAspect="1"/>
            </p:cNvSpPr>
            <p:nvPr/>
          </p:nvSpPr>
          <p:spPr bwMode="auto">
            <a:xfrm>
              <a:off x="3049585" y="5745939"/>
              <a:ext cx="22205" cy="41634"/>
            </a:xfrm>
            <a:custGeom>
              <a:avLst/>
              <a:gdLst>
                <a:gd name="T0" fmla="*/ 11 w 14"/>
                <a:gd name="T1" fmla="*/ 1 h 25"/>
                <a:gd name="T2" fmla="*/ 16 w 14"/>
                <a:gd name="T3" fmla="*/ 26 h 25"/>
                <a:gd name="T4" fmla="*/ 13 w 14"/>
                <a:gd name="T5" fmla="*/ 30 h 25"/>
                <a:gd name="T6" fmla="*/ 9 w 14"/>
                <a:gd name="T7" fmla="*/ 26 h 25"/>
                <a:gd name="T8" fmla="*/ 10 w 14"/>
                <a:gd name="T9" fmla="*/ 18 h 25"/>
                <a:gd name="T10" fmla="*/ 8 w 14"/>
                <a:gd name="T11" fmla="*/ 18 h 25"/>
                <a:gd name="T12" fmla="*/ 7 w 14"/>
                <a:gd name="T13" fmla="*/ 23 h 25"/>
                <a:gd name="T14" fmla="*/ 7 w 14"/>
                <a:gd name="T15" fmla="*/ 25 h 25"/>
                <a:gd name="T16" fmla="*/ 3 w 14"/>
                <a:gd name="T17" fmla="*/ 19 h 25"/>
                <a:gd name="T18" fmla="*/ 1 w 14"/>
                <a:gd name="T19" fmla="*/ 12 h 25"/>
                <a:gd name="T20" fmla="*/ 6 w 14"/>
                <a:gd name="T21" fmla="*/ 13 h 25"/>
                <a:gd name="T22" fmla="*/ 7 w 14"/>
                <a:gd name="T23" fmla="*/ 16 h 25"/>
                <a:gd name="T24" fmla="*/ 8 w 14"/>
                <a:gd name="T25" fmla="*/ 8 h 25"/>
                <a:gd name="T26" fmla="*/ 7 w 14"/>
                <a:gd name="T27" fmla="*/ 2 h 25"/>
                <a:gd name="T28" fmla="*/ 11 w 14"/>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6" name="Freeform 3499">
              <a:extLst>
                <a:ext uri="{FF2B5EF4-FFF2-40B4-BE49-F238E27FC236}">
                  <a16:creationId xmlns:a16="http://schemas.microsoft.com/office/drawing/2014/main" id="{2E128673-E3B7-4CB6-85FF-40FAD8E32E58}"/>
                </a:ext>
              </a:extLst>
            </p:cNvPr>
            <p:cNvSpPr>
              <a:spLocks noChangeAspect="1"/>
            </p:cNvSpPr>
            <p:nvPr/>
          </p:nvSpPr>
          <p:spPr bwMode="auto">
            <a:xfrm>
              <a:off x="3044035" y="5727896"/>
              <a:ext cx="8327" cy="22205"/>
            </a:xfrm>
            <a:custGeom>
              <a:avLst/>
              <a:gdLst>
                <a:gd name="T0" fmla="*/ 2 w 5"/>
                <a:gd name="T1" fmla="*/ 1 h 13"/>
                <a:gd name="T2" fmla="*/ 0 w 5"/>
                <a:gd name="T3" fmla="*/ 1 h 13"/>
                <a:gd name="T4" fmla="*/ 2 w 5"/>
                <a:gd name="T5" fmla="*/ 7 h 13"/>
                <a:gd name="T6" fmla="*/ 2 w 5"/>
                <a:gd name="T7" fmla="*/ 15 h 13"/>
                <a:gd name="T8" fmla="*/ 5 w 5"/>
                <a:gd name="T9" fmla="*/ 14 h 13"/>
                <a:gd name="T10" fmla="*/ 6 w 5"/>
                <a:gd name="T11" fmla="*/ 10 h 13"/>
                <a:gd name="T12" fmla="*/ 2 w 5"/>
                <a:gd name="T13" fmla="*/ 1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7" name="Freeform 3500">
              <a:extLst>
                <a:ext uri="{FF2B5EF4-FFF2-40B4-BE49-F238E27FC236}">
                  <a16:creationId xmlns:a16="http://schemas.microsoft.com/office/drawing/2014/main" id="{DDA65DAD-787A-41B1-A022-A08E412B09AA}"/>
                </a:ext>
              </a:extLst>
            </p:cNvPr>
            <p:cNvSpPr>
              <a:spLocks noChangeAspect="1"/>
            </p:cNvSpPr>
            <p:nvPr/>
          </p:nvSpPr>
          <p:spPr bwMode="auto">
            <a:xfrm>
              <a:off x="3055138" y="5734837"/>
              <a:ext cx="8327" cy="9715"/>
            </a:xfrm>
            <a:custGeom>
              <a:avLst/>
              <a:gdLst>
                <a:gd name="T0" fmla="*/ 0 w 5"/>
                <a:gd name="T1" fmla="*/ 4 h 6"/>
                <a:gd name="T2" fmla="*/ 5 w 5"/>
                <a:gd name="T3" fmla="*/ 7 h 6"/>
                <a:gd name="T4" fmla="*/ 5 w 5"/>
                <a:gd name="T5" fmla="*/ 4 h 6"/>
                <a:gd name="T6" fmla="*/ 4 w 5"/>
                <a:gd name="T7" fmla="*/ 0 h 6"/>
                <a:gd name="T8" fmla="*/ 0 w 5"/>
                <a:gd name="T9" fmla="*/ 4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8" name="Freeform 3501">
              <a:extLst>
                <a:ext uri="{FF2B5EF4-FFF2-40B4-BE49-F238E27FC236}">
                  <a16:creationId xmlns:a16="http://schemas.microsoft.com/office/drawing/2014/main" id="{9A484EED-EB22-4DA5-88C3-6CFFE7AA353F}"/>
                </a:ext>
              </a:extLst>
            </p:cNvPr>
            <p:cNvSpPr>
              <a:spLocks noChangeAspect="1"/>
            </p:cNvSpPr>
            <p:nvPr/>
          </p:nvSpPr>
          <p:spPr bwMode="auto">
            <a:xfrm>
              <a:off x="3045423" y="5557199"/>
              <a:ext cx="20817" cy="47185"/>
            </a:xfrm>
            <a:custGeom>
              <a:avLst/>
              <a:gdLst>
                <a:gd name="T0" fmla="*/ 6 w 12"/>
                <a:gd name="T1" fmla="*/ 1 h 28"/>
                <a:gd name="T2" fmla="*/ 3 w 12"/>
                <a:gd name="T3" fmla="*/ 10 h 28"/>
                <a:gd name="T4" fmla="*/ 5 w 12"/>
                <a:gd name="T5" fmla="*/ 22 h 28"/>
                <a:gd name="T6" fmla="*/ 1 w 12"/>
                <a:gd name="T7" fmla="*/ 32 h 28"/>
                <a:gd name="T8" fmla="*/ 11 w 12"/>
                <a:gd name="T9" fmla="*/ 33 h 28"/>
                <a:gd name="T10" fmla="*/ 13 w 12"/>
                <a:gd name="T11" fmla="*/ 26 h 28"/>
                <a:gd name="T12" fmla="*/ 11 w 12"/>
                <a:gd name="T13" fmla="*/ 21 h 28"/>
                <a:gd name="T14" fmla="*/ 14 w 12"/>
                <a:gd name="T15" fmla="*/ 19 h 28"/>
                <a:gd name="T16" fmla="*/ 10 w 12"/>
                <a:gd name="T17" fmla="*/ 15 h 28"/>
                <a:gd name="T18" fmla="*/ 13 w 12"/>
                <a:gd name="T19" fmla="*/ 12 h 28"/>
                <a:gd name="T20" fmla="*/ 15 w 12"/>
                <a:gd name="T21" fmla="*/ 10 h 28"/>
                <a:gd name="T22" fmla="*/ 11 w 12"/>
                <a:gd name="T23" fmla="*/ 2 h 28"/>
                <a:gd name="T24" fmla="*/ 6 w 1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89" name="Freeform 3502">
              <a:extLst>
                <a:ext uri="{FF2B5EF4-FFF2-40B4-BE49-F238E27FC236}">
                  <a16:creationId xmlns:a16="http://schemas.microsoft.com/office/drawing/2014/main" id="{2B9025A4-BA97-44B3-873A-39E102D12F6A}"/>
                </a:ext>
              </a:extLst>
            </p:cNvPr>
            <p:cNvSpPr>
              <a:spLocks noChangeAspect="1"/>
            </p:cNvSpPr>
            <p:nvPr/>
          </p:nvSpPr>
          <p:spPr bwMode="auto">
            <a:xfrm>
              <a:off x="3075953" y="5630752"/>
              <a:ext cx="11102" cy="13878"/>
            </a:xfrm>
            <a:custGeom>
              <a:avLst/>
              <a:gdLst>
                <a:gd name="T0" fmla="*/ 2 w 7"/>
                <a:gd name="T1" fmla="*/ 9 h 8"/>
                <a:gd name="T2" fmla="*/ 6 w 7"/>
                <a:gd name="T3" fmla="*/ 6 h 8"/>
                <a:gd name="T4" fmla="*/ 7 w 7"/>
                <a:gd name="T5" fmla="*/ 1 h 8"/>
                <a:gd name="T6" fmla="*/ 2 w 7"/>
                <a:gd name="T7" fmla="*/ 0 h 8"/>
                <a:gd name="T8" fmla="*/ 0 w 7"/>
                <a:gd name="T9" fmla="*/ 4 h 8"/>
                <a:gd name="T10" fmla="*/ 1 w 7"/>
                <a:gd name="T11" fmla="*/ 7 h 8"/>
                <a:gd name="T12" fmla="*/ 2 w 7"/>
                <a:gd name="T13" fmla="*/ 9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0" name="Freeform 3503">
              <a:extLst>
                <a:ext uri="{FF2B5EF4-FFF2-40B4-BE49-F238E27FC236}">
                  <a16:creationId xmlns:a16="http://schemas.microsoft.com/office/drawing/2014/main" id="{A5FBB06C-39B5-404C-9117-CFFF21633B84}"/>
                </a:ext>
              </a:extLst>
            </p:cNvPr>
            <p:cNvSpPr>
              <a:spLocks noChangeAspect="1"/>
            </p:cNvSpPr>
            <p:nvPr/>
          </p:nvSpPr>
          <p:spPr bwMode="auto">
            <a:xfrm>
              <a:off x="3074567" y="5654344"/>
              <a:ext cx="8327" cy="8327"/>
            </a:xfrm>
            <a:custGeom>
              <a:avLst/>
              <a:gdLst>
                <a:gd name="T0" fmla="*/ 0 w 5"/>
                <a:gd name="T1" fmla="*/ 1 h 5"/>
                <a:gd name="T2" fmla="*/ 1 w 5"/>
                <a:gd name="T3" fmla="*/ 5 h 5"/>
                <a:gd name="T4" fmla="*/ 5 w 5"/>
                <a:gd name="T5" fmla="*/ 4 h 5"/>
                <a:gd name="T6" fmla="*/ 2 w 5"/>
                <a:gd name="T7" fmla="*/ 1 h 5"/>
                <a:gd name="T8" fmla="*/ 0 w 5"/>
                <a:gd name="T9" fmla="*/ 1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1" name="Freeform 3504">
              <a:extLst>
                <a:ext uri="{FF2B5EF4-FFF2-40B4-BE49-F238E27FC236}">
                  <a16:creationId xmlns:a16="http://schemas.microsoft.com/office/drawing/2014/main" id="{7122EC2E-E82F-45A6-B6B2-1D5D7B710786}"/>
                </a:ext>
              </a:extLst>
            </p:cNvPr>
            <p:cNvSpPr>
              <a:spLocks noChangeAspect="1"/>
            </p:cNvSpPr>
            <p:nvPr/>
          </p:nvSpPr>
          <p:spPr bwMode="auto">
            <a:xfrm>
              <a:off x="3053749" y="5632140"/>
              <a:ext cx="9715" cy="8327"/>
            </a:xfrm>
            <a:custGeom>
              <a:avLst/>
              <a:gdLst>
                <a:gd name="T0" fmla="*/ 1 w 6"/>
                <a:gd name="T1" fmla="*/ 1 h 5"/>
                <a:gd name="T2" fmla="*/ 6 w 6"/>
                <a:gd name="T3" fmla="*/ 2 h 5"/>
                <a:gd name="T4" fmla="*/ 1 w 6"/>
                <a:gd name="T5" fmla="*/ 5 h 5"/>
                <a:gd name="T6" fmla="*/ 1 w 6"/>
                <a:gd name="T7" fmla="*/ 1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2" name="Freeform 3505">
              <a:extLst>
                <a:ext uri="{FF2B5EF4-FFF2-40B4-BE49-F238E27FC236}">
                  <a16:creationId xmlns:a16="http://schemas.microsoft.com/office/drawing/2014/main" id="{F14E0EDD-97C2-4897-866B-1C7149A43103}"/>
                </a:ext>
              </a:extLst>
            </p:cNvPr>
            <p:cNvSpPr>
              <a:spLocks noChangeAspect="1"/>
            </p:cNvSpPr>
            <p:nvPr/>
          </p:nvSpPr>
          <p:spPr bwMode="auto">
            <a:xfrm>
              <a:off x="2612429" y="4501084"/>
              <a:ext cx="16654" cy="31920"/>
            </a:xfrm>
            <a:custGeom>
              <a:avLst/>
              <a:gdLst>
                <a:gd name="T0" fmla="*/ 0 w 10"/>
                <a:gd name="T1" fmla="*/ 2 h 19"/>
                <a:gd name="T2" fmla="*/ 2 w 10"/>
                <a:gd name="T3" fmla="*/ 0 h 19"/>
                <a:gd name="T4" fmla="*/ 11 w 10"/>
                <a:gd name="T5" fmla="*/ 11 h 19"/>
                <a:gd name="T6" fmla="*/ 12 w 10"/>
                <a:gd name="T7" fmla="*/ 17 h 19"/>
                <a:gd name="T8" fmla="*/ 8 w 10"/>
                <a:gd name="T9" fmla="*/ 22 h 19"/>
                <a:gd name="T10" fmla="*/ 4 w 10"/>
                <a:gd name="T11" fmla="*/ 19 h 19"/>
                <a:gd name="T12" fmla="*/ 2 w 10"/>
                <a:gd name="T13" fmla="*/ 17 h 19"/>
                <a:gd name="T14" fmla="*/ 6 w 10"/>
                <a:gd name="T15" fmla="*/ 13 h 19"/>
                <a:gd name="T16" fmla="*/ 4 w 10"/>
                <a:gd name="T17" fmla="*/ 7 h 19"/>
                <a:gd name="T18" fmla="*/ 0 w 10"/>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3" name="Freeform 3506">
              <a:extLst>
                <a:ext uri="{FF2B5EF4-FFF2-40B4-BE49-F238E27FC236}">
                  <a16:creationId xmlns:a16="http://schemas.microsoft.com/office/drawing/2014/main" id="{3957E833-1EDB-49F5-B653-EC81572BB53B}"/>
                </a:ext>
              </a:extLst>
            </p:cNvPr>
            <p:cNvSpPr>
              <a:spLocks noChangeAspect="1"/>
            </p:cNvSpPr>
            <p:nvPr/>
          </p:nvSpPr>
          <p:spPr bwMode="auto">
            <a:xfrm>
              <a:off x="3453434" y="4520514"/>
              <a:ext cx="12491" cy="19429"/>
            </a:xfrm>
            <a:custGeom>
              <a:avLst/>
              <a:gdLst>
                <a:gd name="T0" fmla="*/ 0 w 7"/>
                <a:gd name="T1" fmla="*/ 14 h 12"/>
                <a:gd name="T2" fmla="*/ 1 w 7"/>
                <a:gd name="T3" fmla="*/ 14 h 12"/>
                <a:gd name="T4" fmla="*/ 6 w 7"/>
                <a:gd name="T5" fmla="*/ 8 h 12"/>
                <a:gd name="T6" fmla="*/ 9 w 7"/>
                <a:gd name="T7" fmla="*/ 1 h 12"/>
                <a:gd name="T8" fmla="*/ 5 w 7"/>
                <a:gd name="T9" fmla="*/ 4 h 12"/>
                <a:gd name="T10" fmla="*/ 4 w 7"/>
                <a:gd name="T11" fmla="*/ 9 h 12"/>
                <a:gd name="T12" fmla="*/ 0 w 7"/>
                <a:gd name="T13" fmla="*/ 14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4" name="Freeform 3507">
              <a:extLst>
                <a:ext uri="{FF2B5EF4-FFF2-40B4-BE49-F238E27FC236}">
                  <a16:creationId xmlns:a16="http://schemas.microsoft.com/office/drawing/2014/main" id="{308E1BBB-AAAA-4DEC-A263-E4D0517DA0B5}"/>
                </a:ext>
              </a:extLst>
            </p:cNvPr>
            <p:cNvSpPr>
              <a:spLocks noChangeAspect="1"/>
            </p:cNvSpPr>
            <p:nvPr/>
          </p:nvSpPr>
          <p:spPr bwMode="auto">
            <a:xfrm>
              <a:off x="3483967" y="4498309"/>
              <a:ext cx="13878" cy="8327"/>
            </a:xfrm>
            <a:custGeom>
              <a:avLst/>
              <a:gdLst>
                <a:gd name="T0" fmla="*/ 1 w 8"/>
                <a:gd name="T1" fmla="*/ 1 h 5"/>
                <a:gd name="T2" fmla="*/ 1 w 8"/>
                <a:gd name="T3" fmla="*/ 5 h 5"/>
                <a:gd name="T4" fmla="*/ 7 w 8"/>
                <a:gd name="T5" fmla="*/ 5 h 5"/>
                <a:gd name="T6" fmla="*/ 10 w 8"/>
                <a:gd name="T7" fmla="*/ 1 h 5"/>
                <a:gd name="T8" fmla="*/ 6 w 8"/>
                <a:gd name="T9" fmla="*/ 1 h 5"/>
                <a:gd name="T10" fmla="*/ 1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5" name="Freeform 3508">
              <a:extLst>
                <a:ext uri="{FF2B5EF4-FFF2-40B4-BE49-F238E27FC236}">
                  <a16:creationId xmlns:a16="http://schemas.microsoft.com/office/drawing/2014/main" id="{177501FE-6D8A-43B6-A6A2-7A2DBD44EECC}"/>
                </a:ext>
              </a:extLst>
            </p:cNvPr>
            <p:cNvSpPr>
              <a:spLocks noChangeAspect="1"/>
            </p:cNvSpPr>
            <p:nvPr/>
          </p:nvSpPr>
          <p:spPr bwMode="auto">
            <a:xfrm>
              <a:off x="3477027" y="4499695"/>
              <a:ext cx="6939" cy="8327"/>
            </a:xfrm>
            <a:custGeom>
              <a:avLst/>
              <a:gdLst>
                <a:gd name="T0" fmla="*/ 0 w 4"/>
                <a:gd name="T1" fmla="*/ 2 h 5"/>
                <a:gd name="T2" fmla="*/ 3 w 4"/>
                <a:gd name="T3" fmla="*/ 5 h 5"/>
                <a:gd name="T4" fmla="*/ 4 w 4"/>
                <a:gd name="T5" fmla="*/ 0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6" name="Freeform 3509">
              <a:extLst>
                <a:ext uri="{FF2B5EF4-FFF2-40B4-BE49-F238E27FC236}">
                  <a16:creationId xmlns:a16="http://schemas.microsoft.com/office/drawing/2014/main" id="{0413D636-C4DA-4F32-AFF0-B5237FA8FBC2}"/>
                </a:ext>
              </a:extLst>
            </p:cNvPr>
            <p:cNvSpPr>
              <a:spLocks noChangeAspect="1"/>
            </p:cNvSpPr>
            <p:nvPr/>
          </p:nvSpPr>
          <p:spPr bwMode="auto">
            <a:xfrm>
              <a:off x="3186977" y="4241566"/>
              <a:ext cx="16654" cy="8327"/>
            </a:xfrm>
            <a:custGeom>
              <a:avLst/>
              <a:gdLst>
                <a:gd name="T0" fmla="*/ 4 w 10"/>
                <a:gd name="T1" fmla="*/ 1 h 5"/>
                <a:gd name="T2" fmla="*/ 1 w 10"/>
                <a:gd name="T3" fmla="*/ 5 h 5"/>
                <a:gd name="T4" fmla="*/ 10 w 10"/>
                <a:gd name="T5" fmla="*/ 5 h 5"/>
                <a:gd name="T6" fmla="*/ 11 w 10"/>
                <a:gd name="T7" fmla="*/ 1 h 5"/>
                <a:gd name="T8" fmla="*/ 6 w 10"/>
                <a:gd name="T9" fmla="*/ 1 h 5"/>
                <a:gd name="T10" fmla="*/ 4 w 10"/>
                <a:gd name="T11" fmla="*/ 1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7" name="Freeform 3510">
              <a:extLst>
                <a:ext uri="{FF2B5EF4-FFF2-40B4-BE49-F238E27FC236}">
                  <a16:creationId xmlns:a16="http://schemas.microsoft.com/office/drawing/2014/main" id="{B03EE6C0-9EA2-4C21-94B8-100F72ED500F}"/>
                </a:ext>
              </a:extLst>
            </p:cNvPr>
            <p:cNvSpPr>
              <a:spLocks noChangeAspect="1"/>
            </p:cNvSpPr>
            <p:nvPr/>
          </p:nvSpPr>
          <p:spPr bwMode="auto">
            <a:xfrm>
              <a:off x="3242489" y="4249891"/>
              <a:ext cx="18042" cy="18042"/>
            </a:xfrm>
            <a:custGeom>
              <a:avLst/>
              <a:gdLst>
                <a:gd name="T0" fmla="*/ 6 w 11"/>
                <a:gd name="T1" fmla="*/ 1 h 11"/>
                <a:gd name="T2" fmla="*/ 5 w 11"/>
                <a:gd name="T3" fmla="*/ 5 h 11"/>
                <a:gd name="T4" fmla="*/ 6 w 11"/>
                <a:gd name="T5" fmla="*/ 8 h 11"/>
                <a:gd name="T6" fmla="*/ 0 w 11"/>
                <a:gd name="T7" fmla="*/ 11 h 11"/>
                <a:gd name="T8" fmla="*/ 1 w 11"/>
                <a:gd name="T9" fmla="*/ 12 h 11"/>
                <a:gd name="T10" fmla="*/ 11 w 11"/>
                <a:gd name="T11" fmla="*/ 11 h 11"/>
                <a:gd name="T12" fmla="*/ 13 w 11"/>
                <a:gd name="T13" fmla="*/ 9 h 11"/>
                <a:gd name="T14" fmla="*/ 13 w 11"/>
                <a:gd name="T15" fmla="*/ 2 h 11"/>
                <a:gd name="T16" fmla="*/ 13 w 11"/>
                <a:gd name="T17" fmla="*/ 0 h 11"/>
                <a:gd name="T18" fmla="*/ 6 w 1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8" name="Freeform 3511">
              <a:extLst>
                <a:ext uri="{FF2B5EF4-FFF2-40B4-BE49-F238E27FC236}">
                  <a16:creationId xmlns:a16="http://schemas.microsoft.com/office/drawing/2014/main" id="{459704D1-ADC0-41EC-855B-4C0519E71300}"/>
                </a:ext>
              </a:extLst>
            </p:cNvPr>
            <p:cNvSpPr>
              <a:spLocks noChangeAspect="1"/>
            </p:cNvSpPr>
            <p:nvPr/>
          </p:nvSpPr>
          <p:spPr bwMode="auto">
            <a:xfrm>
              <a:off x="3137017" y="4055601"/>
              <a:ext cx="40247" cy="15266"/>
            </a:xfrm>
            <a:custGeom>
              <a:avLst/>
              <a:gdLst>
                <a:gd name="T0" fmla="*/ 1 w 24"/>
                <a:gd name="T1" fmla="*/ 1 h 9"/>
                <a:gd name="T2" fmla="*/ 0 w 24"/>
                <a:gd name="T3" fmla="*/ 5 h 9"/>
                <a:gd name="T4" fmla="*/ 2 w 24"/>
                <a:gd name="T5" fmla="*/ 10 h 9"/>
                <a:gd name="T6" fmla="*/ 12 w 24"/>
                <a:gd name="T7" fmla="*/ 10 h 9"/>
                <a:gd name="T8" fmla="*/ 22 w 24"/>
                <a:gd name="T9" fmla="*/ 10 h 9"/>
                <a:gd name="T10" fmla="*/ 28 w 24"/>
                <a:gd name="T11" fmla="*/ 4 h 9"/>
                <a:gd name="T12" fmla="*/ 19 w 24"/>
                <a:gd name="T13" fmla="*/ 2 h 9"/>
                <a:gd name="T14" fmla="*/ 8 w 24"/>
                <a:gd name="T15" fmla="*/ 1 h 9"/>
                <a:gd name="T16" fmla="*/ 1 w 24"/>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999" name="Freeform 3512">
              <a:extLst>
                <a:ext uri="{FF2B5EF4-FFF2-40B4-BE49-F238E27FC236}">
                  <a16:creationId xmlns:a16="http://schemas.microsoft.com/office/drawing/2014/main" id="{3D917109-4047-4FB9-BB02-5D652E835FF8}"/>
                </a:ext>
              </a:extLst>
            </p:cNvPr>
            <p:cNvSpPr>
              <a:spLocks noChangeAspect="1"/>
            </p:cNvSpPr>
            <p:nvPr/>
          </p:nvSpPr>
          <p:spPr bwMode="auto">
            <a:xfrm>
              <a:off x="3002401" y="3991760"/>
              <a:ext cx="18042" cy="12491"/>
            </a:xfrm>
            <a:custGeom>
              <a:avLst/>
              <a:gdLst>
                <a:gd name="T0" fmla="*/ 8 w 11"/>
                <a:gd name="T1" fmla="*/ 4 h 7"/>
                <a:gd name="T2" fmla="*/ 12 w 11"/>
                <a:gd name="T3" fmla="*/ 0 h 7"/>
                <a:gd name="T4" fmla="*/ 12 w 11"/>
                <a:gd name="T5" fmla="*/ 4 h 7"/>
                <a:gd name="T6" fmla="*/ 9 w 11"/>
                <a:gd name="T7" fmla="*/ 8 h 7"/>
                <a:gd name="T8" fmla="*/ 2 w 11"/>
                <a:gd name="T9" fmla="*/ 8 h 7"/>
                <a:gd name="T10" fmla="*/ 0 w 11"/>
                <a:gd name="T11" fmla="*/ 6 h 7"/>
                <a:gd name="T12" fmla="*/ 4 w 11"/>
                <a:gd name="T13" fmla="*/ 3 h 7"/>
                <a:gd name="T14" fmla="*/ 8 w 11"/>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0" name="Freeform 3513">
              <a:extLst>
                <a:ext uri="{FF2B5EF4-FFF2-40B4-BE49-F238E27FC236}">
                  <a16:creationId xmlns:a16="http://schemas.microsoft.com/office/drawing/2014/main" id="{4BF4EC37-5444-4CE8-8F9E-4EAA9ECDC2F4}"/>
                </a:ext>
              </a:extLst>
            </p:cNvPr>
            <p:cNvSpPr>
              <a:spLocks noChangeAspect="1"/>
            </p:cNvSpPr>
            <p:nvPr/>
          </p:nvSpPr>
          <p:spPr bwMode="auto">
            <a:xfrm>
              <a:off x="2982972" y="4025069"/>
              <a:ext cx="63839" cy="43022"/>
            </a:xfrm>
            <a:custGeom>
              <a:avLst/>
              <a:gdLst>
                <a:gd name="T0" fmla="*/ 44 w 39"/>
                <a:gd name="T1" fmla="*/ 31 h 26"/>
                <a:gd name="T2" fmla="*/ 45 w 39"/>
                <a:gd name="T3" fmla="*/ 29 h 26"/>
                <a:gd name="T4" fmla="*/ 39 w 39"/>
                <a:gd name="T5" fmla="*/ 23 h 26"/>
                <a:gd name="T6" fmla="*/ 44 w 39"/>
                <a:gd name="T7" fmla="*/ 18 h 26"/>
                <a:gd name="T8" fmla="*/ 42 w 39"/>
                <a:gd name="T9" fmla="*/ 14 h 26"/>
                <a:gd name="T10" fmla="*/ 45 w 39"/>
                <a:gd name="T11" fmla="*/ 11 h 26"/>
                <a:gd name="T12" fmla="*/ 44 w 39"/>
                <a:gd name="T13" fmla="*/ 2 h 26"/>
                <a:gd name="T14" fmla="*/ 37 w 39"/>
                <a:gd name="T15" fmla="*/ 4 h 26"/>
                <a:gd name="T16" fmla="*/ 32 w 39"/>
                <a:gd name="T17" fmla="*/ 1 h 26"/>
                <a:gd name="T18" fmla="*/ 21 w 39"/>
                <a:gd name="T19" fmla="*/ 1 h 26"/>
                <a:gd name="T20" fmla="*/ 18 w 39"/>
                <a:gd name="T21" fmla="*/ 6 h 26"/>
                <a:gd name="T22" fmla="*/ 19 w 39"/>
                <a:gd name="T23" fmla="*/ 8 h 26"/>
                <a:gd name="T24" fmla="*/ 26 w 39"/>
                <a:gd name="T25" fmla="*/ 8 h 26"/>
                <a:gd name="T26" fmla="*/ 27 w 39"/>
                <a:gd name="T27" fmla="*/ 17 h 26"/>
                <a:gd name="T28" fmla="*/ 34 w 39"/>
                <a:gd name="T29" fmla="*/ 23 h 26"/>
                <a:gd name="T30" fmla="*/ 28 w 39"/>
                <a:gd name="T31" fmla="*/ 23 h 26"/>
                <a:gd name="T32" fmla="*/ 11 w 39"/>
                <a:gd name="T33" fmla="*/ 21 h 26"/>
                <a:gd name="T34" fmla="*/ 5 w 39"/>
                <a:gd name="T35" fmla="*/ 20 h 26"/>
                <a:gd name="T36" fmla="*/ 0 w 39"/>
                <a:gd name="T37" fmla="*/ 24 h 26"/>
                <a:gd name="T38" fmla="*/ 5 w 39"/>
                <a:gd name="T39" fmla="*/ 27 h 26"/>
                <a:gd name="T40" fmla="*/ 12 w 39"/>
                <a:gd name="T41" fmla="*/ 30 h 26"/>
                <a:gd name="T42" fmla="*/ 22 w 39"/>
                <a:gd name="T43" fmla="*/ 27 h 26"/>
                <a:gd name="T44" fmla="*/ 29 w 39"/>
                <a:gd name="T45" fmla="*/ 29 h 26"/>
                <a:gd name="T46" fmla="*/ 37 w 39"/>
                <a:gd name="T47" fmla="*/ 27 h 26"/>
                <a:gd name="T48" fmla="*/ 44 w 39"/>
                <a:gd name="T49" fmla="*/ 31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1" name="Freeform 3514">
              <a:extLst>
                <a:ext uri="{FF2B5EF4-FFF2-40B4-BE49-F238E27FC236}">
                  <a16:creationId xmlns:a16="http://schemas.microsoft.com/office/drawing/2014/main" id="{0F7CF1D7-A912-41C2-B251-90D10C3D5288}"/>
                </a:ext>
              </a:extLst>
            </p:cNvPr>
            <p:cNvSpPr>
              <a:spLocks noChangeAspect="1"/>
            </p:cNvSpPr>
            <p:nvPr/>
          </p:nvSpPr>
          <p:spPr bwMode="auto">
            <a:xfrm>
              <a:off x="2899704" y="4058376"/>
              <a:ext cx="47185" cy="20817"/>
            </a:xfrm>
            <a:custGeom>
              <a:avLst/>
              <a:gdLst>
                <a:gd name="T0" fmla="*/ 22 w 29"/>
                <a:gd name="T1" fmla="*/ 1 h 12"/>
                <a:gd name="T2" fmla="*/ 33 w 29"/>
                <a:gd name="T3" fmla="*/ 9 h 12"/>
                <a:gd name="T4" fmla="*/ 33 w 29"/>
                <a:gd name="T5" fmla="*/ 13 h 12"/>
                <a:gd name="T6" fmla="*/ 23 w 29"/>
                <a:gd name="T7" fmla="*/ 11 h 12"/>
                <a:gd name="T8" fmla="*/ 19 w 29"/>
                <a:gd name="T9" fmla="*/ 15 h 12"/>
                <a:gd name="T10" fmla="*/ 7 w 29"/>
                <a:gd name="T11" fmla="*/ 9 h 12"/>
                <a:gd name="T12" fmla="*/ 0 w 29"/>
                <a:gd name="T13" fmla="*/ 5 h 12"/>
                <a:gd name="T14" fmla="*/ 5 w 29"/>
                <a:gd name="T15" fmla="*/ 0 h 12"/>
                <a:gd name="T16" fmla="*/ 18 w 29"/>
                <a:gd name="T17" fmla="*/ 1 h 12"/>
                <a:gd name="T18" fmla="*/ 22 w 29"/>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2" name="Freeform 3515">
              <a:extLst>
                <a:ext uri="{FF2B5EF4-FFF2-40B4-BE49-F238E27FC236}">
                  <a16:creationId xmlns:a16="http://schemas.microsoft.com/office/drawing/2014/main" id="{603F79EA-3E4F-45A0-97F6-D4A5564934A5}"/>
                </a:ext>
              </a:extLst>
            </p:cNvPr>
            <p:cNvSpPr>
              <a:spLocks noChangeAspect="1"/>
            </p:cNvSpPr>
            <p:nvPr/>
          </p:nvSpPr>
          <p:spPr bwMode="auto">
            <a:xfrm>
              <a:off x="2772026" y="3943189"/>
              <a:ext cx="223436" cy="87432"/>
            </a:xfrm>
            <a:custGeom>
              <a:avLst/>
              <a:gdLst>
                <a:gd name="T0" fmla="*/ 155 w 134"/>
                <a:gd name="T1" fmla="*/ 52 h 52"/>
                <a:gd name="T2" fmla="*/ 160 w 134"/>
                <a:gd name="T3" fmla="*/ 55 h 52"/>
                <a:gd name="T4" fmla="*/ 150 w 134"/>
                <a:gd name="T5" fmla="*/ 58 h 52"/>
                <a:gd name="T6" fmla="*/ 138 w 134"/>
                <a:gd name="T7" fmla="*/ 62 h 52"/>
                <a:gd name="T8" fmla="*/ 120 w 134"/>
                <a:gd name="T9" fmla="*/ 61 h 52"/>
                <a:gd name="T10" fmla="*/ 115 w 134"/>
                <a:gd name="T11" fmla="*/ 63 h 52"/>
                <a:gd name="T12" fmla="*/ 105 w 134"/>
                <a:gd name="T13" fmla="*/ 62 h 52"/>
                <a:gd name="T14" fmla="*/ 106 w 134"/>
                <a:gd name="T15" fmla="*/ 59 h 52"/>
                <a:gd name="T16" fmla="*/ 114 w 134"/>
                <a:gd name="T17" fmla="*/ 52 h 52"/>
                <a:gd name="T18" fmla="*/ 112 w 134"/>
                <a:gd name="T19" fmla="*/ 48 h 52"/>
                <a:gd name="T20" fmla="*/ 101 w 134"/>
                <a:gd name="T21" fmla="*/ 47 h 52"/>
                <a:gd name="T22" fmla="*/ 94 w 134"/>
                <a:gd name="T23" fmla="*/ 41 h 52"/>
                <a:gd name="T24" fmla="*/ 93 w 134"/>
                <a:gd name="T25" fmla="*/ 30 h 52"/>
                <a:gd name="T26" fmla="*/ 83 w 134"/>
                <a:gd name="T27" fmla="*/ 30 h 52"/>
                <a:gd name="T28" fmla="*/ 71 w 134"/>
                <a:gd name="T29" fmla="*/ 27 h 52"/>
                <a:gd name="T30" fmla="*/ 66 w 134"/>
                <a:gd name="T31" fmla="*/ 21 h 52"/>
                <a:gd name="T32" fmla="*/ 58 w 134"/>
                <a:gd name="T33" fmla="*/ 22 h 52"/>
                <a:gd name="T34" fmla="*/ 50 w 134"/>
                <a:gd name="T35" fmla="*/ 19 h 52"/>
                <a:gd name="T36" fmla="*/ 41 w 134"/>
                <a:gd name="T37" fmla="*/ 18 h 52"/>
                <a:gd name="T38" fmla="*/ 43 w 134"/>
                <a:gd name="T39" fmla="*/ 16 h 52"/>
                <a:gd name="T40" fmla="*/ 47 w 134"/>
                <a:gd name="T41" fmla="*/ 13 h 52"/>
                <a:gd name="T42" fmla="*/ 36 w 134"/>
                <a:gd name="T43" fmla="*/ 10 h 52"/>
                <a:gd name="T44" fmla="*/ 24 w 134"/>
                <a:gd name="T45" fmla="*/ 15 h 52"/>
                <a:gd name="T46" fmla="*/ 14 w 134"/>
                <a:gd name="T47" fmla="*/ 21 h 52"/>
                <a:gd name="T48" fmla="*/ 7 w 134"/>
                <a:gd name="T49" fmla="*/ 27 h 52"/>
                <a:gd name="T50" fmla="*/ 0 w 134"/>
                <a:gd name="T51" fmla="*/ 24 h 52"/>
                <a:gd name="T52" fmla="*/ 6 w 134"/>
                <a:gd name="T53" fmla="*/ 21 h 52"/>
                <a:gd name="T54" fmla="*/ 10 w 134"/>
                <a:gd name="T55" fmla="*/ 12 h 52"/>
                <a:gd name="T56" fmla="*/ 24 w 134"/>
                <a:gd name="T57" fmla="*/ 5 h 52"/>
                <a:gd name="T58" fmla="*/ 41 w 134"/>
                <a:gd name="T59" fmla="*/ 0 h 52"/>
                <a:gd name="T60" fmla="*/ 55 w 134"/>
                <a:gd name="T61" fmla="*/ 2 h 52"/>
                <a:gd name="T62" fmla="*/ 65 w 134"/>
                <a:gd name="T63" fmla="*/ 4 h 52"/>
                <a:gd name="T64" fmla="*/ 68 w 134"/>
                <a:gd name="T65" fmla="*/ 6 h 52"/>
                <a:gd name="T66" fmla="*/ 76 w 134"/>
                <a:gd name="T67" fmla="*/ 7 h 52"/>
                <a:gd name="T68" fmla="*/ 82 w 134"/>
                <a:gd name="T69" fmla="*/ 16 h 52"/>
                <a:gd name="T70" fmla="*/ 96 w 134"/>
                <a:gd name="T71" fmla="*/ 17 h 52"/>
                <a:gd name="T72" fmla="*/ 102 w 134"/>
                <a:gd name="T73" fmla="*/ 25 h 52"/>
                <a:gd name="T74" fmla="*/ 105 w 134"/>
                <a:gd name="T75" fmla="*/ 24 h 52"/>
                <a:gd name="T76" fmla="*/ 99 w 134"/>
                <a:gd name="T77" fmla="*/ 17 h 52"/>
                <a:gd name="T78" fmla="*/ 101 w 134"/>
                <a:gd name="T79" fmla="*/ 16 h 52"/>
                <a:gd name="T80" fmla="*/ 109 w 134"/>
                <a:gd name="T81" fmla="*/ 24 h 52"/>
                <a:gd name="T82" fmla="*/ 109 w 134"/>
                <a:gd name="T83" fmla="*/ 28 h 52"/>
                <a:gd name="T84" fmla="*/ 117 w 134"/>
                <a:gd name="T85" fmla="*/ 29 h 52"/>
                <a:gd name="T86" fmla="*/ 127 w 134"/>
                <a:gd name="T87" fmla="*/ 35 h 52"/>
                <a:gd name="T88" fmla="*/ 131 w 134"/>
                <a:gd name="T89" fmla="*/ 40 h 52"/>
                <a:gd name="T90" fmla="*/ 139 w 134"/>
                <a:gd name="T91" fmla="*/ 41 h 52"/>
                <a:gd name="T92" fmla="*/ 135 w 134"/>
                <a:gd name="T93" fmla="*/ 47 h 52"/>
                <a:gd name="T94" fmla="*/ 145 w 134"/>
                <a:gd name="T95" fmla="*/ 46 h 52"/>
                <a:gd name="T96" fmla="*/ 154 w 134"/>
                <a:gd name="T97" fmla="*/ 48 h 52"/>
                <a:gd name="T98" fmla="*/ 155 w 134"/>
                <a:gd name="T99" fmla="*/ 52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3" name="Freeform 3516">
              <a:extLst>
                <a:ext uri="{FF2B5EF4-FFF2-40B4-BE49-F238E27FC236}">
                  <a16:creationId xmlns:a16="http://schemas.microsoft.com/office/drawing/2014/main" id="{0BFB363B-E570-4EF4-8C16-3FB1A730C0CD}"/>
                </a:ext>
              </a:extLst>
            </p:cNvPr>
            <p:cNvSpPr>
              <a:spLocks noChangeAspect="1"/>
            </p:cNvSpPr>
            <p:nvPr/>
          </p:nvSpPr>
          <p:spPr bwMode="auto">
            <a:xfrm>
              <a:off x="2805334" y="3979270"/>
              <a:ext cx="15266" cy="12491"/>
            </a:xfrm>
            <a:custGeom>
              <a:avLst/>
              <a:gdLst>
                <a:gd name="T0" fmla="*/ 6 w 9"/>
                <a:gd name="T1" fmla="*/ 0 h 8"/>
                <a:gd name="T2" fmla="*/ 10 w 9"/>
                <a:gd name="T3" fmla="*/ 7 h 8"/>
                <a:gd name="T4" fmla="*/ 1 w 9"/>
                <a:gd name="T5" fmla="*/ 8 h 8"/>
                <a:gd name="T6" fmla="*/ 2 w 9"/>
                <a:gd name="T7" fmla="*/ 5 h 8"/>
                <a:gd name="T8" fmla="*/ 1 w 9"/>
                <a:gd name="T9" fmla="*/ 1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4" name="Freeform 3517">
              <a:extLst>
                <a:ext uri="{FF2B5EF4-FFF2-40B4-BE49-F238E27FC236}">
                  <a16:creationId xmlns:a16="http://schemas.microsoft.com/office/drawing/2014/main" id="{83784095-6F5E-4F26-99B9-349CB0FE50DE}"/>
                </a:ext>
              </a:extLst>
            </p:cNvPr>
            <p:cNvSpPr>
              <a:spLocks noChangeAspect="1"/>
            </p:cNvSpPr>
            <p:nvPr/>
          </p:nvSpPr>
          <p:spPr bwMode="auto">
            <a:xfrm>
              <a:off x="2912193" y="3897392"/>
              <a:ext cx="12491" cy="19429"/>
            </a:xfrm>
            <a:custGeom>
              <a:avLst/>
              <a:gdLst>
                <a:gd name="T0" fmla="*/ 6 w 7"/>
                <a:gd name="T1" fmla="*/ 1 h 12"/>
                <a:gd name="T2" fmla="*/ 4 w 7"/>
                <a:gd name="T3" fmla="*/ 1 h 12"/>
                <a:gd name="T4" fmla="*/ 0 w 7"/>
                <a:gd name="T5" fmla="*/ 9 h 12"/>
                <a:gd name="T6" fmla="*/ 4 w 7"/>
                <a:gd name="T7" fmla="*/ 13 h 12"/>
                <a:gd name="T8" fmla="*/ 9 w 7"/>
                <a:gd name="T9" fmla="*/ 11 h 12"/>
                <a:gd name="T10" fmla="*/ 6 w 7"/>
                <a:gd name="T11" fmla="*/ 1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5" name="Freeform 3518">
              <a:extLst>
                <a:ext uri="{FF2B5EF4-FFF2-40B4-BE49-F238E27FC236}">
                  <a16:creationId xmlns:a16="http://schemas.microsoft.com/office/drawing/2014/main" id="{13DEE9F3-FFBA-426C-BCD9-50678D3BB7EF}"/>
                </a:ext>
              </a:extLst>
            </p:cNvPr>
            <p:cNvSpPr>
              <a:spLocks noChangeAspect="1"/>
            </p:cNvSpPr>
            <p:nvPr/>
          </p:nvSpPr>
          <p:spPr bwMode="auto">
            <a:xfrm>
              <a:off x="2899703" y="3855756"/>
              <a:ext cx="27756" cy="6939"/>
            </a:xfrm>
            <a:custGeom>
              <a:avLst/>
              <a:gdLst>
                <a:gd name="T0" fmla="*/ 18 w 17"/>
                <a:gd name="T1" fmla="*/ 0 h 4"/>
                <a:gd name="T2" fmla="*/ 19 w 17"/>
                <a:gd name="T3" fmla="*/ 3 h 4"/>
                <a:gd name="T4" fmla="*/ 13 w 17"/>
                <a:gd name="T5" fmla="*/ 3 h 4"/>
                <a:gd name="T6" fmla="*/ 5 w 17"/>
                <a:gd name="T7" fmla="*/ 5 h 4"/>
                <a:gd name="T8" fmla="*/ 1 w 17"/>
                <a:gd name="T9" fmla="*/ 1 h 4"/>
                <a:gd name="T10" fmla="*/ 7 w 17"/>
                <a:gd name="T11" fmla="*/ 1 h 4"/>
                <a:gd name="T12" fmla="*/ 14 w 17"/>
                <a:gd name="T13" fmla="*/ 0 h 4"/>
                <a:gd name="T14" fmla="*/ 18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6" name="Freeform 3519">
              <a:extLst>
                <a:ext uri="{FF2B5EF4-FFF2-40B4-BE49-F238E27FC236}">
                  <a16:creationId xmlns:a16="http://schemas.microsoft.com/office/drawing/2014/main" id="{5E2FBAFE-D9CC-4897-B057-E7F85CC6A00C}"/>
                </a:ext>
              </a:extLst>
            </p:cNvPr>
            <p:cNvSpPr>
              <a:spLocks noChangeAspect="1"/>
            </p:cNvSpPr>
            <p:nvPr/>
          </p:nvSpPr>
          <p:spPr bwMode="auto">
            <a:xfrm>
              <a:off x="2930235" y="3850206"/>
              <a:ext cx="12491" cy="31920"/>
            </a:xfrm>
            <a:custGeom>
              <a:avLst/>
              <a:gdLst>
                <a:gd name="T0" fmla="*/ 1 w 7"/>
                <a:gd name="T1" fmla="*/ 1 h 19"/>
                <a:gd name="T2" fmla="*/ 3 w 7"/>
                <a:gd name="T3" fmla="*/ 6 h 19"/>
                <a:gd name="T4" fmla="*/ 6 w 7"/>
                <a:gd name="T5" fmla="*/ 7 h 19"/>
                <a:gd name="T6" fmla="*/ 4 w 7"/>
                <a:gd name="T7" fmla="*/ 16 h 19"/>
                <a:gd name="T8" fmla="*/ 1 w 7"/>
                <a:gd name="T9" fmla="*/ 19 h 19"/>
                <a:gd name="T10" fmla="*/ 4 w 7"/>
                <a:gd name="T11" fmla="*/ 22 h 19"/>
                <a:gd name="T12" fmla="*/ 5 w 7"/>
                <a:gd name="T13" fmla="*/ 18 h 19"/>
                <a:gd name="T14" fmla="*/ 9 w 7"/>
                <a:gd name="T15" fmla="*/ 8 h 19"/>
                <a:gd name="T16" fmla="*/ 9 w 7"/>
                <a:gd name="T17" fmla="*/ 6 h 19"/>
                <a:gd name="T18" fmla="*/ 5 w 7"/>
                <a:gd name="T19" fmla="*/ 4 h 19"/>
                <a:gd name="T20" fmla="*/ 1 w 7"/>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7" name="Freeform 3520">
              <a:extLst>
                <a:ext uri="{FF2B5EF4-FFF2-40B4-BE49-F238E27FC236}">
                  <a16:creationId xmlns:a16="http://schemas.microsoft.com/office/drawing/2014/main" id="{A0320DCB-508A-4361-B33C-0FF918AD7585}"/>
                </a:ext>
              </a:extLst>
            </p:cNvPr>
            <p:cNvSpPr>
              <a:spLocks noChangeAspect="1"/>
            </p:cNvSpPr>
            <p:nvPr/>
          </p:nvSpPr>
          <p:spPr bwMode="auto">
            <a:xfrm>
              <a:off x="2945500" y="3890453"/>
              <a:ext cx="12491" cy="19429"/>
            </a:xfrm>
            <a:custGeom>
              <a:avLst/>
              <a:gdLst>
                <a:gd name="T0" fmla="*/ 0 w 7"/>
                <a:gd name="T1" fmla="*/ 1 h 12"/>
                <a:gd name="T2" fmla="*/ 6 w 7"/>
                <a:gd name="T3" fmla="*/ 6 h 12"/>
                <a:gd name="T4" fmla="*/ 8 w 7"/>
                <a:gd name="T5" fmla="*/ 13 h 12"/>
                <a:gd name="T6" fmla="*/ 9 w 7"/>
                <a:gd name="T7" fmla="*/ 12 h 12"/>
                <a:gd name="T8" fmla="*/ 8 w 7"/>
                <a:gd name="T9" fmla="*/ 5 h 12"/>
                <a:gd name="T10" fmla="*/ 4 w 7"/>
                <a:gd name="T11" fmla="*/ 0 h 12"/>
                <a:gd name="T12" fmla="*/ 0 w 7"/>
                <a:gd name="T13" fmla="*/ 1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8" name="Freeform 3521">
              <a:extLst>
                <a:ext uri="{FF2B5EF4-FFF2-40B4-BE49-F238E27FC236}">
                  <a16:creationId xmlns:a16="http://schemas.microsoft.com/office/drawing/2014/main" id="{6B36D187-DA6A-4415-8F17-DD5A9AEDC9C3}"/>
                </a:ext>
              </a:extLst>
            </p:cNvPr>
            <p:cNvSpPr>
              <a:spLocks noChangeAspect="1"/>
            </p:cNvSpPr>
            <p:nvPr/>
          </p:nvSpPr>
          <p:spPr bwMode="auto">
            <a:xfrm>
              <a:off x="2982971" y="3389457"/>
              <a:ext cx="11102" cy="8327"/>
            </a:xfrm>
            <a:custGeom>
              <a:avLst/>
              <a:gdLst>
                <a:gd name="T0" fmla="*/ 7 w 7"/>
                <a:gd name="T1" fmla="*/ 1 h 5"/>
                <a:gd name="T2" fmla="*/ 7 w 7"/>
                <a:gd name="T3" fmla="*/ 4 h 5"/>
                <a:gd name="T4" fmla="*/ 3 w 7"/>
                <a:gd name="T5" fmla="*/ 5 h 5"/>
                <a:gd name="T6" fmla="*/ 0 w 7"/>
                <a:gd name="T7" fmla="*/ 2 h 5"/>
                <a:gd name="T8" fmla="*/ 2 w 7"/>
                <a:gd name="T9" fmla="*/ 0 h 5"/>
                <a:gd name="T10" fmla="*/ 7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09" name="Freeform 3522">
              <a:extLst>
                <a:ext uri="{FF2B5EF4-FFF2-40B4-BE49-F238E27FC236}">
                  <a16:creationId xmlns:a16="http://schemas.microsoft.com/office/drawing/2014/main" id="{591EABB5-3DC1-464D-9A98-7F38D7FA4B50}"/>
                </a:ext>
              </a:extLst>
            </p:cNvPr>
            <p:cNvSpPr>
              <a:spLocks noChangeAspect="1"/>
            </p:cNvSpPr>
            <p:nvPr/>
          </p:nvSpPr>
          <p:spPr bwMode="auto">
            <a:xfrm>
              <a:off x="2871948" y="3336719"/>
              <a:ext cx="31920" cy="11102"/>
            </a:xfrm>
            <a:custGeom>
              <a:avLst/>
              <a:gdLst>
                <a:gd name="T0" fmla="*/ 23 w 19"/>
                <a:gd name="T1" fmla="*/ 4 h 6"/>
                <a:gd name="T2" fmla="*/ 18 w 19"/>
                <a:gd name="T3" fmla="*/ 8 h 6"/>
                <a:gd name="T4" fmla="*/ 13 w 19"/>
                <a:gd name="T5" fmla="*/ 7 h 6"/>
                <a:gd name="T6" fmla="*/ 5 w 19"/>
                <a:gd name="T7" fmla="*/ 4 h 6"/>
                <a:gd name="T8" fmla="*/ 0 w 19"/>
                <a:gd name="T9" fmla="*/ 1 h 6"/>
                <a:gd name="T10" fmla="*/ 5 w 19"/>
                <a:gd name="T11" fmla="*/ 1 h 6"/>
                <a:gd name="T12" fmla="*/ 8 w 19"/>
                <a:gd name="T13" fmla="*/ 3 h 6"/>
                <a:gd name="T14" fmla="*/ 11 w 19"/>
                <a:gd name="T15" fmla="*/ 1 h 6"/>
                <a:gd name="T16" fmla="*/ 18 w 19"/>
                <a:gd name="T17" fmla="*/ 3 h 6"/>
                <a:gd name="T18" fmla="*/ 23 w 19"/>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0" name="Freeform 3523">
              <a:extLst>
                <a:ext uri="{FF2B5EF4-FFF2-40B4-BE49-F238E27FC236}">
                  <a16:creationId xmlns:a16="http://schemas.microsoft.com/office/drawing/2014/main" id="{210CCDD0-3D4D-4C52-BDF2-243967228C30}"/>
                </a:ext>
              </a:extLst>
            </p:cNvPr>
            <p:cNvSpPr>
              <a:spLocks noChangeAspect="1"/>
            </p:cNvSpPr>
            <p:nvPr/>
          </p:nvSpPr>
          <p:spPr bwMode="auto">
            <a:xfrm>
              <a:off x="2860845" y="3333944"/>
              <a:ext cx="6939" cy="5551"/>
            </a:xfrm>
            <a:custGeom>
              <a:avLst/>
              <a:gdLst>
                <a:gd name="T0" fmla="*/ 3 w 4"/>
                <a:gd name="T1" fmla="*/ 0 h 3"/>
                <a:gd name="T2" fmla="*/ 0 w 4"/>
                <a:gd name="T3" fmla="*/ 1 h 3"/>
                <a:gd name="T4" fmla="*/ 3 w 4"/>
                <a:gd name="T5" fmla="*/ 4 h 3"/>
                <a:gd name="T6" fmla="*/ 5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1" name="Freeform 3524">
              <a:extLst>
                <a:ext uri="{FF2B5EF4-FFF2-40B4-BE49-F238E27FC236}">
                  <a16:creationId xmlns:a16="http://schemas.microsoft.com/office/drawing/2014/main" id="{DFDBD9F0-3DBE-4E9E-85F6-776E5FB5D340}"/>
                </a:ext>
              </a:extLst>
            </p:cNvPr>
            <p:cNvSpPr>
              <a:spLocks noChangeAspect="1"/>
            </p:cNvSpPr>
            <p:nvPr/>
          </p:nvSpPr>
          <p:spPr bwMode="auto">
            <a:xfrm>
              <a:off x="2762312" y="3274271"/>
              <a:ext cx="13878" cy="9715"/>
            </a:xfrm>
            <a:custGeom>
              <a:avLst/>
              <a:gdLst>
                <a:gd name="T0" fmla="*/ 1 w 8"/>
                <a:gd name="T1" fmla="*/ 5 h 6"/>
                <a:gd name="T2" fmla="*/ 3 w 8"/>
                <a:gd name="T3" fmla="*/ 7 h 6"/>
                <a:gd name="T4" fmla="*/ 10 w 8"/>
                <a:gd name="T5" fmla="*/ 2 h 6"/>
                <a:gd name="T6" fmla="*/ 9 w 8"/>
                <a:gd name="T7" fmla="*/ 1 h 6"/>
                <a:gd name="T8" fmla="*/ 1 w 8"/>
                <a:gd name="T9" fmla="*/ 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2" name="Freeform 3525">
              <a:extLst>
                <a:ext uri="{FF2B5EF4-FFF2-40B4-BE49-F238E27FC236}">
                  <a16:creationId xmlns:a16="http://schemas.microsoft.com/office/drawing/2014/main" id="{6D696699-1090-4912-8E55-08C2F0DDE040}"/>
                </a:ext>
              </a:extLst>
            </p:cNvPr>
            <p:cNvSpPr>
              <a:spLocks noChangeAspect="1"/>
            </p:cNvSpPr>
            <p:nvPr/>
          </p:nvSpPr>
          <p:spPr bwMode="auto">
            <a:xfrm>
              <a:off x="2787291" y="3256229"/>
              <a:ext cx="5551" cy="4164"/>
            </a:xfrm>
            <a:custGeom>
              <a:avLst/>
              <a:gdLst>
                <a:gd name="T0" fmla="*/ 1 w 3"/>
                <a:gd name="T1" fmla="*/ 0 h 3"/>
                <a:gd name="T2" fmla="*/ 1 w 3"/>
                <a:gd name="T3" fmla="*/ 3 h 3"/>
                <a:gd name="T4" fmla="*/ 4 w 3"/>
                <a:gd name="T5" fmla="*/ 3 h 3"/>
                <a:gd name="T6" fmla="*/ 4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3" name="Freeform 3526">
              <a:extLst>
                <a:ext uri="{FF2B5EF4-FFF2-40B4-BE49-F238E27FC236}">
                  <a16:creationId xmlns:a16="http://schemas.microsoft.com/office/drawing/2014/main" id="{9A2C3B0B-D2B6-481C-91BF-DC317154AC0A}"/>
                </a:ext>
              </a:extLst>
            </p:cNvPr>
            <p:cNvSpPr>
              <a:spLocks noChangeAspect="1"/>
            </p:cNvSpPr>
            <p:nvPr/>
          </p:nvSpPr>
          <p:spPr bwMode="auto">
            <a:xfrm>
              <a:off x="2826150" y="3283983"/>
              <a:ext cx="6939" cy="5551"/>
            </a:xfrm>
            <a:custGeom>
              <a:avLst/>
              <a:gdLst>
                <a:gd name="T0" fmla="*/ 1 w 4"/>
                <a:gd name="T1" fmla="*/ 1 h 3"/>
                <a:gd name="T2" fmla="*/ 1 w 4"/>
                <a:gd name="T3" fmla="*/ 4 h 3"/>
                <a:gd name="T4" fmla="*/ 4 w 4"/>
                <a:gd name="T5" fmla="*/ 3 h 3"/>
                <a:gd name="T6" fmla="*/ 5 w 4"/>
                <a:gd name="T7" fmla="*/ 1 h 3"/>
                <a:gd name="T8" fmla="*/ 1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4" name="Freeform 3527">
              <a:extLst>
                <a:ext uri="{FF2B5EF4-FFF2-40B4-BE49-F238E27FC236}">
                  <a16:creationId xmlns:a16="http://schemas.microsoft.com/office/drawing/2014/main" id="{718A445C-55AA-4475-A06E-C07FE1C04664}"/>
                </a:ext>
              </a:extLst>
            </p:cNvPr>
            <p:cNvSpPr>
              <a:spLocks noChangeAspect="1"/>
            </p:cNvSpPr>
            <p:nvPr/>
          </p:nvSpPr>
          <p:spPr bwMode="auto">
            <a:xfrm>
              <a:off x="3310492" y="3307578"/>
              <a:ext cx="36083" cy="43022"/>
            </a:xfrm>
            <a:custGeom>
              <a:avLst/>
              <a:gdLst>
                <a:gd name="T0" fmla="*/ 13 w 22"/>
                <a:gd name="T1" fmla="*/ 0 h 26"/>
                <a:gd name="T2" fmla="*/ 17 w 22"/>
                <a:gd name="T3" fmla="*/ 7 h 26"/>
                <a:gd name="T4" fmla="*/ 11 w 22"/>
                <a:gd name="T5" fmla="*/ 18 h 26"/>
                <a:gd name="T6" fmla="*/ 7 w 22"/>
                <a:gd name="T7" fmla="*/ 25 h 26"/>
                <a:gd name="T8" fmla="*/ 13 w 22"/>
                <a:gd name="T9" fmla="*/ 25 h 26"/>
                <a:gd name="T10" fmla="*/ 17 w 22"/>
                <a:gd name="T11" fmla="*/ 17 h 26"/>
                <a:gd name="T12" fmla="*/ 24 w 22"/>
                <a:gd name="T13" fmla="*/ 17 h 26"/>
                <a:gd name="T14" fmla="*/ 20 w 22"/>
                <a:gd name="T15" fmla="*/ 25 h 26"/>
                <a:gd name="T16" fmla="*/ 12 w 22"/>
                <a:gd name="T17" fmla="*/ 31 h 26"/>
                <a:gd name="T18" fmla="*/ 5 w 22"/>
                <a:gd name="T19" fmla="*/ 29 h 26"/>
                <a:gd name="T20" fmla="*/ 1 w 22"/>
                <a:gd name="T21" fmla="*/ 23 h 26"/>
                <a:gd name="T22" fmla="*/ 1 w 22"/>
                <a:gd name="T23" fmla="*/ 14 h 26"/>
                <a:gd name="T24" fmla="*/ 9 w 22"/>
                <a:gd name="T25" fmla="*/ 2 h 26"/>
                <a:gd name="T26" fmla="*/ 13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5" name="Freeform 3528">
              <a:extLst>
                <a:ext uri="{FF2B5EF4-FFF2-40B4-BE49-F238E27FC236}">
                  <a16:creationId xmlns:a16="http://schemas.microsoft.com/office/drawing/2014/main" id="{BD09D87E-98AE-474F-82AA-B6DCE2C720E7}"/>
                </a:ext>
              </a:extLst>
            </p:cNvPr>
            <p:cNvSpPr>
              <a:spLocks noChangeAspect="1"/>
            </p:cNvSpPr>
            <p:nvPr/>
          </p:nvSpPr>
          <p:spPr bwMode="auto">
            <a:xfrm>
              <a:off x="3254980" y="3303412"/>
              <a:ext cx="47185" cy="33307"/>
            </a:xfrm>
            <a:custGeom>
              <a:avLst/>
              <a:gdLst>
                <a:gd name="T0" fmla="*/ 32 w 28"/>
                <a:gd name="T1" fmla="*/ 13 h 20"/>
                <a:gd name="T2" fmla="*/ 27 w 28"/>
                <a:gd name="T3" fmla="*/ 17 h 20"/>
                <a:gd name="T4" fmla="*/ 27 w 28"/>
                <a:gd name="T5" fmla="*/ 23 h 20"/>
                <a:gd name="T6" fmla="*/ 19 w 28"/>
                <a:gd name="T7" fmla="*/ 22 h 20"/>
                <a:gd name="T8" fmla="*/ 19 w 28"/>
                <a:gd name="T9" fmla="*/ 17 h 20"/>
                <a:gd name="T10" fmla="*/ 13 w 28"/>
                <a:gd name="T11" fmla="*/ 19 h 20"/>
                <a:gd name="T12" fmla="*/ 6 w 28"/>
                <a:gd name="T13" fmla="*/ 14 h 20"/>
                <a:gd name="T14" fmla="*/ 1 w 28"/>
                <a:gd name="T15" fmla="*/ 12 h 20"/>
                <a:gd name="T16" fmla="*/ 1 w 28"/>
                <a:gd name="T17" fmla="*/ 5 h 20"/>
                <a:gd name="T18" fmla="*/ 5 w 28"/>
                <a:gd name="T19" fmla="*/ 1 h 20"/>
                <a:gd name="T20" fmla="*/ 5 w 28"/>
                <a:gd name="T21" fmla="*/ 8 h 20"/>
                <a:gd name="T22" fmla="*/ 9 w 28"/>
                <a:gd name="T23" fmla="*/ 12 h 20"/>
                <a:gd name="T24" fmla="*/ 16 w 28"/>
                <a:gd name="T25" fmla="*/ 14 h 20"/>
                <a:gd name="T26" fmla="*/ 23 w 28"/>
                <a:gd name="T27" fmla="*/ 13 h 20"/>
                <a:gd name="T28" fmla="*/ 32 w 28"/>
                <a:gd name="T29" fmla="*/ 13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6" name="Freeform 3529">
              <a:extLst>
                <a:ext uri="{FF2B5EF4-FFF2-40B4-BE49-F238E27FC236}">
                  <a16:creationId xmlns:a16="http://schemas.microsoft.com/office/drawing/2014/main" id="{3B17A000-4AE9-4EFE-B455-A32F3B87055E}"/>
                </a:ext>
              </a:extLst>
            </p:cNvPr>
            <p:cNvSpPr>
              <a:spLocks noChangeAspect="1"/>
            </p:cNvSpPr>
            <p:nvPr/>
          </p:nvSpPr>
          <p:spPr bwMode="auto">
            <a:xfrm>
              <a:off x="3261918" y="3222922"/>
              <a:ext cx="55512" cy="24980"/>
            </a:xfrm>
            <a:custGeom>
              <a:avLst/>
              <a:gdLst>
                <a:gd name="T0" fmla="*/ 1 w 33"/>
                <a:gd name="T1" fmla="*/ 2 h 15"/>
                <a:gd name="T2" fmla="*/ 2 w 33"/>
                <a:gd name="T3" fmla="*/ 0 h 15"/>
                <a:gd name="T4" fmla="*/ 23 w 33"/>
                <a:gd name="T5" fmla="*/ 4 h 15"/>
                <a:gd name="T6" fmla="*/ 36 w 33"/>
                <a:gd name="T7" fmla="*/ 11 h 15"/>
                <a:gd name="T8" fmla="*/ 39 w 33"/>
                <a:gd name="T9" fmla="*/ 16 h 15"/>
                <a:gd name="T10" fmla="*/ 23 w 33"/>
                <a:gd name="T11" fmla="*/ 14 h 15"/>
                <a:gd name="T12" fmla="*/ 11 w 33"/>
                <a:gd name="T13" fmla="*/ 7 h 15"/>
                <a:gd name="T14" fmla="*/ 1 w 33"/>
                <a:gd name="T15" fmla="*/ 2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7" name="Freeform 3530">
              <a:extLst>
                <a:ext uri="{FF2B5EF4-FFF2-40B4-BE49-F238E27FC236}">
                  <a16:creationId xmlns:a16="http://schemas.microsoft.com/office/drawing/2014/main" id="{621F45BA-61AE-4D12-B926-1990EF10D23D}"/>
                </a:ext>
              </a:extLst>
            </p:cNvPr>
            <p:cNvSpPr>
              <a:spLocks noChangeAspect="1"/>
            </p:cNvSpPr>
            <p:nvPr/>
          </p:nvSpPr>
          <p:spPr bwMode="auto">
            <a:xfrm>
              <a:off x="3303553" y="3283985"/>
              <a:ext cx="9715" cy="15266"/>
            </a:xfrm>
            <a:custGeom>
              <a:avLst/>
              <a:gdLst>
                <a:gd name="T0" fmla="*/ 6 w 6"/>
                <a:gd name="T1" fmla="*/ 1 h 9"/>
                <a:gd name="T2" fmla="*/ 0 w 6"/>
                <a:gd name="T3" fmla="*/ 11 h 9"/>
                <a:gd name="T4" fmla="*/ 4 w 6"/>
                <a:gd name="T5" fmla="*/ 10 h 9"/>
                <a:gd name="T6" fmla="*/ 7 w 6"/>
                <a:gd name="T7" fmla="*/ 1 h 9"/>
                <a:gd name="T8" fmla="*/ 6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8" name="Freeform 3531">
              <a:extLst>
                <a:ext uri="{FF2B5EF4-FFF2-40B4-BE49-F238E27FC236}">
                  <a16:creationId xmlns:a16="http://schemas.microsoft.com/office/drawing/2014/main" id="{E6047456-6CB6-4837-A21A-EA8E12158267}"/>
                </a:ext>
              </a:extLst>
            </p:cNvPr>
            <p:cNvSpPr>
              <a:spLocks noChangeAspect="1"/>
            </p:cNvSpPr>
            <p:nvPr/>
          </p:nvSpPr>
          <p:spPr bwMode="auto">
            <a:xfrm>
              <a:off x="3357678" y="3174347"/>
              <a:ext cx="137392" cy="145719"/>
            </a:xfrm>
            <a:custGeom>
              <a:avLst/>
              <a:gdLst>
                <a:gd name="T0" fmla="*/ 63 w 83"/>
                <a:gd name="T1" fmla="*/ 2 h 88"/>
                <a:gd name="T2" fmla="*/ 56 w 83"/>
                <a:gd name="T3" fmla="*/ 7 h 88"/>
                <a:gd name="T4" fmla="*/ 55 w 83"/>
                <a:gd name="T5" fmla="*/ 16 h 88"/>
                <a:gd name="T6" fmla="*/ 44 w 83"/>
                <a:gd name="T7" fmla="*/ 30 h 88"/>
                <a:gd name="T8" fmla="*/ 43 w 83"/>
                <a:gd name="T9" fmla="*/ 38 h 88"/>
                <a:gd name="T10" fmla="*/ 50 w 83"/>
                <a:gd name="T11" fmla="*/ 29 h 88"/>
                <a:gd name="T12" fmla="*/ 56 w 83"/>
                <a:gd name="T13" fmla="*/ 35 h 88"/>
                <a:gd name="T14" fmla="*/ 50 w 83"/>
                <a:gd name="T15" fmla="*/ 39 h 88"/>
                <a:gd name="T16" fmla="*/ 63 w 83"/>
                <a:gd name="T17" fmla="*/ 47 h 88"/>
                <a:gd name="T18" fmla="*/ 69 w 83"/>
                <a:gd name="T19" fmla="*/ 47 h 88"/>
                <a:gd name="T20" fmla="*/ 74 w 83"/>
                <a:gd name="T21" fmla="*/ 45 h 88"/>
                <a:gd name="T22" fmla="*/ 79 w 83"/>
                <a:gd name="T23" fmla="*/ 44 h 88"/>
                <a:gd name="T24" fmla="*/ 86 w 83"/>
                <a:gd name="T25" fmla="*/ 45 h 88"/>
                <a:gd name="T26" fmla="*/ 78 w 83"/>
                <a:gd name="T27" fmla="*/ 56 h 88"/>
                <a:gd name="T28" fmla="*/ 79 w 83"/>
                <a:gd name="T29" fmla="*/ 66 h 88"/>
                <a:gd name="T30" fmla="*/ 88 w 83"/>
                <a:gd name="T31" fmla="*/ 62 h 88"/>
                <a:gd name="T32" fmla="*/ 88 w 83"/>
                <a:gd name="T33" fmla="*/ 67 h 88"/>
                <a:gd name="T34" fmla="*/ 79 w 83"/>
                <a:gd name="T35" fmla="*/ 72 h 88"/>
                <a:gd name="T36" fmla="*/ 81 w 83"/>
                <a:gd name="T37" fmla="*/ 75 h 88"/>
                <a:gd name="T38" fmla="*/ 79 w 83"/>
                <a:gd name="T39" fmla="*/ 81 h 88"/>
                <a:gd name="T40" fmla="*/ 82 w 83"/>
                <a:gd name="T41" fmla="*/ 80 h 88"/>
                <a:gd name="T42" fmla="*/ 91 w 83"/>
                <a:gd name="T43" fmla="*/ 73 h 88"/>
                <a:gd name="T44" fmla="*/ 92 w 83"/>
                <a:gd name="T45" fmla="*/ 76 h 88"/>
                <a:gd name="T46" fmla="*/ 88 w 83"/>
                <a:gd name="T47" fmla="*/ 87 h 88"/>
                <a:gd name="T48" fmla="*/ 95 w 83"/>
                <a:gd name="T49" fmla="*/ 80 h 88"/>
                <a:gd name="T50" fmla="*/ 93 w 83"/>
                <a:gd name="T51" fmla="*/ 91 h 88"/>
                <a:gd name="T52" fmla="*/ 88 w 83"/>
                <a:gd name="T53" fmla="*/ 103 h 88"/>
                <a:gd name="T54" fmla="*/ 80 w 83"/>
                <a:gd name="T55" fmla="*/ 103 h 88"/>
                <a:gd name="T56" fmla="*/ 80 w 83"/>
                <a:gd name="T57" fmla="*/ 94 h 88"/>
                <a:gd name="T58" fmla="*/ 72 w 83"/>
                <a:gd name="T59" fmla="*/ 101 h 88"/>
                <a:gd name="T60" fmla="*/ 76 w 83"/>
                <a:gd name="T61" fmla="*/ 88 h 88"/>
                <a:gd name="T62" fmla="*/ 75 w 83"/>
                <a:gd name="T63" fmla="*/ 79 h 88"/>
                <a:gd name="T64" fmla="*/ 70 w 83"/>
                <a:gd name="T65" fmla="*/ 78 h 88"/>
                <a:gd name="T66" fmla="*/ 68 w 83"/>
                <a:gd name="T67" fmla="*/ 88 h 88"/>
                <a:gd name="T68" fmla="*/ 60 w 83"/>
                <a:gd name="T69" fmla="*/ 91 h 88"/>
                <a:gd name="T70" fmla="*/ 54 w 83"/>
                <a:gd name="T71" fmla="*/ 98 h 88"/>
                <a:gd name="T72" fmla="*/ 45 w 83"/>
                <a:gd name="T73" fmla="*/ 98 h 88"/>
                <a:gd name="T74" fmla="*/ 57 w 83"/>
                <a:gd name="T75" fmla="*/ 88 h 88"/>
                <a:gd name="T76" fmla="*/ 61 w 83"/>
                <a:gd name="T77" fmla="*/ 80 h 88"/>
                <a:gd name="T78" fmla="*/ 52 w 83"/>
                <a:gd name="T79" fmla="*/ 85 h 88"/>
                <a:gd name="T80" fmla="*/ 44 w 83"/>
                <a:gd name="T81" fmla="*/ 79 h 88"/>
                <a:gd name="T82" fmla="*/ 27 w 83"/>
                <a:gd name="T83" fmla="*/ 82 h 88"/>
                <a:gd name="T84" fmla="*/ 13 w 83"/>
                <a:gd name="T85" fmla="*/ 80 h 88"/>
                <a:gd name="T86" fmla="*/ 4 w 83"/>
                <a:gd name="T87" fmla="*/ 82 h 88"/>
                <a:gd name="T88" fmla="*/ 0 w 83"/>
                <a:gd name="T89" fmla="*/ 75 h 88"/>
                <a:gd name="T90" fmla="*/ 11 w 83"/>
                <a:gd name="T91" fmla="*/ 66 h 88"/>
                <a:gd name="T92" fmla="*/ 18 w 83"/>
                <a:gd name="T93" fmla="*/ 61 h 88"/>
                <a:gd name="T94" fmla="*/ 5 w 83"/>
                <a:gd name="T95" fmla="*/ 61 h 88"/>
                <a:gd name="T96" fmla="*/ 13 w 83"/>
                <a:gd name="T97" fmla="*/ 54 h 88"/>
                <a:gd name="T98" fmla="*/ 23 w 83"/>
                <a:gd name="T99" fmla="*/ 53 h 88"/>
                <a:gd name="T100" fmla="*/ 21 w 83"/>
                <a:gd name="T101" fmla="*/ 47 h 88"/>
                <a:gd name="T102" fmla="*/ 21 w 83"/>
                <a:gd name="T103" fmla="*/ 42 h 88"/>
                <a:gd name="T104" fmla="*/ 31 w 83"/>
                <a:gd name="T105" fmla="*/ 31 h 88"/>
                <a:gd name="T106" fmla="*/ 36 w 83"/>
                <a:gd name="T107" fmla="*/ 20 h 88"/>
                <a:gd name="T108" fmla="*/ 43 w 83"/>
                <a:gd name="T109" fmla="*/ 8 h 88"/>
                <a:gd name="T110" fmla="*/ 52 w 83"/>
                <a:gd name="T111" fmla="*/ 1 h 88"/>
                <a:gd name="T112" fmla="*/ 58 w 83"/>
                <a:gd name="T113" fmla="*/ 1 h 88"/>
                <a:gd name="T114" fmla="*/ 63 w 83"/>
                <a:gd name="T115" fmla="*/ 2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19" name="Freeform 3532">
              <a:extLst>
                <a:ext uri="{FF2B5EF4-FFF2-40B4-BE49-F238E27FC236}">
                  <a16:creationId xmlns:a16="http://schemas.microsoft.com/office/drawing/2014/main" id="{2A185885-AEA0-453D-BE04-06CE022CA681}"/>
                </a:ext>
              </a:extLst>
            </p:cNvPr>
            <p:cNvSpPr>
              <a:spLocks noChangeAspect="1"/>
            </p:cNvSpPr>
            <p:nvPr/>
          </p:nvSpPr>
          <p:spPr bwMode="auto">
            <a:xfrm>
              <a:off x="3044035" y="3469948"/>
              <a:ext cx="41634" cy="16654"/>
            </a:xfrm>
            <a:custGeom>
              <a:avLst/>
              <a:gdLst>
                <a:gd name="T0" fmla="*/ 1 w 25"/>
                <a:gd name="T1" fmla="*/ 8 h 10"/>
                <a:gd name="T2" fmla="*/ 1 w 25"/>
                <a:gd name="T3" fmla="*/ 11 h 10"/>
                <a:gd name="T4" fmla="*/ 7 w 25"/>
                <a:gd name="T5" fmla="*/ 11 h 10"/>
                <a:gd name="T6" fmla="*/ 22 w 25"/>
                <a:gd name="T7" fmla="*/ 6 h 10"/>
                <a:gd name="T8" fmla="*/ 29 w 25"/>
                <a:gd name="T9" fmla="*/ 4 h 10"/>
                <a:gd name="T10" fmla="*/ 26 w 25"/>
                <a:gd name="T11" fmla="*/ 4 h 10"/>
                <a:gd name="T12" fmla="*/ 20 w 25"/>
                <a:gd name="T13" fmla="*/ 4 h 10"/>
                <a:gd name="T14" fmla="*/ 24 w 25"/>
                <a:gd name="T15" fmla="*/ 1 h 10"/>
                <a:gd name="T16" fmla="*/ 20 w 25"/>
                <a:gd name="T17" fmla="*/ 1 h 10"/>
                <a:gd name="T18" fmla="*/ 11 w 25"/>
                <a:gd name="T19" fmla="*/ 4 h 10"/>
                <a:gd name="T20" fmla="*/ 6 w 25"/>
                <a:gd name="T21" fmla="*/ 5 h 10"/>
                <a:gd name="T22" fmla="*/ 1 w 25"/>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0" name="Freeform 3533">
              <a:extLst>
                <a:ext uri="{FF2B5EF4-FFF2-40B4-BE49-F238E27FC236}">
                  <a16:creationId xmlns:a16="http://schemas.microsoft.com/office/drawing/2014/main" id="{1314E368-499B-4F54-98C1-7CF805625F6B}"/>
                </a:ext>
              </a:extLst>
            </p:cNvPr>
            <p:cNvSpPr>
              <a:spLocks noChangeAspect="1"/>
            </p:cNvSpPr>
            <p:nvPr/>
          </p:nvSpPr>
          <p:spPr bwMode="auto">
            <a:xfrm>
              <a:off x="2978807" y="3027243"/>
              <a:ext cx="24980" cy="24980"/>
            </a:xfrm>
            <a:custGeom>
              <a:avLst/>
              <a:gdLst>
                <a:gd name="T0" fmla="*/ 11 w 15"/>
                <a:gd name="T1" fmla="*/ 1 h 15"/>
                <a:gd name="T2" fmla="*/ 8 w 15"/>
                <a:gd name="T3" fmla="*/ 7 h 15"/>
                <a:gd name="T4" fmla="*/ 6 w 15"/>
                <a:gd name="T5" fmla="*/ 6 h 15"/>
                <a:gd name="T6" fmla="*/ 1 w 15"/>
                <a:gd name="T7" fmla="*/ 16 h 15"/>
                <a:gd name="T8" fmla="*/ 10 w 15"/>
                <a:gd name="T9" fmla="*/ 14 h 15"/>
                <a:gd name="T10" fmla="*/ 16 w 15"/>
                <a:gd name="T11" fmla="*/ 11 h 15"/>
                <a:gd name="T12" fmla="*/ 18 w 15"/>
                <a:gd name="T13" fmla="*/ 5 h 15"/>
                <a:gd name="T14" fmla="*/ 14 w 15"/>
                <a:gd name="T15" fmla="*/ 0 h 15"/>
                <a:gd name="T16" fmla="*/ 11 w 1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1" name="Freeform 3534">
              <a:extLst>
                <a:ext uri="{FF2B5EF4-FFF2-40B4-BE49-F238E27FC236}">
                  <a16:creationId xmlns:a16="http://schemas.microsoft.com/office/drawing/2014/main" id="{CBE2F879-FE05-43F2-AA5B-1455329B32E2}"/>
                </a:ext>
              </a:extLst>
            </p:cNvPr>
            <p:cNvSpPr>
              <a:spLocks noChangeAspect="1"/>
            </p:cNvSpPr>
            <p:nvPr/>
          </p:nvSpPr>
          <p:spPr bwMode="auto">
            <a:xfrm>
              <a:off x="2927460" y="3127164"/>
              <a:ext cx="24980" cy="15266"/>
            </a:xfrm>
            <a:custGeom>
              <a:avLst/>
              <a:gdLst>
                <a:gd name="T0" fmla="*/ 16 w 15"/>
                <a:gd name="T1" fmla="*/ 4 h 9"/>
                <a:gd name="T2" fmla="*/ 18 w 15"/>
                <a:gd name="T3" fmla="*/ 10 h 9"/>
                <a:gd name="T4" fmla="*/ 13 w 15"/>
                <a:gd name="T5" fmla="*/ 10 h 9"/>
                <a:gd name="T6" fmla="*/ 7 w 15"/>
                <a:gd name="T7" fmla="*/ 9 h 9"/>
                <a:gd name="T8" fmla="*/ 1 w 15"/>
                <a:gd name="T9" fmla="*/ 6 h 9"/>
                <a:gd name="T10" fmla="*/ 4 w 15"/>
                <a:gd name="T11" fmla="*/ 1 h 9"/>
                <a:gd name="T12" fmla="*/ 12 w 15"/>
                <a:gd name="T13" fmla="*/ 0 h 9"/>
                <a:gd name="T14" fmla="*/ 16 w 15"/>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2" name="Freeform 3535">
              <a:extLst>
                <a:ext uri="{FF2B5EF4-FFF2-40B4-BE49-F238E27FC236}">
                  <a16:creationId xmlns:a16="http://schemas.microsoft.com/office/drawing/2014/main" id="{AD090F71-755E-4F2E-A4E5-828B2237F414}"/>
                </a:ext>
              </a:extLst>
            </p:cNvPr>
            <p:cNvSpPr>
              <a:spLocks noChangeAspect="1"/>
            </p:cNvSpPr>
            <p:nvPr/>
          </p:nvSpPr>
          <p:spPr bwMode="auto">
            <a:xfrm>
              <a:off x="3227225" y="2894014"/>
              <a:ext cx="13878" cy="15266"/>
            </a:xfrm>
            <a:custGeom>
              <a:avLst/>
              <a:gdLst>
                <a:gd name="T0" fmla="*/ 6 w 8"/>
                <a:gd name="T1" fmla="*/ 0 h 9"/>
                <a:gd name="T2" fmla="*/ 9 w 8"/>
                <a:gd name="T3" fmla="*/ 5 h 9"/>
                <a:gd name="T4" fmla="*/ 3 w 8"/>
                <a:gd name="T5" fmla="*/ 11 h 9"/>
                <a:gd name="T6" fmla="*/ 1 w 8"/>
                <a:gd name="T7" fmla="*/ 9 h 9"/>
                <a:gd name="T8" fmla="*/ 6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3" name="Freeform 3536">
              <a:extLst>
                <a:ext uri="{FF2B5EF4-FFF2-40B4-BE49-F238E27FC236}">
                  <a16:creationId xmlns:a16="http://schemas.microsoft.com/office/drawing/2014/main" id="{FEAEC414-83FA-473A-8B8A-D95A115A6825}"/>
                </a:ext>
              </a:extLst>
            </p:cNvPr>
            <p:cNvSpPr>
              <a:spLocks noChangeAspect="1"/>
            </p:cNvSpPr>
            <p:nvPr/>
          </p:nvSpPr>
          <p:spPr bwMode="auto">
            <a:xfrm>
              <a:off x="3293839" y="2860707"/>
              <a:ext cx="9715" cy="15266"/>
            </a:xfrm>
            <a:custGeom>
              <a:avLst/>
              <a:gdLst>
                <a:gd name="T0" fmla="*/ 0 w 6"/>
                <a:gd name="T1" fmla="*/ 2 h 9"/>
                <a:gd name="T2" fmla="*/ 4 w 6"/>
                <a:gd name="T3" fmla="*/ 10 h 9"/>
                <a:gd name="T4" fmla="*/ 7 w 6"/>
                <a:gd name="T5" fmla="*/ 7 h 9"/>
                <a:gd name="T6" fmla="*/ 7 w 6"/>
                <a:gd name="T7" fmla="*/ 4 h 9"/>
                <a:gd name="T8" fmla="*/ 5 w 6"/>
                <a:gd name="T9" fmla="*/ 1 h 9"/>
                <a:gd name="T10" fmla="*/ 1 w 6"/>
                <a:gd name="T11" fmla="*/ 1 h 9"/>
                <a:gd name="T12" fmla="*/ 0 w 6"/>
                <a:gd name="T13" fmla="*/ 2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4" name="Freeform 3537">
              <a:extLst>
                <a:ext uri="{FF2B5EF4-FFF2-40B4-BE49-F238E27FC236}">
                  <a16:creationId xmlns:a16="http://schemas.microsoft.com/office/drawing/2014/main" id="{43A61454-DD44-4583-8EF7-5441032C7EC9}"/>
                </a:ext>
              </a:extLst>
            </p:cNvPr>
            <p:cNvSpPr>
              <a:spLocks noChangeAspect="1"/>
            </p:cNvSpPr>
            <p:nvPr/>
          </p:nvSpPr>
          <p:spPr bwMode="auto">
            <a:xfrm>
              <a:off x="3074566" y="2799644"/>
              <a:ext cx="12491" cy="9715"/>
            </a:xfrm>
            <a:custGeom>
              <a:avLst/>
              <a:gdLst>
                <a:gd name="T0" fmla="*/ 1 w 8"/>
                <a:gd name="T1" fmla="*/ 0 h 6"/>
                <a:gd name="T2" fmla="*/ 0 w 8"/>
                <a:gd name="T3" fmla="*/ 2 h 6"/>
                <a:gd name="T4" fmla="*/ 7 w 8"/>
                <a:gd name="T5" fmla="*/ 7 h 6"/>
                <a:gd name="T6" fmla="*/ 8 w 8"/>
                <a:gd name="T7" fmla="*/ 1 h 6"/>
                <a:gd name="T8" fmla="*/ 1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5" name="Freeform 3538">
              <a:extLst>
                <a:ext uri="{FF2B5EF4-FFF2-40B4-BE49-F238E27FC236}">
                  <a16:creationId xmlns:a16="http://schemas.microsoft.com/office/drawing/2014/main" id="{9C38FFC6-DCC2-4D42-8F54-7899FF1BE521}"/>
                </a:ext>
              </a:extLst>
            </p:cNvPr>
            <p:cNvSpPr>
              <a:spLocks noChangeAspect="1"/>
            </p:cNvSpPr>
            <p:nvPr/>
          </p:nvSpPr>
          <p:spPr bwMode="auto">
            <a:xfrm>
              <a:off x="3049585" y="2803807"/>
              <a:ext cx="18042" cy="15266"/>
            </a:xfrm>
            <a:custGeom>
              <a:avLst/>
              <a:gdLst>
                <a:gd name="T0" fmla="*/ 2 w 11"/>
                <a:gd name="T1" fmla="*/ 0 h 9"/>
                <a:gd name="T2" fmla="*/ 0 w 11"/>
                <a:gd name="T3" fmla="*/ 2 h 9"/>
                <a:gd name="T4" fmla="*/ 7 w 11"/>
                <a:gd name="T5" fmla="*/ 11 h 9"/>
                <a:gd name="T6" fmla="*/ 13 w 11"/>
                <a:gd name="T7" fmla="*/ 7 h 9"/>
                <a:gd name="T8" fmla="*/ 12 w 11"/>
                <a:gd name="T9" fmla="*/ 1 h 9"/>
                <a:gd name="T10" fmla="*/ 7 w 11"/>
                <a:gd name="T11" fmla="*/ 0 h 9"/>
                <a:gd name="T12" fmla="*/ 2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6" name="Freeform 3539">
              <a:extLst>
                <a:ext uri="{FF2B5EF4-FFF2-40B4-BE49-F238E27FC236}">
                  <a16:creationId xmlns:a16="http://schemas.microsoft.com/office/drawing/2014/main" id="{1FC5EBC6-2C07-4260-954D-A56170DBFF84}"/>
                </a:ext>
              </a:extLst>
            </p:cNvPr>
            <p:cNvSpPr>
              <a:spLocks noChangeAspect="1"/>
            </p:cNvSpPr>
            <p:nvPr/>
          </p:nvSpPr>
          <p:spPr bwMode="auto">
            <a:xfrm>
              <a:off x="3007952" y="2837114"/>
              <a:ext cx="19429" cy="30532"/>
            </a:xfrm>
            <a:custGeom>
              <a:avLst/>
              <a:gdLst>
                <a:gd name="T0" fmla="*/ 11 w 12"/>
                <a:gd name="T1" fmla="*/ 1 h 18"/>
                <a:gd name="T2" fmla="*/ 13 w 12"/>
                <a:gd name="T3" fmla="*/ 4 h 18"/>
                <a:gd name="T4" fmla="*/ 13 w 12"/>
                <a:gd name="T5" fmla="*/ 10 h 18"/>
                <a:gd name="T6" fmla="*/ 6 w 12"/>
                <a:gd name="T7" fmla="*/ 21 h 18"/>
                <a:gd name="T8" fmla="*/ 1 w 12"/>
                <a:gd name="T9" fmla="*/ 17 h 18"/>
                <a:gd name="T10" fmla="*/ 1 w 12"/>
                <a:gd name="T11" fmla="*/ 9 h 18"/>
                <a:gd name="T12" fmla="*/ 7 w 12"/>
                <a:gd name="T13" fmla="*/ 1 h 18"/>
                <a:gd name="T14" fmla="*/ 11 w 12"/>
                <a:gd name="T15" fmla="*/ 1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7" name="Freeform 3540">
              <a:extLst>
                <a:ext uri="{FF2B5EF4-FFF2-40B4-BE49-F238E27FC236}">
                  <a16:creationId xmlns:a16="http://schemas.microsoft.com/office/drawing/2014/main" id="{B3D17C83-79AA-4AFC-9DD1-99C92069828F}"/>
                </a:ext>
              </a:extLst>
            </p:cNvPr>
            <p:cNvSpPr>
              <a:spLocks noChangeAspect="1"/>
            </p:cNvSpPr>
            <p:nvPr/>
          </p:nvSpPr>
          <p:spPr bwMode="auto">
            <a:xfrm>
              <a:off x="2941338" y="2823234"/>
              <a:ext cx="41634" cy="27756"/>
            </a:xfrm>
            <a:custGeom>
              <a:avLst/>
              <a:gdLst>
                <a:gd name="T0" fmla="*/ 26 w 25"/>
                <a:gd name="T1" fmla="*/ 0 h 17"/>
                <a:gd name="T2" fmla="*/ 30 w 25"/>
                <a:gd name="T3" fmla="*/ 1 h 17"/>
                <a:gd name="T4" fmla="*/ 29 w 25"/>
                <a:gd name="T5" fmla="*/ 5 h 17"/>
                <a:gd name="T6" fmla="*/ 19 w 25"/>
                <a:gd name="T7" fmla="*/ 12 h 17"/>
                <a:gd name="T8" fmla="*/ 13 w 25"/>
                <a:gd name="T9" fmla="*/ 19 h 17"/>
                <a:gd name="T10" fmla="*/ 7 w 25"/>
                <a:gd name="T11" fmla="*/ 16 h 17"/>
                <a:gd name="T12" fmla="*/ 2 w 25"/>
                <a:gd name="T13" fmla="*/ 20 h 17"/>
                <a:gd name="T14" fmla="*/ 1 w 25"/>
                <a:gd name="T15" fmla="*/ 18 h 17"/>
                <a:gd name="T16" fmla="*/ 1 w 25"/>
                <a:gd name="T17" fmla="*/ 13 h 17"/>
                <a:gd name="T18" fmla="*/ 10 w 25"/>
                <a:gd name="T19" fmla="*/ 4 h 17"/>
                <a:gd name="T20" fmla="*/ 11 w 25"/>
                <a:gd name="T21" fmla="*/ 0 h 17"/>
                <a:gd name="T22" fmla="*/ 16 w 25"/>
                <a:gd name="T23" fmla="*/ 4 h 17"/>
                <a:gd name="T24" fmla="*/ 20 w 25"/>
                <a:gd name="T25" fmla="*/ 1 h 17"/>
                <a:gd name="T26" fmla="*/ 23 w 25"/>
                <a:gd name="T27" fmla="*/ 1 h 17"/>
                <a:gd name="T28" fmla="*/ 26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8" name="Freeform 3541">
              <a:extLst>
                <a:ext uri="{FF2B5EF4-FFF2-40B4-BE49-F238E27FC236}">
                  <a16:creationId xmlns:a16="http://schemas.microsoft.com/office/drawing/2014/main" id="{5998F6AC-87F7-4191-95DD-99F15F8DAFB6}"/>
                </a:ext>
              </a:extLst>
            </p:cNvPr>
            <p:cNvSpPr>
              <a:spLocks noChangeAspect="1"/>
            </p:cNvSpPr>
            <p:nvPr/>
          </p:nvSpPr>
          <p:spPr bwMode="auto">
            <a:xfrm>
              <a:off x="2887213" y="2720539"/>
              <a:ext cx="134617" cy="98534"/>
            </a:xfrm>
            <a:custGeom>
              <a:avLst/>
              <a:gdLst>
                <a:gd name="T0" fmla="*/ 90 w 81"/>
                <a:gd name="T1" fmla="*/ 46 h 59"/>
                <a:gd name="T2" fmla="*/ 92 w 81"/>
                <a:gd name="T3" fmla="*/ 51 h 59"/>
                <a:gd name="T4" fmla="*/ 90 w 81"/>
                <a:gd name="T5" fmla="*/ 52 h 59"/>
                <a:gd name="T6" fmla="*/ 96 w 81"/>
                <a:gd name="T7" fmla="*/ 53 h 59"/>
                <a:gd name="T8" fmla="*/ 95 w 81"/>
                <a:gd name="T9" fmla="*/ 55 h 59"/>
                <a:gd name="T10" fmla="*/ 85 w 81"/>
                <a:gd name="T11" fmla="*/ 59 h 59"/>
                <a:gd name="T12" fmla="*/ 78 w 81"/>
                <a:gd name="T13" fmla="*/ 58 h 59"/>
                <a:gd name="T14" fmla="*/ 77 w 81"/>
                <a:gd name="T15" fmla="*/ 55 h 59"/>
                <a:gd name="T16" fmla="*/ 73 w 81"/>
                <a:gd name="T17" fmla="*/ 57 h 59"/>
                <a:gd name="T18" fmla="*/ 68 w 81"/>
                <a:gd name="T19" fmla="*/ 54 h 59"/>
                <a:gd name="T20" fmla="*/ 67 w 81"/>
                <a:gd name="T21" fmla="*/ 55 h 59"/>
                <a:gd name="T22" fmla="*/ 63 w 81"/>
                <a:gd name="T23" fmla="*/ 53 h 59"/>
                <a:gd name="T24" fmla="*/ 65 w 81"/>
                <a:gd name="T25" fmla="*/ 51 h 59"/>
                <a:gd name="T26" fmla="*/ 60 w 81"/>
                <a:gd name="T27" fmla="*/ 49 h 59"/>
                <a:gd name="T28" fmla="*/ 57 w 81"/>
                <a:gd name="T29" fmla="*/ 49 h 59"/>
                <a:gd name="T30" fmla="*/ 57 w 81"/>
                <a:gd name="T31" fmla="*/ 45 h 59"/>
                <a:gd name="T32" fmla="*/ 50 w 81"/>
                <a:gd name="T33" fmla="*/ 46 h 59"/>
                <a:gd name="T34" fmla="*/ 48 w 81"/>
                <a:gd name="T35" fmla="*/ 54 h 59"/>
                <a:gd name="T36" fmla="*/ 41 w 81"/>
                <a:gd name="T37" fmla="*/ 58 h 59"/>
                <a:gd name="T38" fmla="*/ 37 w 81"/>
                <a:gd name="T39" fmla="*/ 59 h 59"/>
                <a:gd name="T40" fmla="*/ 34 w 81"/>
                <a:gd name="T41" fmla="*/ 65 h 59"/>
                <a:gd name="T42" fmla="*/ 25 w 81"/>
                <a:gd name="T43" fmla="*/ 70 h 59"/>
                <a:gd name="T44" fmla="*/ 20 w 81"/>
                <a:gd name="T45" fmla="*/ 70 h 59"/>
                <a:gd name="T46" fmla="*/ 20 w 81"/>
                <a:gd name="T47" fmla="*/ 60 h 59"/>
                <a:gd name="T48" fmla="*/ 22 w 81"/>
                <a:gd name="T49" fmla="*/ 55 h 59"/>
                <a:gd name="T50" fmla="*/ 19 w 81"/>
                <a:gd name="T51" fmla="*/ 53 h 59"/>
                <a:gd name="T52" fmla="*/ 17 w 81"/>
                <a:gd name="T53" fmla="*/ 55 h 59"/>
                <a:gd name="T54" fmla="*/ 11 w 81"/>
                <a:gd name="T55" fmla="*/ 55 h 59"/>
                <a:gd name="T56" fmla="*/ 4 w 81"/>
                <a:gd name="T57" fmla="*/ 59 h 59"/>
                <a:gd name="T58" fmla="*/ 0 w 81"/>
                <a:gd name="T59" fmla="*/ 57 h 59"/>
                <a:gd name="T60" fmla="*/ 7 w 81"/>
                <a:gd name="T61" fmla="*/ 48 h 59"/>
                <a:gd name="T62" fmla="*/ 16 w 81"/>
                <a:gd name="T63" fmla="*/ 45 h 59"/>
                <a:gd name="T64" fmla="*/ 17 w 81"/>
                <a:gd name="T65" fmla="*/ 34 h 59"/>
                <a:gd name="T66" fmla="*/ 22 w 81"/>
                <a:gd name="T67" fmla="*/ 23 h 59"/>
                <a:gd name="T68" fmla="*/ 24 w 81"/>
                <a:gd name="T69" fmla="*/ 13 h 59"/>
                <a:gd name="T70" fmla="*/ 29 w 81"/>
                <a:gd name="T71" fmla="*/ 6 h 59"/>
                <a:gd name="T72" fmla="*/ 35 w 81"/>
                <a:gd name="T73" fmla="*/ 1 h 59"/>
                <a:gd name="T74" fmla="*/ 37 w 81"/>
                <a:gd name="T75" fmla="*/ 5 h 59"/>
                <a:gd name="T76" fmla="*/ 40 w 81"/>
                <a:gd name="T77" fmla="*/ 8 h 59"/>
                <a:gd name="T78" fmla="*/ 36 w 81"/>
                <a:gd name="T79" fmla="*/ 11 h 59"/>
                <a:gd name="T80" fmla="*/ 38 w 81"/>
                <a:gd name="T81" fmla="*/ 19 h 59"/>
                <a:gd name="T82" fmla="*/ 41 w 81"/>
                <a:gd name="T83" fmla="*/ 19 h 59"/>
                <a:gd name="T84" fmla="*/ 44 w 81"/>
                <a:gd name="T85" fmla="*/ 12 h 59"/>
                <a:gd name="T86" fmla="*/ 49 w 81"/>
                <a:gd name="T87" fmla="*/ 18 h 59"/>
                <a:gd name="T88" fmla="*/ 50 w 81"/>
                <a:gd name="T89" fmla="*/ 19 h 59"/>
                <a:gd name="T90" fmla="*/ 59 w 81"/>
                <a:gd name="T91" fmla="*/ 22 h 59"/>
                <a:gd name="T92" fmla="*/ 60 w 81"/>
                <a:gd name="T93" fmla="*/ 25 h 59"/>
                <a:gd name="T94" fmla="*/ 77 w 81"/>
                <a:gd name="T95" fmla="*/ 34 h 59"/>
                <a:gd name="T96" fmla="*/ 77 w 81"/>
                <a:gd name="T97" fmla="*/ 40 h 59"/>
                <a:gd name="T98" fmla="*/ 78 w 81"/>
                <a:gd name="T99" fmla="*/ 43 h 59"/>
                <a:gd name="T100" fmla="*/ 73 w 81"/>
                <a:gd name="T101" fmla="*/ 48 h 59"/>
                <a:gd name="T102" fmla="*/ 79 w 81"/>
                <a:gd name="T103" fmla="*/ 48 h 59"/>
                <a:gd name="T104" fmla="*/ 81 w 81"/>
                <a:gd name="T105" fmla="*/ 46 h 59"/>
                <a:gd name="T106" fmla="*/ 87 w 81"/>
                <a:gd name="T107" fmla="*/ 48 h 59"/>
                <a:gd name="T108" fmla="*/ 90 w 81"/>
                <a:gd name="T109" fmla="*/ 46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29" name="Freeform 3542">
              <a:extLst>
                <a:ext uri="{FF2B5EF4-FFF2-40B4-BE49-F238E27FC236}">
                  <a16:creationId xmlns:a16="http://schemas.microsoft.com/office/drawing/2014/main" id="{6DC3D531-2D14-4928-91A8-4B8861419558}"/>
                </a:ext>
              </a:extLst>
            </p:cNvPr>
            <p:cNvSpPr>
              <a:spLocks noChangeAspect="1"/>
            </p:cNvSpPr>
            <p:nvPr/>
          </p:nvSpPr>
          <p:spPr bwMode="auto">
            <a:xfrm>
              <a:off x="2955215" y="2716374"/>
              <a:ext cx="22205" cy="18042"/>
            </a:xfrm>
            <a:custGeom>
              <a:avLst/>
              <a:gdLst>
                <a:gd name="T0" fmla="*/ 1 w 13"/>
                <a:gd name="T1" fmla="*/ 1 h 11"/>
                <a:gd name="T2" fmla="*/ 1 w 13"/>
                <a:gd name="T3" fmla="*/ 4 h 11"/>
                <a:gd name="T4" fmla="*/ 4 w 13"/>
                <a:gd name="T5" fmla="*/ 4 h 11"/>
                <a:gd name="T6" fmla="*/ 4 w 13"/>
                <a:gd name="T7" fmla="*/ 8 h 11"/>
                <a:gd name="T8" fmla="*/ 7 w 13"/>
                <a:gd name="T9" fmla="*/ 9 h 11"/>
                <a:gd name="T10" fmla="*/ 7 w 13"/>
                <a:gd name="T11" fmla="*/ 12 h 11"/>
                <a:gd name="T12" fmla="*/ 15 w 13"/>
                <a:gd name="T13" fmla="*/ 11 h 11"/>
                <a:gd name="T14" fmla="*/ 12 w 13"/>
                <a:gd name="T15" fmla="*/ 8 h 11"/>
                <a:gd name="T16" fmla="*/ 10 w 13"/>
                <a:gd name="T17" fmla="*/ 6 h 11"/>
                <a:gd name="T18" fmla="*/ 6 w 13"/>
                <a:gd name="T19" fmla="*/ 1 h 11"/>
                <a:gd name="T20" fmla="*/ 1 w 13"/>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0" name="Freeform 3543">
              <a:extLst>
                <a:ext uri="{FF2B5EF4-FFF2-40B4-BE49-F238E27FC236}">
                  <a16:creationId xmlns:a16="http://schemas.microsoft.com/office/drawing/2014/main" id="{8C5D5932-7F52-4E94-BA0A-F58E9086FAE7}"/>
                </a:ext>
              </a:extLst>
            </p:cNvPr>
            <p:cNvSpPr>
              <a:spLocks noChangeAspect="1"/>
            </p:cNvSpPr>
            <p:nvPr/>
          </p:nvSpPr>
          <p:spPr bwMode="auto">
            <a:xfrm>
              <a:off x="2920520" y="2640045"/>
              <a:ext cx="12491" cy="22205"/>
            </a:xfrm>
            <a:custGeom>
              <a:avLst/>
              <a:gdLst>
                <a:gd name="T0" fmla="*/ 5 w 7"/>
                <a:gd name="T1" fmla="*/ 0 h 14"/>
                <a:gd name="T2" fmla="*/ 8 w 7"/>
                <a:gd name="T3" fmla="*/ 3 h 14"/>
                <a:gd name="T4" fmla="*/ 8 w 7"/>
                <a:gd name="T5" fmla="*/ 13 h 14"/>
                <a:gd name="T6" fmla="*/ 5 w 7"/>
                <a:gd name="T7" fmla="*/ 16 h 14"/>
                <a:gd name="T8" fmla="*/ 3 w 7"/>
                <a:gd name="T9" fmla="*/ 14 h 14"/>
                <a:gd name="T10" fmla="*/ 3 w 7"/>
                <a:gd name="T11" fmla="*/ 9 h 14"/>
                <a:gd name="T12" fmla="*/ 0 w 7"/>
                <a:gd name="T13" fmla="*/ 5 h 14"/>
                <a:gd name="T14" fmla="*/ 3 w 7"/>
                <a:gd name="T15" fmla="*/ 2 h 14"/>
                <a:gd name="T16" fmla="*/ 5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1" name="Freeform 3544">
              <a:extLst>
                <a:ext uri="{FF2B5EF4-FFF2-40B4-BE49-F238E27FC236}">
                  <a16:creationId xmlns:a16="http://schemas.microsoft.com/office/drawing/2014/main" id="{FDAE8513-B851-4E5C-B7D0-1ECBCD8062F9}"/>
                </a:ext>
              </a:extLst>
            </p:cNvPr>
            <p:cNvSpPr>
              <a:spLocks noChangeAspect="1"/>
            </p:cNvSpPr>
            <p:nvPr/>
          </p:nvSpPr>
          <p:spPr bwMode="auto">
            <a:xfrm>
              <a:off x="2695697" y="2578983"/>
              <a:ext cx="81881" cy="58288"/>
            </a:xfrm>
            <a:custGeom>
              <a:avLst/>
              <a:gdLst>
                <a:gd name="T0" fmla="*/ 57 w 49"/>
                <a:gd name="T1" fmla="*/ 28 h 35"/>
                <a:gd name="T2" fmla="*/ 58 w 49"/>
                <a:gd name="T3" fmla="*/ 30 h 35"/>
                <a:gd name="T4" fmla="*/ 52 w 49"/>
                <a:gd name="T5" fmla="*/ 34 h 35"/>
                <a:gd name="T6" fmla="*/ 46 w 49"/>
                <a:gd name="T7" fmla="*/ 37 h 35"/>
                <a:gd name="T8" fmla="*/ 41 w 49"/>
                <a:gd name="T9" fmla="*/ 42 h 35"/>
                <a:gd name="T10" fmla="*/ 33 w 49"/>
                <a:gd name="T11" fmla="*/ 40 h 35"/>
                <a:gd name="T12" fmla="*/ 18 w 49"/>
                <a:gd name="T13" fmla="*/ 32 h 35"/>
                <a:gd name="T14" fmla="*/ 16 w 49"/>
                <a:gd name="T15" fmla="*/ 31 h 35"/>
                <a:gd name="T16" fmla="*/ 13 w 49"/>
                <a:gd name="T17" fmla="*/ 31 h 35"/>
                <a:gd name="T18" fmla="*/ 10 w 49"/>
                <a:gd name="T19" fmla="*/ 28 h 35"/>
                <a:gd name="T20" fmla="*/ 7 w 49"/>
                <a:gd name="T21" fmla="*/ 30 h 35"/>
                <a:gd name="T22" fmla="*/ 0 w 49"/>
                <a:gd name="T23" fmla="*/ 26 h 35"/>
                <a:gd name="T24" fmla="*/ 6 w 49"/>
                <a:gd name="T25" fmla="*/ 22 h 35"/>
                <a:gd name="T26" fmla="*/ 10 w 49"/>
                <a:gd name="T27" fmla="*/ 24 h 35"/>
                <a:gd name="T28" fmla="*/ 16 w 49"/>
                <a:gd name="T29" fmla="*/ 22 h 35"/>
                <a:gd name="T30" fmla="*/ 20 w 49"/>
                <a:gd name="T31" fmla="*/ 17 h 35"/>
                <a:gd name="T32" fmla="*/ 22 w 49"/>
                <a:gd name="T33" fmla="*/ 10 h 35"/>
                <a:gd name="T34" fmla="*/ 24 w 49"/>
                <a:gd name="T35" fmla="*/ 14 h 35"/>
                <a:gd name="T36" fmla="*/ 30 w 49"/>
                <a:gd name="T37" fmla="*/ 13 h 35"/>
                <a:gd name="T38" fmla="*/ 25 w 49"/>
                <a:gd name="T39" fmla="*/ 10 h 35"/>
                <a:gd name="T40" fmla="*/ 25 w 49"/>
                <a:gd name="T41" fmla="*/ 5 h 35"/>
                <a:gd name="T42" fmla="*/ 30 w 49"/>
                <a:gd name="T43" fmla="*/ 0 h 35"/>
                <a:gd name="T44" fmla="*/ 36 w 49"/>
                <a:gd name="T45" fmla="*/ 6 h 35"/>
                <a:gd name="T46" fmla="*/ 36 w 49"/>
                <a:gd name="T47" fmla="*/ 10 h 35"/>
                <a:gd name="T48" fmla="*/ 41 w 49"/>
                <a:gd name="T49" fmla="*/ 11 h 35"/>
                <a:gd name="T50" fmla="*/ 47 w 49"/>
                <a:gd name="T51" fmla="*/ 18 h 35"/>
                <a:gd name="T52" fmla="*/ 47 w 49"/>
                <a:gd name="T53" fmla="*/ 24 h 35"/>
                <a:gd name="T54" fmla="*/ 49 w 49"/>
                <a:gd name="T55" fmla="*/ 24 h 35"/>
                <a:gd name="T56" fmla="*/ 49 w 49"/>
                <a:gd name="T57" fmla="*/ 30 h 35"/>
                <a:gd name="T58" fmla="*/ 57 w 49"/>
                <a:gd name="T59" fmla="*/ 28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2" name="Freeform 3545">
              <a:extLst>
                <a:ext uri="{FF2B5EF4-FFF2-40B4-BE49-F238E27FC236}">
                  <a16:creationId xmlns:a16="http://schemas.microsoft.com/office/drawing/2014/main" id="{0182BA3B-6839-4874-BBEB-A2C6421A89E9}"/>
                </a:ext>
              </a:extLst>
            </p:cNvPr>
            <p:cNvSpPr>
              <a:spLocks noChangeAspect="1"/>
            </p:cNvSpPr>
            <p:nvPr/>
          </p:nvSpPr>
          <p:spPr bwMode="auto">
            <a:xfrm>
              <a:off x="2767862" y="2590085"/>
              <a:ext cx="11102" cy="13878"/>
            </a:xfrm>
            <a:custGeom>
              <a:avLst/>
              <a:gdLst>
                <a:gd name="T0" fmla="*/ 7 w 7"/>
                <a:gd name="T1" fmla="*/ 9 h 9"/>
                <a:gd name="T2" fmla="*/ 7 w 7"/>
                <a:gd name="T3" fmla="*/ 4 h 9"/>
                <a:gd name="T4" fmla="*/ 5 w 7"/>
                <a:gd name="T5" fmla="*/ 1 h 9"/>
                <a:gd name="T6" fmla="*/ 0 w 7"/>
                <a:gd name="T7" fmla="*/ 1 h 9"/>
                <a:gd name="T8" fmla="*/ 1 w 7"/>
                <a:gd name="T9" fmla="*/ 2 h 9"/>
                <a:gd name="T10" fmla="*/ 5 w 7"/>
                <a:gd name="T11" fmla="*/ 6 h 9"/>
                <a:gd name="T12" fmla="*/ 5 w 7"/>
                <a:gd name="T13" fmla="*/ 8 h 9"/>
                <a:gd name="T14" fmla="*/ 7 w 7"/>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3" name="Freeform 3546">
              <a:extLst>
                <a:ext uri="{FF2B5EF4-FFF2-40B4-BE49-F238E27FC236}">
                  <a16:creationId xmlns:a16="http://schemas.microsoft.com/office/drawing/2014/main" id="{6138D9BC-5DEF-4E91-BF6E-B22F3F805DCB}"/>
                </a:ext>
              </a:extLst>
            </p:cNvPr>
            <p:cNvSpPr>
              <a:spLocks noChangeAspect="1"/>
            </p:cNvSpPr>
            <p:nvPr/>
          </p:nvSpPr>
          <p:spPr bwMode="auto">
            <a:xfrm>
              <a:off x="2676268" y="2612289"/>
              <a:ext cx="9715" cy="15266"/>
            </a:xfrm>
            <a:custGeom>
              <a:avLst/>
              <a:gdLst>
                <a:gd name="T0" fmla="*/ 5 w 6"/>
                <a:gd name="T1" fmla="*/ 1 h 9"/>
                <a:gd name="T2" fmla="*/ 7 w 6"/>
                <a:gd name="T3" fmla="*/ 6 h 9"/>
                <a:gd name="T4" fmla="*/ 2 w 6"/>
                <a:gd name="T5" fmla="*/ 10 h 9"/>
                <a:gd name="T6" fmla="*/ 2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4" name="Freeform 3547">
              <a:extLst>
                <a:ext uri="{FF2B5EF4-FFF2-40B4-BE49-F238E27FC236}">
                  <a16:creationId xmlns:a16="http://schemas.microsoft.com/office/drawing/2014/main" id="{6FBB223D-2F9D-42D1-A2C5-547C617EA8A1}"/>
                </a:ext>
              </a:extLst>
            </p:cNvPr>
            <p:cNvSpPr>
              <a:spLocks noChangeAspect="1"/>
            </p:cNvSpPr>
            <p:nvPr/>
          </p:nvSpPr>
          <p:spPr bwMode="auto">
            <a:xfrm>
              <a:off x="2644348" y="2623393"/>
              <a:ext cx="11102" cy="9715"/>
            </a:xfrm>
            <a:custGeom>
              <a:avLst/>
              <a:gdLst>
                <a:gd name="T0" fmla="*/ 7 w 7"/>
                <a:gd name="T1" fmla="*/ 1 h 6"/>
                <a:gd name="T2" fmla="*/ 6 w 7"/>
                <a:gd name="T3" fmla="*/ 6 h 6"/>
                <a:gd name="T4" fmla="*/ 0 w 7"/>
                <a:gd name="T5" fmla="*/ 5 h 6"/>
                <a:gd name="T6" fmla="*/ 2 w 7"/>
                <a:gd name="T7" fmla="*/ 2 h 6"/>
                <a:gd name="T8" fmla="*/ 7 w 7"/>
                <a:gd name="T9" fmla="*/ 1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5" name="Freeform 3548">
              <a:extLst>
                <a:ext uri="{FF2B5EF4-FFF2-40B4-BE49-F238E27FC236}">
                  <a16:creationId xmlns:a16="http://schemas.microsoft.com/office/drawing/2014/main" id="{17C3B23C-B0FE-485D-916A-D969461D207A}"/>
                </a:ext>
              </a:extLst>
            </p:cNvPr>
            <p:cNvSpPr>
              <a:spLocks noChangeAspect="1"/>
            </p:cNvSpPr>
            <p:nvPr/>
          </p:nvSpPr>
          <p:spPr bwMode="auto">
            <a:xfrm>
              <a:off x="2592999" y="2628942"/>
              <a:ext cx="11102" cy="11102"/>
            </a:xfrm>
            <a:custGeom>
              <a:avLst/>
              <a:gdLst>
                <a:gd name="T0" fmla="*/ 1 w 7"/>
                <a:gd name="T1" fmla="*/ 0 h 6"/>
                <a:gd name="T2" fmla="*/ 7 w 7"/>
                <a:gd name="T3" fmla="*/ 3 h 6"/>
                <a:gd name="T4" fmla="*/ 5 w 7"/>
                <a:gd name="T5" fmla="*/ 7 h 6"/>
                <a:gd name="T6" fmla="*/ 0 w 7"/>
                <a:gd name="T7" fmla="*/ 1 h 6"/>
                <a:gd name="T8" fmla="*/ 1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6" name="Freeform 3549">
              <a:extLst>
                <a:ext uri="{FF2B5EF4-FFF2-40B4-BE49-F238E27FC236}">
                  <a16:creationId xmlns:a16="http://schemas.microsoft.com/office/drawing/2014/main" id="{8EC1E4BD-1C39-4EF9-90F0-AD718A9252A8}"/>
                </a:ext>
              </a:extLst>
            </p:cNvPr>
            <p:cNvSpPr>
              <a:spLocks noChangeAspect="1"/>
            </p:cNvSpPr>
            <p:nvPr/>
          </p:nvSpPr>
          <p:spPr bwMode="auto">
            <a:xfrm>
              <a:off x="2758149" y="2591474"/>
              <a:ext cx="8327" cy="8327"/>
            </a:xfrm>
            <a:custGeom>
              <a:avLst/>
              <a:gdLst>
                <a:gd name="T0" fmla="*/ 0 w 5"/>
                <a:gd name="T1" fmla="*/ 1 h 5"/>
                <a:gd name="T2" fmla="*/ 5 w 5"/>
                <a:gd name="T3" fmla="*/ 2 h 5"/>
                <a:gd name="T4" fmla="*/ 4 w 5"/>
                <a:gd name="T5" fmla="*/ 6 h 5"/>
                <a:gd name="T6" fmla="*/ 0 w 5"/>
                <a:gd name="T7" fmla="*/ 1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7" name="Freeform 3550">
              <a:extLst>
                <a:ext uri="{FF2B5EF4-FFF2-40B4-BE49-F238E27FC236}">
                  <a16:creationId xmlns:a16="http://schemas.microsoft.com/office/drawing/2014/main" id="{213F3330-7FB0-4D12-B8B7-E6CA0EA5118F}"/>
                </a:ext>
              </a:extLst>
            </p:cNvPr>
            <p:cNvSpPr>
              <a:spLocks noChangeAspect="1"/>
            </p:cNvSpPr>
            <p:nvPr/>
          </p:nvSpPr>
          <p:spPr bwMode="auto">
            <a:xfrm>
              <a:off x="2024003" y="2603962"/>
              <a:ext cx="8327" cy="12491"/>
            </a:xfrm>
            <a:custGeom>
              <a:avLst/>
              <a:gdLst>
                <a:gd name="T0" fmla="*/ 2 w 5"/>
                <a:gd name="T1" fmla="*/ 1 h 7"/>
                <a:gd name="T2" fmla="*/ 5 w 5"/>
                <a:gd name="T3" fmla="*/ 8 h 7"/>
                <a:gd name="T4" fmla="*/ 1 w 5"/>
                <a:gd name="T5" fmla="*/ 6 h 7"/>
                <a:gd name="T6" fmla="*/ 2 w 5"/>
                <a:gd name="T7" fmla="*/ 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8" name="Freeform 3551">
              <a:extLst>
                <a:ext uri="{FF2B5EF4-FFF2-40B4-BE49-F238E27FC236}">
                  <a16:creationId xmlns:a16="http://schemas.microsoft.com/office/drawing/2014/main" id="{DB14E23C-E44C-49E8-8FDF-7F9147DF354A}"/>
                </a:ext>
              </a:extLst>
            </p:cNvPr>
            <p:cNvSpPr>
              <a:spLocks noChangeAspect="1"/>
            </p:cNvSpPr>
            <p:nvPr/>
          </p:nvSpPr>
          <p:spPr bwMode="auto">
            <a:xfrm>
              <a:off x="2032329" y="2602576"/>
              <a:ext cx="11102" cy="15266"/>
            </a:xfrm>
            <a:custGeom>
              <a:avLst/>
              <a:gdLst>
                <a:gd name="T0" fmla="*/ 5 w 6"/>
                <a:gd name="T1" fmla="*/ 1 h 9"/>
                <a:gd name="T2" fmla="*/ 8 w 6"/>
                <a:gd name="T3" fmla="*/ 9 h 9"/>
                <a:gd name="T4" fmla="*/ 1 w 6"/>
                <a:gd name="T5" fmla="*/ 10 h 9"/>
                <a:gd name="T6" fmla="*/ 1 w 6"/>
                <a:gd name="T7" fmla="*/ 2 h 9"/>
                <a:gd name="T8" fmla="*/ 5 w 6"/>
                <a:gd name="T9" fmla="*/ 1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39" name="Freeform 3552">
              <a:extLst>
                <a:ext uri="{FF2B5EF4-FFF2-40B4-BE49-F238E27FC236}">
                  <a16:creationId xmlns:a16="http://schemas.microsoft.com/office/drawing/2014/main" id="{56EB1781-4EDA-42EF-9A82-40A17F087C1D}"/>
                </a:ext>
              </a:extLst>
            </p:cNvPr>
            <p:cNvSpPr>
              <a:spLocks noChangeAspect="1"/>
            </p:cNvSpPr>
            <p:nvPr/>
          </p:nvSpPr>
          <p:spPr bwMode="auto">
            <a:xfrm>
              <a:off x="2040656" y="2590084"/>
              <a:ext cx="29144" cy="22205"/>
            </a:xfrm>
            <a:custGeom>
              <a:avLst/>
              <a:gdLst>
                <a:gd name="T0" fmla="*/ 15 w 17"/>
                <a:gd name="T1" fmla="*/ 0 h 14"/>
                <a:gd name="T2" fmla="*/ 21 w 17"/>
                <a:gd name="T3" fmla="*/ 5 h 14"/>
                <a:gd name="T4" fmla="*/ 12 w 17"/>
                <a:gd name="T5" fmla="*/ 11 h 14"/>
                <a:gd name="T6" fmla="*/ 5 w 17"/>
                <a:gd name="T7" fmla="*/ 15 h 14"/>
                <a:gd name="T8" fmla="*/ 1 w 17"/>
                <a:gd name="T9" fmla="*/ 10 h 14"/>
                <a:gd name="T10" fmla="*/ 2 w 17"/>
                <a:gd name="T11" fmla="*/ 6 h 14"/>
                <a:gd name="T12" fmla="*/ 11 w 17"/>
                <a:gd name="T13" fmla="*/ 6 h 14"/>
                <a:gd name="T14" fmla="*/ 15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0" name="Freeform 3553">
              <a:extLst>
                <a:ext uri="{FF2B5EF4-FFF2-40B4-BE49-F238E27FC236}">
                  <a16:creationId xmlns:a16="http://schemas.microsoft.com/office/drawing/2014/main" id="{13FBD2DB-22A7-4C92-98ED-DE2E8461A10B}"/>
                </a:ext>
              </a:extLst>
            </p:cNvPr>
            <p:cNvSpPr>
              <a:spLocks noChangeAspect="1"/>
            </p:cNvSpPr>
            <p:nvPr/>
          </p:nvSpPr>
          <p:spPr bwMode="auto">
            <a:xfrm>
              <a:off x="2891376" y="2436039"/>
              <a:ext cx="500996" cy="423279"/>
            </a:xfrm>
            <a:custGeom>
              <a:avLst/>
              <a:gdLst>
                <a:gd name="T0" fmla="*/ 264 w 301"/>
                <a:gd name="T1" fmla="*/ 259 h 254"/>
                <a:gd name="T2" fmla="*/ 263 w 301"/>
                <a:gd name="T3" fmla="*/ 279 h 254"/>
                <a:gd name="T4" fmla="*/ 275 w 301"/>
                <a:gd name="T5" fmla="*/ 303 h 254"/>
                <a:gd name="T6" fmla="*/ 227 w 301"/>
                <a:gd name="T7" fmla="*/ 282 h 254"/>
                <a:gd name="T8" fmla="*/ 213 w 301"/>
                <a:gd name="T9" fmla="*/ 265 h 254"/>
                <a:gd name="T10" fmla="*/ 195 w 301"/>
                <a:gd name="T11" fmla="*/ 250 h 254"/>
                <a:gd name="T12" fmla="*/ 180 w 301"/>
                <a:gd name="T13" fmla="*/ 243 h 254"/>
                <a:gd name="T14" fmla="*/ 176 w 301"/>
                <a:gd name="T15" fmla="*/ 238 h 254"/>
                <a:gd name="T16" fmla="*/ 138 w 301"/>
                <a:gd name="T17" fmla="*/ 247 h 254"/>
                <a:gd name="T18" fmla="*/ 140 w 301"/>
                <a:gd name="T19" fmla="*/ 219 h 254"/>
                <a:gd name="T20" fmla="*/ 186 w 301"/>
                <a:gd name="T21" fmla="*/ 215 h 254"/>
                <a:gd name="T22" fmla="*/ 217 w 301"/>
                <a:gd name="T23" fmla="*/ 169 h 254"/>
                <a:gd name="T24" fmla="*/ 198 w 301"/>
                <a:gd name="T25" fmla="*/ 134 h 254"/>
                <a:gd name="T26" fmla="*/ 183 w 301"/>
                <a:gd name="T27" fmla="*/ 130 h 254"/>
                <a:gd name="T28" fmla="*/ 178 w 301"/>
                <a:gd name="T29" fmla="*/ 119 h 254"/>
                <a:gd name="T30" fmla="*/ 157 w 301"/>
                <a:gd name="T31" fmla="*/ 95 h 254"/>
                <a:gd name="T32" fmla="*/ 132 w 301"/>
                <a:gd name="T33" fmla="*/ 92 h 254"/>
                <a:gd name="T34" fmla="*/ 116 w 301"/>
                <a:gd name="T35" fmla="*/ 107 h 254"/>
                <a:gd name="T36" fmla="*/ 95 w 301"/>
                <a:gd name="T37" fmla="*/ 106 h 254"/>
                <a:gd name="T38" fmla="*/ 47 w 301"/>
                <a:gd name="T39" fmla="*/ 101 h 254"/>
                <a:gd name="T40" fmla="*/ 34 w 301"/>
                <a:gd name="T41" fmla="*/ 97 h 254"/>
                <a:gd name="T42" fmla="*/ 19 w 301"/>
                <a:gd name="T43" fmla="*/ 73 h 254"/>
                <a:gd name="T44" fmla="*/ 2 w 301"/>
                <a:gd name="T45" fmla="*/ 62 h 254"/>
                <a:gd name="T46" fmla="*/ 61 w 301"/>
                <a:gd name="T47" fmla="*/ 1 h 254"/>
                <a:gd name="T48" fmla="*/ 54 w 301"/>
                <a:gd name="T49" fmla="*/ 30 h 254"/>
                <a:gd name="T50" fmla="*/ 50 w 301"/>
                <a:gd name="T51" fmla="*/ 71 h 254"/>
                <a:gd name="T52" fmla="*/ 70 w 301"/>
                <a:gd name="T53" fmla="*/ 68 h 254"/>
                <a:gd name="T54" fmla="*/ 79 w 301"/>
                <a:gd name="T55" fmla="*/ 48 h 254"/>
                <a:gd name="T56" fmla="*/ 74 w 301"/>
                <a:gd name="T57" fmla="*/ 25 h 254"/>
                <a:gd name="T58" fmla="*/ 79 w 301"/>
                <a:gd name="T59" fmla="*/ 12 h 254"/>
                <a:gd name="T60" fmla="*/ 131 w 301"/>
                <a:gd name="T61" fmla="*/ 8 h 254"/>
                <a:gd name="T62" fmla="*/ 124 w 301"/>
                <a:gd name="T63" fmla="*/ 48 h 254"/>
                <a:gd name="T64" fmla="*/ 150 w 301"/>
                <a:gd name="T65" fmla="*/ 42 h 254"/>
                <a:gd name="T66" fmla="*/ 155 w 301"/>
                <a:gd name="T67" fmla="*/ 41 h 254"/>
                <a:gd name="T68" fmla="*/ 191 w 301"/>
                <a:gd name="T69" fmla="*/ 35 h 254"/>
                <a:gd name="T70" fmla="*/ 201 w 301"/>
                <a:gd name="T71" fmla="*/ 48 h 254"/>
                <a:gd name="T72" fmla="*/ 211 w 301"/>
                <a:gd name="T73" fmla="*/ 59 h 254"/>
                <a:gd name="T74" fmla="*/ 221 w 301"/>
                <a:gd name="T75" fmla="*/ 74 h 254"/>
                <a:gd name="T76" fmla="*/ 252 w 301"/>
                <a:gd name="T77" fmla="*/ 70 h 254"/>
                <a:gd name="T78" fmla="*/ 245 w 301"/>
                <a:gd name="T79" fmla="*/ 83 h 254"/>
                <a:gd name="T80" fmla="*/ 239 w 301"/>
                <a:gd name="T81" fmla="*/ 96 h 254"/>
                <a:gd name="T82" fmla="*/ 264 w 301"/>
                <a:gd name="T83" fmla="*/ 84 h 254"/>
                <a:gd name="T84" fmla="*/ 266 w 301"/>
                <a:gd name="T85" fmla="*/ 96 h 254"/>
                <a:gd name="T86" fmla="*/ 264 w 301"/>
                <a:gd name="T87" fmla="*/ 109 h 254"/>
                <a:gd name="T88" fmla="*/ 271 w 301"/>
                <a:gd name="T89" fmla="*/ 113 h 254"/>
                <a:gd name="T90" fmla="*/ 279 w 301"/>
                <a:gd name="T91" fmla="*/ 120 h 254"/>
                <a:gd name="T92" fmla="*/ 283 w 301"/>
                <a:gd name="T93" fmla="*/ 133 h 254"/>
                <a:gd name="T94" fmla="*/ 293 w 301"/>
                <a:gd name="T95" fmla="*/ 145 h 254"/>
                <a:gd name="T96" fmla="*/ 303 w 301"/>
                <a:gd name="T97" fmla="*/ 162 h 254"/>
                <a:gd name="T98" fmla="*/ 325 w 301"/>
                <a:gd name="T99" fmla="*/ 168 h 254"/>
                <a:gd name="T100" fmla="*/ 331 w 301"/>
                <a:gd name="T101" fmla="*/ 184 h 254"/>
                <a:gd name="T102" fmla="*/ 356 w 301"/>
                <a:gd name="T103" fmla="*/ 181 h 254"/>
                <a:gd name="T104" fmla="*/ 348 w 301"/>
                <a:gd name="T105" fmla="*/ 201 h 254"/>
                <a:gd name="T106" fmla="*/ 329 w 301"/>
                <a:gd name="T107" fmla="*/ 208 h 254"/>
                <a:gd name="T108" fmla="*/ 308 w 301"/>
                <a:gd name="T109" fmla="*/ 216 h 254"/>
                <a:gd name="T110" fmla="*/ 300 w 301"/>
                <a:gd name="T111" fmla="*/ 198 h 254"/>
                <a:gd name="T112" fmla="*/ 273 w 301"/>
                <a:gd name="T113" fmla="*/ 193 h 254"/>
                <a:gd name="T114" fmla="*/ 277 w 301"/>
                <a:gd name="T115" fmla="*/ 213 h 254"/>
                <a:gd name="T116" fmla="*/ 301 w 301"/>
                <a:gd name="T117" fmla="*/ 243 h 254"/>
                <a:gd name="T118" fmla="*/ 296 w 301"/>
                <a:gd name="T119" fmla="*/ 279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1" name="Freeform 3554">
              <a:extLst>
                <a:ext uri="{FF2B5EF4-FFF2-40B4-BE49-F238E27FC236}">
                  <a16:creationId xmlns:a16="http://schemas.microsoft.com/office/drawing/2014/main" id="{2DB39A44-18F0-4BA8-8351-7D05486E76AF}"/>
                </a:ext>
              </a:extLst>
            </p:cNvPr>
            <p:cNvSpPr>
              <a:spLocks noChangeAspect="1"/>
            </p:cNvSpPr>
            <p:nvPr/>
          </p:nvSpPr>
          <p:spPr bwMode="auto">
            <a:xfrm>
              <a:off x="3100934" y="2637270"/>
              <a:ext cx="43022" cy="41634"/>
            </a:xfrm>
            <a:custGeom>
              <a:avLst/>
              <a:gdLst>
                <a:gd name="T0" fmla="*/ 29 w 26"/>
                <a:gd name="T1" fmla="*/ 2 h 25"/>
                <a:gd name="T2" fmla="*/ 31 w 26"/>
                <a:gd name="T3" fmla="*/ 5 h 25"/>
                <a:gd name="T4" fmla="*/ 29 w 26"/>
                <a:gd name="T5" fmla="*/ 20 h 25"/>
                <a:gd name="T6" fmla="*/ 17 w 26"/>
                <a:gd name="T7" fmla="*/ 29 h 25"/>
                <a:gd name="T8" fmla="*/ 4 w 26"/>
                <a:gd name="T9" fmla="*/ 28 h 25"/>
                <a:gd name="T10" fmla="*/ 0 w 26"/>
                <a:gd name="T11" fmla="*/ 23 h 25"/>
                <a:gd name="T12" fmla="*/ 4 w 26"/>
                <a:gd name="T13" fmla="*/ 11 h 25"/>
                <a:gd name="T14" fmla="*/ 11 w 26"/>
                <a:gd name="T15" fmla="*/ 2 h 25"/>
                <a:gd name="T16" fmla="*/ 20 w 26"/>
                <a:gd name="T17" fmla="*/ 0 h 25"/>
                <a:gd name="T18" fmla="*/ 29 w 26"/>
                <a:gd name="T19" fmla="*/ 2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2" name="Freeform 3555">
              <a:extLst>
                <a:ext uri="{FF2B5EF4-FFF2-40B4-BE49-F238E27FC236}">
                  <a16:creationId xmlns:a16="http://schemas.microsoft.com/office/drawing/2014/main" id="{2A8A9395-007B-47D4-8A48-EDB806FDF09E}"/>
                </a:ext>
              </a:extLst>
            </p:cNvPr>
            <p:cNvSpPr>
              <a:spLocks noChangeAspect="1"/>
            </p:cNvSpPr>
            <p:nvPr/>
          </p:nvSpPr>
          <p:spPr bwMode="auto">
            <a:xfrm>
              <a:off x="3146731" y="2642820"/>
              <a:ext cx="27756" cy="18042"/>
            </a:xfrm>
            <a:custGeom>
              <a:avLst/>
              <a:gdLst>
                <a:gd name="T0" fmla="*/ 3 w 16"/>
                <a:gd name="T1" fmla="*/ 2 h 11"/>
                <a:gd name="T2" fmla="*/ 1 w 16"/>
                <a:gd name="T3" fmla="*/ 5 h 11"/>
                <a:gd name="T4" fmla="*/ 3 w 16"/>
                <a:gd name="T5" fmla="*/ 12 h 11"/>
                <a:gd name="T6" fmla="*/ 11 w 16"/>
                <a:gd name="T7" fmla="*/ 11 h 11"/>
                <a:gd name="T8" fmla="*/ 17 w 16"/>
                <a:gd name="T9" fmla="*/ 12 h 11"/>
                <a:gd name="T10" fmla="*/ 19 w 16"/>
                <a:gd name="T11" fmla="*/ 5 h 11"/>
                <a:gd name="T12" fmla="*/ 12 w 16"/>
                <a:gd name="T13" fmla="*/ 2 h 11"/>
                <a:gd name="T14" fmla="*/ 7 w 16"/>
                <a:gd name="T15" fmla="*/ 0 h 11"/>
                <a:gd name="T16" fmla="*/ 3 w 16"/>
                <a:gd name="T17" fmla="*/ 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3" name="Freeform 3556">
              <a:extLst>
                <a:ext uri="{FF2B5EF4-FFF2-40B4-BE49-F238E27FC236}">
                  <a16:creationId xmlns:a16="http://schemas.microsoft.com/office/drawing/2014/main" id="{B94561E3-F953-4889-823F-9C3CDD1BEBDA}"/>
                </a:ext>
              </a:extLst>
            </p:cNvPr>
            <p:cNvSpPr>
              <a:spLocks noChangeAspect="1"/>
            </p:cNvSpPr>
            <p:nvPr/>
          </p:nvSpPr>
          <p:spPr bwMode="auto">
            <a:xfrm>
              <a:off x="3143957" y="2624781"/>
              <a:ext cx="8327" cy="15266"/>
            </a:xfrm>
            <a:custGeom>
              <a:avLst/>
              <a:gdLst>
                <a:gd name="T0" fmla="*/ 1 w 5"/>
                <a:gd name="T1" fmla="*/ 1 h 9"/>
                <a:gd name="T2" fmla="*/ 0 w 5"/>
                <a:gd name="T3" fmla="*/ 5 h 9"/>
                <a:gd name="T4" fmla="*/ 2 w 5"/>
                <a:gd name="T5" fmla="*/ 10 h 9"/>
                <a:gd name="T6" fmla="*/ 5 w 5"/>
                <a:gd name="T7" fmla="*/ 7 h 9"/>
                <a:gd name="T8" fmla="*/ 5 w 5"/>
                <a:gd name="T9" fmla="*/ 2 h 9"/>
                <a:gd name="T10" fmla="*/ 1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4" name="Freeform 3557">
              <a:extLst>
                <a:ext uri="{FF2B5EF4-FFF2-40B4-BE49-F238E27FC236}">
                  <a16:creationId xmlns:a16="http://schemas.microsoft.com/office/drawing/2014/main" id="{02DFEBB9-7037-430C-9A1D-9965987A9172}"/>
                </a:ext>
              </a:extLst>
            </p:cNvPr>
            <p:cNvSpPr>
              <a:spLocks noChangeAspect="1"/>
            </p:cNvSpPr>
            <p:nvPr/>
          </p:nvSpPr>
          <p:spPr bwMode="auto">
            <a:xfrm>
              <a:off x="3063464" y="2599801"/>
              <a:ext cx="31920" cy="24980"/>
            </a:xfrm>
            <a:custGeom>
              <a:avLst/>
              <a:gdLst>
                <a:gd name="T0" fmla="*/ 18 w 19"/>
                <a:gd name="T1" fmla="*/ 0 h 15"/>
                <a:gd name="T2" fmla="*/ 23 w 19"/>
                <a:gd name="T3" fmla="*/ 2 h 15"/>
                <a:gd name="T4" fmla="*/ 15 w 19"/>
                <a:gd name="T5" fmla="*/ 8 h 15"/>
                <a:gd name="T6" fmla="*/ 10 w 19"/>
                <a:gd name="T7" fmla="*/ 16 h 15"/>
                <a:gd name="T8" fmla="*/ 2 w 19"/>
                <a:gd name="T9" fmla="*/ 17 h 15"/>
                <a:gd name="T10" fmla="*/ 0 w 19"/>
                <a:gd name="T11" fmla="*/ 13 h 15"/>
                <a:gd name="T12" fmla="*/ 8 w 19"/>
                <a:gd name="T13" fmla="*/ 7 h 15"/>
                <a:gd name="T14" fmla="*/ 15 w 19"/>
                <a:gd name="T15" fmla="*/ 2 h 15"/>
                <a:gd name="T16" fmla="*/ 18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5" name="Freeform 3558">
              <a:extLst>
                <a:ext uri="{FF2B5EF4-FFF2-40B4-BE49-F238E27FC236}">
                  <a16:creationId xmlns:a16="http://schemas.microsoft.com/office/drawing/2014/main" id="{737498EA-CA8B-4311-A246-C40D8DE3F48C}"/>
                </a:ext>
              </a:extLst>
            </p:cNvPr>
            <p:cNvSpPr>
              <a:spLocks noChangeAspect="1"/>
            </p:cNvSpPr>
            <p:nvPr/>
          </p:nvSpPr>
          <p:spPr bwMode="auto">
            <a:xfrm>
              <a:off x="3082893" y="2587308"/>
              <a:ext cx="22205" cy="11102"/>
            </a:xfrm>
            <a:custGeom>
              <a:avLst/>
              <a:gdLst>
                <a:gd name="T0" fmla="*/ 1 w 14"/>
                <a:gd name="T1" fmla="*/ 5 h 6"/>
                <a:gd name="T2" fmla="*/ 11 w 14"/>
                <a:gd name="T3" fmla="*/ 1 h 6"/>
                <a:gd name="T4" fmla="*/ 16 w 14"/>
                <a:gd name="T5" fmla="*/ 3 h 6"/>
                <a:gd name="T6" fmla="*/ 9 w 14"/>
                <a:gd name="T7" fmla="*/ 5 h 6"/>
                <a:gd name="T8" fmla="*/ 1 w 14"/>
                <a:gd name="T9" fmla="*/ 5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6" name="Freeform 3559">
              <a:extLst>
                <a:ext uri="{FF2B5EF4-FFF2-40B4-BE49-F238E27FC236}">
                  <a16:creationId xmlns:a16="http://schemas.microsoft.com/office/drawing/2014/main" id="{BB6B1FEA-4E19-4315-B2C3-B7CC418AC13B}"/>
                </a:ext>
              </a:extLst>
            </p:cNvPr>
            <p:cNvSpPr>
              <a:spLocks noChangeAspect="1"/>
            </p:cNvSpPr>
            <p:nvPr/>
          </p:nvSpPr>
          <p:spPr bwMode="auto">
            <a:xfrm>
              <a:off x="3053748" y="2585923"/>
              <a:ext cx="18042" cy="8327"/>
            </a:xfrm>
            <a:custGeom>
              <a:avLst/>
              <a:gdLst>
                <a:gd name="T0" fmla="*/ 1 w 11"/>
                <a:gd name="T1" fmla="*/ 2 h 5"/>
                <a:gd name="T2" fmla="*/ 5 w 11"/>
                <a:gd name="T3" fmla="*/ 6 h 5"/>
                <a:gd name="T4" fmla="*/ 13 w 11"/>
                <a:gd name="T5" fmla="*/ 4 h 5"/>
                <a:gd name="T6" fmla="*/ 11 w 11"/>
                <a:gd name="T7" fmla="*/ 1 h 5"/>
                <a:gd name="T8" fmla="*/ 1 w 11"/>
                <a:gd name="T9" fmla="*/ 2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7" name="Freeform 3560">
              <a:extLst>
                <a:ext uri="{FF2B5EF4-FFF2-40B4-BE49-F238E27FC236}">
                  <a16:creationId xmlns:a16="http://schemas.microsoft.com/office/drawing/2014/main" id="{24578C63-86D8-4D01-A5CC-59CBC8BD77CA}"/>
                </a:ext>
              </a:extLst>
            </p:cNvPr>
            <p:cNvSpPr>
              <a:spLocks noChangeAspect="1"/>
            </p:cNvSpPr>
            <p:nvPr/>
          </p:nvSpPr>
          <p:spPr bwMode="auto">
            <a:xfrm>
              <a:off x="3070402" y="2635882"/>
              <a:ext cx="12491" cy="12491"/>
            </a:xfrm>
            <a:custGeom>
              <a:avLst/>
              <a:gdLst>
                <a:gd name="T0" fmla="*/ 1 w 7"/>
                <a:gd name="T1" fmla="*/ 3 h 7"/>
                <a:gd name="T2" fmla="*/ 1 w 7"/>
                <a:gd name="T3" fmla="*/ 8 h 7"/>
                <a:gd name="T4" fmla="*/ 5 w 7"/>
                <a:gd name="T5" fmla="*/ 6 h 7"/>
                <a:gd name="T6" fmla="*/ 8 w 7"/>
                <a:gd name="T7" fmla="*/ 3 h 7"/>
                <a:gd name="T8" fmla="*/ 1 w 7"/>
                <a:gd name="T9" fmla="*/ 3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8" name="Freeform 3561">
              <a:extLst>
                <a:ext uri="{FF2B5EF4-FFF2-40B4-BE49-F238E27FC236}">
                  <a16:creationId xmlns:a16="http://schemas.microsoft.com/office/drawing/2014/main" id="{755FB139-220E-468A-8A6F-C1EAFDB4B93C}"/>
                </a:ext>
              </a:extLst>
            </p:cNvPr>
            <p:cNvSpPr>
              <a:spLocks noChangeAspect="1"/>
            </p:cNvSpPr>
            <p:nvPr/>
          </p:nvSpPr>
          <p:spPr bwMode="auto">
            <a:xfrm>
              <a:off x="2927460" y="2573432"/>
              <a:ext cx="19429" cy="9715"/>
            </a:xfrm>
            <a:custGeom>
              <a:avLst/>
              <a:gdLst>
                <a:gd name="T0" fmla="*/ 2 w 12"/>
                <a:gd name="T1" fmla="*/ 1 h 6"/>
                <a:gd name="T2" fmla="*/ 6 w 12"/>
                <a:gd name="T3" fmla="*/ 6 h 6"/>
                <a:gd name="T4" fmla="*/ 13 w 12"/>
                <a:gd name="T5" fmla="*/ 6 h 6"/>
                <a:gd name="T6" fmla="*/ 12 w 12"/>
                <a:gd name="T7" fmla="*/ 1 h 6"/>
                <a:gd name="T8" fmla="*/ 2 w 12"/>
                <a:gd name="T9" fmla="*/ 1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49" name="Freeform 3562">
              <a:extLst>
                <a:ext uri="{FF2B5EF4-FFF2-40B4-BE49-F238E27FC236}">
                  <a16:creationId xmlns:a16="http://schemas.microsoft.com/office/drawing/2014/main" id="{7873B5C3-5D2D-46C8-AFF0-EC8ADD258EE4}"/>
                </a:ext>
              </a:extLst>
            </p:cNvPr>
            <p:cNvSpPr>
              <a:spLocks noChangeAspect="1"/>
            </p:cNvSpPr>
            <p:nvPr/>
          </p:nvSpPr>
          <p:spPr bwMode="auto">
            <a:xfrm>
              <a:off x="3075953" y="2436040"/>
              <a:ext cx="84656" cy="43022"/>
            </a:xfrm>
            <a:custGeom>
              <a:avLst/>
              <a:gdLst>
                <a:gd name="T0" fmla="*/ 25 w 51"/>
                <a:gd name="T1" fmla="*/ 6 h 26"/>
                <a:gd name="T2" fmla="*/ 39 w 51"/>
                <a:gd name="T3" fmla="*/ 5 h 26"/>
                <a:gd name="T4" fmla="*/ 50 w 51"/>
                <a:gd name="T5" fmla="*/ 12 h 26"/>
                <a:gd name="T6" fmla="*/ 56 w 51"/>
                <a:gd name="T7" fmla="*/ 16 h 26"/>
                <a:gd name="T8" fmla="*/ 61 w 51"/>
                <a:gd name="T9" fmla="*/ 24 h 26"/>
                <a:gd name="T10" fmla="*/ 60 w 51"/>
                <a:gd name="T11" fmla="*/ 27 h 26"/>
                <a:gd name="T12" fmla="*/ 49 w 51"/>
                <a:gd name="T13" fmla="*/ 24 h 26"/>
                <a:gd name="T14" fmla="*/ 33 w 51"/>
                <a:gd name="T15" fmla="*/ 25 h 26"/>
                <a:gd name="T16" fmla="*/ 19 w 51"/>
                <a:gd name="T17" fmla="*/ 30 h 26"/>
                <a:gd name="T18" fmla="*/ 12 w 51"/>
                <a:gd name="T19" fmla="*/ 30 h 26"/>
                <a:gd name="T20" fmla="*/ 7 w 51"/>
                <a:gd name="T21" fmla="*/ 24 h 26"/>
                <a:gd name="T22" fmla="*/ 8 w 51"/>
                <a:gd name="T23" fmla="*/ 17 h 26"/>
                <a:gd name="T24" fmla="*/ 7 w 51"/>
                <a:gd name="T25" fmla="*/ 16 h 26"/>
                <a:gd name="T26" fmla="*/ 0 w 51"/>
                <a:gd name="T27" fmla="*/ 14 h 26"/>
                <a:gd name="T28" fmla="*/ 5 w 51"/>
                <a:gd name="T29" fmla="*/ 1 h 26"/>
                <a:gd name="T30" fmla="*/ 10 w 51"/>
                <a:gd name="T31" fmla="*/ 1 h 26"/>
                <a:gd name="T32" fmla="*/ 25 w 51"/>
                <a:gd name="T33" fmla="*/ 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0" name="Freeform 3563">
              <a:extLst>
                <a:ext uri="{FF2B5EF4-FFF2-40B4-BE49-F238E27FC236}">
                  <a16:creationId xmlns:a16="http://schemas.microsoft.com/office/drawing/2014/main" id="{7DCE94E9-7292-4A56-ACDA-1D69CD7DCC78}"/>
                </a:ext>
              </a:extLst>
            </p:cNvPr>
            <p:cNvSpPr>
              <a:spLocks noChangeAspect="1"/>
            </p:cNvSpPr>
            <p:nvPr/>
          </p:nvSpPr>
          <p:spPr bwMode="auto">
            <a:xfrm>
              <a:off x="2803946" y="2422161"/>
              <a:ext cx="108248" cy="84656"/>
            </a:xfrm>
            <a:custGeom>
              <a:avLst/>
              <a:gdLst>
                <a:gd name="T0" fmla="*/ 74 w 65"/>
                <a:gd name="T1" fmla="*/ 6 h 50"/>
                <a:gd name="T2" fmla="*/ 78 w 65"/>
                <a:gd name="T3" fmla="*/ 7 h 50"/>
                <a:gd name="T4" fmla="*/ 68 w 65"/>
                <a:gd name="T5" fmla="*/ 16 h 50"/>
                <a:gd name="T6" fmla="*/ 58 w 65"/>
                <a:gd name="T7" fmla="*/ 27 h 50"/>
                <a:gd name="T8" fmla="*/ 46 w 65"/>
                <a:gd name="T9" fmla="*/ 39 h 50"/>
                <a:gd name="T10" fmla="*/ 28 w 65"/>
                <a:gd name="T11" fmla="*/ 35 h 50"/>
                <a:gd name="T12" fmla="*/ 20 w 65"/>
                <a:gd name="T13" fmla="*/ 37 h 50"/>
                <a:gd name="T14" fmla="*/ 20 w 65"/>
                <a:gd name="T15" fmla="*/ 39 h 50"/>
                <a:gd name="T16" fmla="*/ 26 w 65"/>
                <a:gd name="T17" fmla="*/ 41 h 50"/>
                <a:gd name="T18" fmla="*/ 28 w 65"/>
                <a:gd name="T19" fmla="*/ 46 h 50"/>
                <a:gd name="T20" fmla="*/ 14 w 65"/>
                <a:gd name="T21" fmla="*/ 60 h 50"/>
                <a:gd name="T22" fmla="*/ 11 w 65"/>
                <a:gd name="T23" fmla="*/ 59 h 50"/>
                <a:gd name="T24" fmla="*/ 1 w 65"/>
                <a:gd name="T25" fmla="*/ 59 h 50"/>
                <a:gd name="T26" fmla="*/ 4 w 65"/>
                <a:gd name="T27" fmla="*/ 54 h 50"/>
                <a:gd name="T28" fmla="*/ 4 w 65"/>
                <a:gd name="T29" fmla="*/ 44 h 50"/>
                <a:gd name="T30" fmla="*/ 0 w 65"/>
                <a:gd name="T31" fmla="*/ 39 h 50"/>
                <a:gd name="T32" fmla="*/ 4 w 65"/>
                <a:gd name="T33" fmla="*/ 23 h 50"/>
                <a:gd name="T34" fmla="*/ 4 w 65"/>
                <a:gd name="T35" fmla="*/ 20 h 50"/>
                <a:gd name="T36" fmla="*/ 6 w 65"/>
                <a:gd name="T37" fmla="*/ 12 h 50"/>
                <a:gd name="T38" fmla="*/ 16 w 65"/>
                <a:gd name="T39" fmla="*/ 15 h 50"/>
                <a:gd name="T40" fmla="*/ 18 w 65"/>
                <a:gd name="T41" fmla="*/ 13 h 50"/>
                <a:gd name="T42" fmla="*/ 11 w 65"/>
                <a:gd name="T43" fmla="*/ 6 h 50"/>
                <a:gd name="T44" fmla="*/ 17 w 65"/>
                <a:gd name="T45" fmla="*/ 4 h 50"/>
                <a:gd name="T46" fmla="*/ 31 w 65"/>
                <a:gd name="T47" fmla="*/ 1 h 50"/>
                <a:gd name="T48" fmla="*/ 34 w 65"/>
                <a:gd name="T49" fmla="*/ 4 h 50"/>
                <a:gd name="T50" fmla="*/ 38 w 65"/>
                <a:gd name="T51" fmla="*/ 1 h 50"/>
                <a:gd name="T52" fmla="*/ 52 w 65"/>
                <a:gd name="T53" fmla="*/ 2 h 50"/>
                <a:gd name="T54" fmla="*/ 53 w 65"/>
                <a:gd name="T55" fmla="*/ 6 h 50"/>
                <a:gd name="T56" fmla="*/ 59 w 65"/>
                <a:gd name="T57" fmla="*/ 2 h 50"/>
                <a:gd name="T58" fmla="*/ 74 w 65"/>
                <a:gd name="T59" fmla="*/ 6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1" name="Freeform 3564">
              <a:extLst>
                <a:ext uri="{FF2B5EF4-FFF2-40B4-BE49-F238E27FC236}">
                  <a16:creationId xmlns:a16="http://schemas.microsoft.com/office/drawing/2014/main" id="{532D0C97-6878-4BC9-AA3A-8504F3D56370}"/>
                </a:ext>
              </a:extLst>
            </p:cNvPr>
            <p:cNvSpPr>
              <a:spLocks noChangeAspect="1"/>
            </p:cNvSpPr>
            <p:nvPr/>
          </p:nvSpPr>
          <p:spPr bwMode="auto">
            <a:xfrm>
              <a:off x="2683207" y="2433263"/>
              <a:ext cx="105473" cy="95759"/>
            </a:xfrm>
            <a:custGeom>
              <a:avLst/>
              <a:gdLst>
                <a:gd name="T0" fmla="*/ 52 w 64"/>
                <a:gd name="T1" fmla="*/ 26 h 58"/>
                <a:gd name="T2" fmla="*/ 56 w 64"/>
                <a:gd name="T3" fmla="*/ 20 h 58"/>
                <a:gd name="T4" fmla="*/ 69 w 64"/>
                <a:gd name="T5" fmla="*/ 14 h 58"/>
                <a:gd name="T6" fmla="*/ 66 w 64"/>
                <a:gd name="T7" fmla="*/ 10 h 58"/>
                <a:gd name="T8" fmla="*/ 74 w 64"/>
                <a:gd name="T9" fmla="*/ 4 h 58"/>
                <a:gd name="T10" fmla="*/ 70 w 64"/>
                <a:gd name="T11" fmla="*/ 0 h 58"/>
                <a:gd name="T12" fmla="*/ 56 w 64"/>
                <a:gd name="T13" fmla="*/ 4 h 58"/>
                <a:gd name="T14" fmla="*/ 46 w 64"/>
                <a:gd name="T15" fmla="*/ 6 h 58"/>
                <a:gd name="T16" fmla="*/ 39 w 64"/>
                <a:gd name="T17" fmla="*/ 4 h 58"/>
                <a:gd name="T18" fmla="*/ 34 w 64"/>
                <a:gd name="T19" fmla="*/ 5 h 58"/>
                <a:gd name="T20" fmla="*/ 31 w 64"/>
                <a:gd name="T21" fmla="*/ 2 h 58"/>
                <a:gd name="T22" fmla="*/ 24 w 64"/>
                <a:gd name="T23" fmla="*/ 6 h 58"/>
                <a:gd name="T24" fmla="*/ 30 w 64"/>
                <a:gd name="T25" fmla="*/ 10 h 58"/>
                <a:gd name="T26" fmla="*/ 28 w 64"/>
                <a:gd name="T27" fmla="*/ 12 h 58"/>
                <a:gd name="T28" fmla="*/ 19 w 64"/>
                <a:gd name="T29" fmla="*/ 8 h 58"/>
                <a:gd name="T30" fmla="*/ 18 w 64"/>
                <a:gd name="T31" fmla="*/ 12 h 58"/>
                <a:gd name="T32" fmla="*/ 26 w 64"/>
                <a:gd name="T33" fmla="*/ 17 h 58"/>
                <a:gd name="T34" fmla="*/ 33 w 64"/>
                <a:gd name="T35" fmla="*/ 17 h 58"/>
                <a:gd name="T36" fmla="*/ 28 w 64"/>
                <a:gd name="T37" fmla="*/ 23 h 58"/>
                <a:gd name="T38" fmla="*/ 32 w 64"/>
                <a:gd name="T39" fmla="*/ 27 h 58"/>
                <a:gd name="T40" fmla="*/ 24 w 64"/>
                <a:gd name="T41" fmla="*/ 35 h 58"/>
                <a:gd name="T42" fmla="*/ 15 w 64"/>
                <a:gd name="T43" fmla="*/ 33 h 58"/>
                <a:gd name="T44" fmla="*/ 10 w 64"/>
                <a:gd name="T45" fmla="*/ 26 h 58"/>
                <a:gd name="T46" fmla="*/ 5 w 64"/>
                <a:gd name="T47" fmla="*/ 26 h 58"/>
                <a:gd name="T48" fmla="*/ 0 w 64"/>
                <a:gd name="T49" fmla="*/ 33 h 58"/>
                <a:gd name="T50" fmla="*/ 2 w 64"/>
                <a:gd name="T51" fmla="*/ 42 h 58"/>
                <a:gd name="T52" fmla="*/ 10 w 64"/>
                <a:gd name="T53" fmla="*/ 45 h 58"/>
                <a:gd name="T54" fmla="*/ 15 w 64"/>
                <a:gd name="T55" fmla="*/ 46 h 58"/>
                <a:gd name="T56" fmla="*/ 24 w 64"/>
                <a:gd name="T57" fmla="*/ 52 h 58"/>
                <a:gd name="T58" fmla="*/ 26 w 64"/>
                <a:gd name="T59" fmla="*/ 58 h 58"/>
                <a:gd name="T60" fmla="*/ 32 w 64"/>
                <a:gd name="T61" fmla="*/ 61 h 58"/>
                <a:gd name="T62" fmla="*/ 33 w 64"/>
                <a:gd name="T63" fmla="*/ 68 h 58"/>
                <a:gd name="T64" fmla="*/ 39 w 64"/>
                <a:gd name="T65" fmla="*/ 68 h 58"/>
                <a:gd name="T66" fmla="*/ 43 w 64"/>
                <a:gd name="T67" fmla="*/ 69 h 58"/>
                <a:gd name="T68" fmla="*/ 49 w 64"/>
                <a:gd name="T69" fmla="*/ 64 h 58"/>
                <a:gd name="T70" fmla="*/ 47 w 64"/>
                <a:gd name="T71" fmla="*/ 58 h 58"/>
                <a:gd name="T72" fmla="*/ 52 w 64"/>
                <a:gd name="T73" fmla="*/ 61 h 58"/>
                <a:gd name="T74" fmla="*/ 62 w 64"/>
                <a:gd name="T75" fmla="*/ 61 h 58"/>
                <a:gd name="T76" fmla="*/ 69 w 64"/>
                <a:gd name="T77" fmla="*/ 56 h 58"/>
                <a:gd name="T78" fmla="*/ 68 w 64"/>
                <a:gd name="T79" fmla="*/ 46 h 58"/>
                <a:gd name="T80" fmla="*/ 75 w 64"/>
                <a:gd name="T81" fmla="*/ 40 h 58"/>
                <a:gd name="T82" fmla="*/ 74 w 64"/>
                <a:gd name="T83" fmla="*/ 36 h 58"/>
                <a:gd name="T84" fmla="*/ 65 w 64"/>
                <a:gd name="T85" fmla="*/ 36 h 58"/>
                <a:gd name="T86" fmla="*/ 68 w 64"/>
                <a:gd name="T87" fmla="*/ 31 h 58"/>
                <a:gd name="T88" fmla="*/ 65 w 64"/>
                <a:gd name="T89" fmla="*/ 25 h 58"/>
                <a:gd name="T90" fmla="*/ 59 w 64"/>
                <a:gd name="T91" fmla="*/ 23 h 58"/>
                <a:gd name="T92" fmla="*/ 52 w 64"/>
                <a:gd name="T93" fmla="*/ 2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2" name="Freeform 3565">
              <a:extLst>
                <a:ext uri="{FF2B5EF4-FFF2-40B4-BE49-F238E27FC236}">
                  <a16:creationId xmlns:a16="http://schemas.microsoft.com/office/drawing/2014/main" id="{31B76725-023B-4368-B0A2-DF6450552695}"/>
                </a:ext>
              </a:extLst>
            </p:cNvPr>
            <p:cNvSpPr>
              <a:spLocks noChangeAspect="1"/>
            </p:cNvSpPr>
            <p:nvPr/>
          </p:nvSpPr>
          <p:spPr bwMode="auto">
            <a:xfrm>
              <a:off x="2744270" y="2422162"/>
              <a:ext cx="34695" cy="15266"/>
            </a:xfrm>
            <a:custGeom>
              <a:avLst/>
              <a:gdLst>
                <a:gd name="T0" fmla="*/ 4 w 21"/>
                <a:gd name="T1" fmla="*/ 9 h 9"/>
                <a:gd name="T2" fmla="*/ 1 w 21"/>
                <a:gd name="T3" fmla="*/ 10 h 9"/>
                <a:gd name="T4" fmla="*/ 7 w 21"/>
                <a:gd name="T5" fmla="*/ 11 h 9"/>
                <a:gd name="T6" fmla="*/ 15 w 21"/>
                <a:gd name="T7" fmla="*/ 9 h 9"/>
                <a:gd name="T8" fmla="*/ 21 w 21"/>
                <a:gd name="T9" fmla="*/ 6 h 9"/>
                <a:gd name="T10" fmla="*/ 23 w 21"/>
                <a:gd name="T11" fmla="*/ 2 h 9"/>
                <a:gd name="T12" fmla="*/ 17 w 21"/>
                <a:gd name="T13" fmla="*/ 4 h 9"/>
                <a:gd name="T14" fmla="*/ 8 w 21"/>
                <a:gd name="T15" fmla="*/ 6 h 9"/>
                <a:gd name="T16" fmla="*/ 4 w 21"/>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3" name="Freeform 3566">
              <a:extLst>
                <a:ext uri="{FF2B5EF4-FFF2-40B4-BE49-F238E27FC236}">
                  <a16:creationId xmlns:a16="http://schemas.microsoft.com/office/drawing/2014/main" id="{F40584D5-DBE7-42BA-91A8-64328B5D7A3A}"/>
                </a:ext>
              </a:extLst>
            </p:cNvPr>
            <p:cNvSpPr>
              <a:spLocks noChangeAspect="1"/>
            </p:cNvSpPr>
            <p:nvPr/>
          </p:nvSpPr>
          <p:spPr bwMode="auto">
            <a:xfrm>
              <a:off x="2778964" y="2456857"/>
              <a:ext cx="12491" cy="13878"/>
            </a:xfrm>
            <a:custGeom>
              <a:avLst/>
              <a:gdLst>
                <a:gd name="T0" fmla="*/ 6 w 7"/>
                <a:gd name="T1" fmla="*/ 1 h 9"/>
                <a:gd name="T2" fmla="*/ 9 w 7"/>
                <a:gd name="T3" fmla="*/ 4 h 9"/>
                <a:gd name="T4" fmla="*/ 6 w 7"/>
                <a:gd name="T5" fmla="*/ 9 h 9"/>
                <a:gd name="T6" fmla="*/ 1 w 7"/>
                <a:gd name="T7" fmla="*/ 9 h 9"/>
                <a:gd name="T8" fmla="*/ 1 w 7"/>
                <a:gd name="T9" fmla="*/ 3 h 9"/>
                <a:gd name="T10" fmla="*/ 6 w 7"/>
                <a:gd name="T11" fmla="*/ 1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4" name="Freeform 3567">
              <a:extLst>
                <a:ext uri="{FF2B5EF4-FFF2-40B4-BE49-F238E27FC236}">
                  <a16:creationId xmlns:a16="http://schemas.microsoft.com/office/drawing/2014/main" id="{A2CA5299-6C1B-43D5-9FD3-24902C891206}"/>
                </a:ext>
              </a:extLst>
            </p:cNvPr>
            <p:cNvSpPr>
              <a:spLocks noChangeAspect="1"/>
            </p:cNvSpPr>
            <p:nvPr/>
          </p:nvSpPr>
          <p:spPr bwMode="auto">
            <a:xfrm>
              <a:off x="2805333" y="2368038"/>
              <a:ext cx="62451" cy="41634"/>
            </a:xfrm>
            <a:custGeom>
              <a:avLst/>
              <a:gdLst>
                <a:gd name="T0" fmla="*/ 44 w 37"/>
                <a:gd name="T1" fmla="*/ 16 h 25"/>
                <a:gd name="T2" fmla="*/ 41 w 37"/>
                <a:gd name="T3" fmla="*/ 28 h 25"/>
                <a:gd name="T4" fmla="*/ 38 w 37"/>
                <a:gd name="T5" fmla="*/ 30 h 25"/>
                <a:gd name="T6" fmla="*/ 26 w 37"/>
                <a:gd name="T7" fmla="*/ 29 h 25"/>
                <a:gd name="T8" fmla="*/ 19 w 37"/>
                <a:gd name="T9" fmla="*/ 29 h 25"/>
                <a:gd name="T10" fmla="*/ 17 w 37"/>
                <a:gd name="T11" fmla="*/ 25 h 25"/>
                <a:gd name="T12" fmla="*/ 13 w 37"/>
                <a:gd name="T13" fmla="*/ 26 h 25"/>
                <a:gd name="T14" fmla="*/ 9 w 37"/>
                <a:gd name="T15" fmla="*/ 24 h 25"/>
                <a:gd name="T16" fmla="*/ 9 w 37"/>
                <a:gd name="T17" fmla="*/ 20 h 25"/>
                <a:gd name="T18" fmla="*/ 5 w 37"/>
                <a:gd name="T19" fmla="*/ 20 h 25"/>
                <a:gd name="T20" fmla="*/ 4 w 37"/>
                <a:gd name="T21" fmla="*/ 18 h 25"/>
                <a:gd name="T22" fmla="*/ 0 w 37"/>
                <a:gd name="T23" fmla="*/ 18 h 25"/>
                <a:gd name="T24" fmla="*/ 4 w 37"/>
                <a:gd name="T25" fmla="*/ 13 h 25"/>
                <a:gd name="T26" fmla="*/ 12 w 37"/>
                <a:gd name="T27" fmla="*/ 8 h 25"/>
                <a:gd name="T28" fmla="*/ 22 w 37"/>
                <a:gd name="T29" fmla="*/ 1 h 25"/>
                <a:gd name="T30" fmla="*/ 29 w 37"/>
                <a:gd name="T31" fmla="*/ 0 h 25"/>
                <a:gd name="T32" fmla="*/ 39 w 37"/>
                <a:gd name="T33" fmla="*/ 4 h 25"/>
                <a:gd name="T34" fmla="*/ 45 w 37"/>
                <a:gd name="T35" fmla="*/ 10 h 25"/>
                <a:gd name="T36" fmla="*/ 44 w 37"/>
                <a:gd name="T37" fmla="*/ 16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5" name="Freeform 3568">
              <a:extLst>
                <a:ext uri="{FF2B5EF4-FFF2-40B4-BE49-F238E27FC236}">
                  <a16:creationId xmlns:a16="http://schemas.microsoft.com/office/drawing/2014/main" id="{5FBE491D-F679-4BDA-B1F7-D6B0B002AA97}"/>
                </a:ext>
              </a:extLst>
            </p:cNvPr>
            <p:cNvSpPr>
              <a:spLocks noChangeAspect="1"/>
            </p:cNvSpPr>
            <p:nvPr/>
          </p:nvSpPr>
          <p:spPr bwMode="auto">
            <a:xfrm>
              <a:off x="2845580" y="2354158"/>
              <a:ext cx="9715" cy="12491"/>
            </a:xfrm>
            <a:custGeom>
              <a:avLst/>
              <a:gdLst>
                <a:gd name="T0" fmla="*/ 1 w 6"/>
                <a:gd name="T1" fmla="*/ 1 h 7"/>
                <a:gd name="T2" fmla="*/ 1 w 6"/>
                <a:gd name="T3" fmla="*/ 6 h 7"/>
                <a:gd name="T4" fmla="*/ 6 w 6"/>
                <a:gd name="T5" fmla="*/ 8 h 7"/>
                <a:gd name="T6" fmla="*/ 6 w 6"/>
                <a:gd name="T7" fmla="*/ 1 h 7"/>
                <a:gd name="T8" fmla="*/ 1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6" name="Freeform 3569">
              <a:extLst>
                <a:ext uri="{FF2B5EF4-FFF2-40B4-BE49-F238E27FC236}">
                  <a16:creationId xmlns:a16="http://schemas.microsoft.com/office/drawing/2014/main" id="{242FFC2A-DC92-423C-B0AF-2F11A0B0CFF7}"/>
                </a:ext>
              </a:extLst>
            </p:cNvPr>
            <p:cNvSpPr>
              <a:spLocks noChangeAspect="1"/>
            </p:cNvSpPr>
            <p:nvPr/>
          </p:nvSpPr>
          <p:spPr bwMode="auto">
            <a:xfrm>
              <a:off x="2801170" y="2366651"/>
              <a:ext cx="20817" cy="13878"/>
            </a:xfrm>
            <a:custGeom>
              <a:avLst/>
              <a:gdLst>
                <a:gd name="T0" fmla="*/ 15 w 13"/>
                <a:gd name="T1" fmla="*/ 2 h 9"/>
                <a:gd name="T2" fmla="*/ 13 w 13"/>
                <a:gd name="T3" fmla="*/ 4 h 9"/>
                <a:gd name="T4" fmla="*/ 9 w 13"/>
                <a:gd name="T5" fmla="*/ 2 h 9"/>
                <a:gd name="T6" fmla="*/ 6 w 13"/>
                <a:gd name="T7" fmla="*/ 8 h 9"/>
                <a:gd name="T8" fmla="*/ 1 w 13"/>
                <a:gd name="T9" fmla="*/ 9 h 9"/>
                <a:gd name="T10" fmla="*/ 2 w 13"/>
                <a:gd name="T11" fmla="*/ 3 h 9"/>
                <a:gd name="T12" fmla="*/ 7 w 13"/>
                <a:gd name="T13" fmla="*/ 2 h 9"/>
                <a:gd name="T14" fmla="*/ 12 w 13"/>
                <a:gd name="T15" fmla="*/ 0 h 9"/>
                <a:gd name="T16" fmla="*/ 15 w 1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7" name="Freeform 3570">
              <a:extLst>
                <a:ext uri="{FF2B5EF4-FFF2-40B4-BE49-F238E27FC236}">
                  <a16:creationId xmlns:a16="http://schemas.microsoft.com/office/drawing/2014/main" id="{48E5470C-EA4F-45D3-82FF-53B1D16B27F6}"/>
                </a:ext>
              </a:extLst>
            </p:cNvPr>
            <p:cNvSpPr>
              <a:spLocks noChangeAspect="1"/>
            </p:cNvSpPr>
            <p:nvPr/>
          </p:nvSpPr>
          <p:spPr bwMode="auto">
            <a:xfrm>
              <a:off x="2601326" y="2436039"/>
              <a:ext cx="51349" cy="37471"/>
            </a:xfrm>
            <a:custGeom>
              <a:avLst/>
              <a:gdLst>
                <a:gd name="T0" fmla="*/ 35 w 31"/>
                <a:gd name="T1" fmla="*/ 5 h 22"/>
                <a:gd name="T2" fmla="*/ 37 w 31"/>
                <a:gd name="T3" fmla="*/ 9 h 22"/>
                <a:gd name="T4" fmla="*/ 24 w 31"/>
                <a:gd name="T5" fmla="*/ 21 h 22"/>
                <a:gd name="T6" fmla="*/ 23 w 31"/>
                <a:gd name="T7" fmla="*/ 26 h 22"/>
                <a:gd name="T8" fmla="*/ 18 w 31"/>
                <a:gd name="T9" fmla="*/ 20 h 22"/>
                <a:gd name="T10" fmla="*/ 10 w 31"/>
                <a:gd name="T11" fmla="*/ 12 h 22"/>
                <a:gd name="T12" fmla="*/ 1 w 31"/>
                <a:gd name="T13" fmla="*/ 9 h 22"/>
                <a:gd name="T14" fmla="*/ 5 w 31"/>
                <a:gd name="T15" fmla="*/ 5 h 22"/>
                <a:gd name="T16" fmla="*/ 13 w 31"/>
                <a:gd name="T17" fmla="*/ 4 h 22"/>
                <a:gd name="T18" fmla="*/ 20 w 31"/>
                <a:gd name="T19" fmla="*/ 4 h 22"/>
                <a:gd name="T20" fmla="*/ 26 w 31"/>
                <a:gd name="T21" fmla="*/ 0 h 22"/>
                <a:gd name="T22" fmla="*/ 35 w 31"/>
                <a:gd name="T23" fmla="*/ 5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8" name="Freeform 3571">
              <a:extLst>
                <a:ext uri="{FF2B5EF4-FFF2-40B4-BE49-F238E27FC236}">
                  <a16:creationId xmlns:a16="http://schemas.microsoft.com/office/drawing/2014/main" id="{12E20BA4-61EC-4253-A3F6-F209D9C93722}"/>
                </a:ext>
              </a:extLst>
            </p:cNvPr>
            <p:cNvSpPr>
              <a:spLocks noChangeAspect="1"/>
            </p:cNvSpPr>
            <p:nvPr/>
          </p:nvSpPr>
          <p:spPr bwMode="auto">
            <a:xfrm>
              <a:off x="2364013" y="2451304"/>
              <a:ext cx="323358" cy="181802"/>
            </a:xfrm>
            <a:custGeom>
              <a:avLst/>
              <a:gdLst>
                <a:gd name="T0" fmla="*/ 189 w 194"/>
                <a:gd name="T1" fmla="*/ 37 h 109"/>
                <a:gd name="T2" fmla="*/ 190 w 194"/>
                <a:gd name="T3" fmla="*/ 60 h 109"/>
                <a:gd name="T4" fmla="*/ 211 w 194"/>
                <a:gd name="T5" fmla="*/ 76 h 109"/>
                <a:gd name="T6" fmla="*/ 231 w 194"/>
                <a:gd name="T7" fmla="*/ 87 h 109"/>
                <a:gd name="T8" fmla="*/ 221 w 194"/>
                <a:gd name="T9" fmla="*/ 96 h 109"/>
                <a:gd name="T10" fmla="*/ 203 w 194"/>
                <a:gd name="T11" fmla="*/ 97 h 109"/>
                <a:gd name="T12" fmla="*/ 193 w 194"/>
                <a:gd name="T13" fmla="*/ 100 h 109"/>
                <a:gd name="T14" fmla="*/ 198 w 194"/>
                <a:gd name="T15" fmla="*/ 111 h 109"/>
                <a:gd name="T16" fmla="*/ 211 w 194"/>
                <a:gd name="T17" fmla="*/ 109 h 109"/>
                <a:gd name="T18" fmla="*/ 187 w 194"/>
                <a:gd name="T19" fmla="*/ 123 h 109"/>
                <a:gd name="T20" fmla="*/ 169 w 194"/>
                <a:gd name="T21" fmla="*/ 120 h 109"/>
                <a:gd name="T22" fmla="*/ 156 w 194"/>
                <a:gd name="T23" fmla="*/ 113 h 109"/>
                <a:gd name="T24" fmla="*/ 153 w 194"/>
                <a:gd name="T25" fmla="*/ 106 h 109"/>
                <a:gd name="T26" fmla="*/ 126 w 194"/>
                <a:gd name="T27" fmla="*/ 119 h 109"/>
                <a:gd name="T28" fmla="*/ 107 w 194"/>
                <a:gd name="T29" fmla="*/ 126 h 109"/>
                <a:gd name="T30" fmla="*/ 79 w 194"/>
                <a:gd name="T31" fmla="*/ 130 h 109"/>
                <a:gd name="T32" fmla="*/ 52 w 194"/>
                <a:gd name="T33" fmla="*/ 119 h 109"/>
                <a:gd name="T34" fmla="*/ 34 w 194"/>
                <a:gd name="T35" fmla="*/ 111 h 109"/>
                <a:gd name="T36" fmla="*/ 17 w 194"/>
                <a:gd name="T37" fmla="*/ 103 h 109"/>
                <a:gd name="T38" fmla="*/ 20 w 194"/>
                <a:gd name="T39" fmla="*/ 88 h 109"/>
                <a:gd name="T40" fmla="*/ 50 w 194"/>
                <a:gd name="T41" fmla="*/ 83 h 109"/>
                <a:gd name="T42" fmla="*/ 79 w 194"/>
                <a:gd name="T43" fmla="*/ 85 h 109"/>
                <a:gd name="T44" fmla="*/ 91 w 194"/>
                <a:gd name="T45" fmla="*/ 81 h 109"/>
                <a:gd name="T46" fmla="*/ 56 w 194"/>
                <a:gd name="T47" fmla="*/ 71 h 109"/>
                <a:gd name="T48" fmla="*/ 23 w 194"/>
                <a:gd name="T49" fmla="*/ 73 h 109"/>
                <a:gd name="T50" fmla="*/ 8 w 194"/>
                <a:gd name="T51" fmla="*/ 65 h 109"/>
                <a:gd name="T52" fmla="*/ 35 w 194"/>
                <a:gd name="T53" fmla="*/ 56 h 109"/>
                <a:gd name="T54" fmla="*/ 50 w 194"/>
                <a:gd name="T55" fmla="*/ 52 h 109"/>
                <a:gd name="T56" fmla="*/ 20 w 194"/>
                <a:gd name="T57" fmla="*/ 56 h 109"/>
                <a:gd name="T58" fmla="*/ 11 w 194"/>
                <a:gd name="T59" fmla="*/ 56 h 109"/>
                <a:gd name="T60" fmla="*/ 5 w 194"/>
                <a:gd name="T61" fmla="*/ 49 h 109"/>
                <a:gd name="T62" fmla="*/ 13 w 194"/>
                <a:gd name="T63" fmla="*/ 37 h 109"/>
                <a:gd name="T64" fmla="*/ 16 w 194"/>
                <a:gd name="T65" fmla="*/ 25 h 109"/>
                <a:gd name="T66" fmla="*/ 47 w 194"/>
                <a:gd name="T67" fmla="*/ 8 h 109"/>
                <a:gd name="T68" fmla="*/ 74 w 194"/>
                <a:gd name="T69" fmla="*/ 1 h 109"/>
                <a:gd name="T70" fmla="*/ 78 w 194"/>
                <a:gd name="T71" fmla="*/ 14 h 109"/>
                <a:gd name="T72" fmla="*/ 70 w 194"/>
                <a:gd name="T73" fmla="*/ 23 h 109"/>
                <a:gd name="T74" fmla="*/ 84 w 194"/>
                <a:gd name="T75" fmla="*/ 19 h 109"/>
                <a:gd name="T76" fmla="*/ 112 w 194"/>
                <a:gd name="T77" fmla="*/ 17 h 109"/>
                <a:gd name="T78" fmla="*/ 101 w 194"/>
                <a:gd name="T79" fmla="*/ 31 h 109"/>
                <a:gd name="T80" fmla="*/ 113 w 194"/>
                <a:gd name="T81" fmla="*/ 31 h 109"/>
                <a:gd name="T82" fmla="*/ 127 w 194"/>
                <a:gd name="T83" fmla="*/ 24 h 109"/>
                <a:gd name="T84" fmla="*/ 131 w 194"/>
                <a:gd name="T85" fmla="*/ 11 h 109"/>
                <a:gd name="T86" fmla="*/ 142 w 194"/>
                <a:gd name="T87" fmla="*/ 36 h 109"/>
                <a:gd name="T88" fmla="*/ 160 w 194"/>
                <a:gd name="T89" fmla="*/ 43 h 109"/>
                <a:gd name="T90" fmla="*/ 156 w 194"/>
                <a:gd name="T91" fmla="*/ 14 h 109"/>
                <a:gd name="T92" fmla="*/ 171 w 194"/>
                <a:gd name="T93" fmla="*/ 6 h 109"/>
                <a:gd name="T94" fmla="*/ 191 w 194"/>
                <a:gd name="T95" fmla="*/ 14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59" name="Freeform 3572">
              <a:extLst>
                <a:ext uri="{FF2B5EF4-FFF2-40B4-BE49-F238E27FC236}">
                  <a16:creationId xmlns:a16="http://schemas.microsoft.com/office/drawing/2014/main" id="{8CC69DE2-6DEF-44C6-B20D-90681206B613}"/>
                </a:ext>
              </a:extLst>
            </p:cNvPr>
            <p:cNvSpPr>
              <a:spLocks noChangeAspect="1"/>
            </p:cNvSpPr>
            <p:nvPr/>
          </p:nvSpPr>
          <p:spPr bwMode="auto">
            <a:xfrm>
              <a:off x="2243274" y="2408284"/>
              <a:ext cx="212334" cy="131841"/>
            </a:xfrm>
            <a:custGeom>
              <a:avLst/>
              <a:gdLst>
                <a:gd name="T0" fmla="*/ 153 w 128"/>
                <a:gd name="T1" fmla="*/ 28 h 79"/>
                <a:gd name="T2" fmla="*/ 151 w 128"/>
                <a:gd name="T3" fmla="*/ 23 h 79"/>
                <a:gd name="T4" fmla="*/ 141 w 128"/>
                <a:gd name="T5" fmla="*/ 19 h 79"/>
                <a:gd name="T6" fmla="*/ 133 w 128"/>
                <a:gd name="T7" fmla="*/ 11 h 79"/>
                <a:gd name="T8" fmla="*/ 123 w 128"/>
                <a:gd name="T9" fmla="*/ 8 h 79"/>
                <a:gd name="T10" fmla="*/ 116 w 128"/>
                <a:gd name="T11" fmla="*/ 11 h 79"/>
                <a:gd name="T12" fmla="*/ 110 w 128"/>
                <a:gd name="T13" fmla="*/ 16 h 79"/>
                <a:gd name="T14" fmla="*/ 106 w 128"/>
                <a:gd name="T15" fmla="*/ 14 h 79"/>
                <a:gd name="T16" fmla="*/ 106 w 128"/>
                <a:gd name="T17" fmla="*/ 11 h 79"/>
                <a:gd name="T18" fmla="*/ 103 w 128"/>
                <a:gd name="T19" fmla="*/ 10 h 79"/>
                <a:gd name="T20" fmla="*/ 100 w 128"/>
                <a:gd name="T21" fmla="*/ 13 h 79"/>
                <a:gd name="T22" fmla="*/ 98 w 128"/>
                <a:gd name="T23" fmla="*/ 10 h 79"/>
                <a:gd name="T24" fmla="*/ 87 w 128"/>
                <a:gd name="T25" fmla="*/ 6 h 79"/>
                <a:gd name="T26" fmla="*/ 80 w 128"/>
                <a:gd name="T27" fmla="*/ 1 h 79"/>
                <a:gd name="T28" fmla="*/ 69 w 128"/>
                <a:gd name="T29" fmla="*/ 5 h 79"/>
                <a:gd name="T30" fmla="*/ 53 w 128"/>
                <a:gd name="T31" fmla="*/ 5 h 79"/>
                <a:gd name="T32" fmla="*/ 37 w 128"/>
                <a:gd name="T33" fmla="*/ 5 h 79"/>
                <a:gd name="T34" fmla="*/ 35 w 128"/>
                <a:gd name="T35" fmla="*/ 6 h 79"/>
                <a:gd name="T36" fmla="*/ 38 w 128"/>
                <a:gd name="T37" fmla="*/ 16 h 79"/>
                <a:gd name="T38" fmla="*/ 39 w 128"/>
                <a:gd name="T39" fmla="*/ 22 h 79"/>
                <a:gd name="T40" fmla="*/ 38 w 128"/>
                <a:gd name="T41" fmla="*/ 25 h 79"/>
                <a:gd name="T42" fmla="*/ 35 w 128"/>
                <a:gd name="T43" fmla="*/ 30 h 79"/>
                <a:gd name="T44" fmla="*/ 25 w 128"/>
                <a:gd name="T45" fmla="*/ 37 h 79"/>
                <a:gd name="T46" fmla="*/ 23 w 128"/>
                <a:gd name="T47" fmla="*/ 38 h 79"/>
                <a:gd name="T48" fmla="*/ 26 w 128"/>
                <a:gd name="T49" fmla="*/ 42 h 79"/>
                <a:gd name="T50" fmla="*/ 23 w 128"/>
                <a:gd name="T51" fmla="*/ 46 h 79"/>
                <a:gd name="T52" fmla="*/ 19 w 128"/>
                <a:gd name="T53" fmla="*/ 46 h 79"/>
                <a:gd name="T54" fmla="*/ 17 w 128"/>
                <a:gd name="T55" fmla="*/ 54 h 79"/>
                <a:gd name="T56" fmla="*/ 13 w 128"/>
                <a:gd name="T57" fmla="*/ 54 h 79"/>
                <a:gd name="T58" fmla="*/ 6 w 128"/>
                <a:gd name="T59" fmla="*/ 65 h 79"/>
                <a:gd name="T60" fmla="*/ 4 w 128"/>
                <a:gd name="T61" fmla="*/ 69 h 79"/>
                <a:gd name="T62" fmla="*/ 0 w 128"/>
                <a:gd name="T63" fmla="*/ 71 h 79"/>
                <a:gd name="T64" fmla="*/ 4 w 128"/>
                <a:gd name="T65" fmla="*/ 72 h 79"/>
                <a:gd name="T66" fmla="*/ 12 w 128"/>
                <a:gd name="T67" fmla="*/ 71 h 79"/>
                <a:gd name="T68" fmla="*/ 18 w 128"/>
                <a:gd name="T69" fmla="*/ 73 h 79"/>
                <a:gd name="T70" fmla="*/ 23 w 128"/>
                <a:gd name="T71" fmla="*/ 77 h 79"/>
                <a:gd name="T72" fmla="*/ 25 w 128"/>
                <a:gd name="T73" fmla="*/ 83 h 79"/>
                <a:gd name="T74" fmla="*/ 27 w 128"/>
                <a:gd name="T75" fmla="*/ 91 h 79"/>
                <a:gd name="T76" fmla="*/ 35 w 128"/>
                <a:gd name="T77" fmla="*/ 95 h 79"/>
                <a:gd name="T78" fmla="*/ 38 w 128"/>
                <a:gd name="T79" fmla="*/ 91 h 79"/>
                <a:gd name="T80" fmla="*/ 49 w 128"/>
                <a:gd name="T81" fmla="*/ 87 h 79"/>
                <a:gd name="T82" fmla="*/ 50 w 128"/>
                <a:gd name="T83" fmla="*/ 83 h 79"/>
                <a:gd name="T84" fmla="*/ 53 w 128"/>
                <a:gd name="T85" fmla="*/ 87 h 79"/>
                <a:gd name="T86" fmla="*/ 60 w 128"/>
                <a:gd name="T87" fmla="*/ 85 h 79"/>
                <a:gd name="T88" fmla="*/ 66 w 128"/>
                <a:gd name="T89" fmla="*/ 83 h 79"/>
                <a:gd name="T90" fmla="*/ 71 w 128"/>
                <a:gd name="T91" fmla="*/ 73 h 79"/>
                <a:gd name="T92" fmla="*/ 71 w 128"/>
                <a:gd name="T93" fmla="*/ 67 h 79"/>
                <a:gd name="T94" fmla="*/ 78 w 128"/>
                <a:gd name="T95" fmla="*/ 64 h 79"/>
                <a:gd name="T96" fmla="*/ 87 w 128"/>
                <a:gd name="T97" fmla="*/ 61 h 79"/>
                <a:gd name="T98" fmla="*/ 94 w 128"/>
                <a:gd name="T99" fmla="*/ 57 h 79"/>
                <a:gd name="T100" fmla="*/ 96 w 128"/>
                <a:gd name="T101" fmla="*/ 51 h 79"/>
                <a:gd name="T102" fmla="*/ 110 w 128"/>
                <a:gd name="T103" fmla="*/ 44 h 79"/>
                <a:gd name="T104" fmla="*/ 122 w 128"/>
                <a:gd name="T105" fmla="*/ 40 h 79"/>
                <a:gd name="T106" fmla="*/ 131 w 128"/>
                <a:gd name="T107" fmla="*/ 35 h 79"/>
                <a:gd name="T108" fmla="*/ 139 w 128"/>
                <a:gd name="T109" fmla="*/ 32 h 79"/>
                <a:gd name="T110" fmla="*/ 148 w 128"/>
                <a:gd name="T111" fmla="*/ 31 h 79"/>
                <a:gd name="T112" fmla="*/ 153 w 128"/>
                <a:gd name="T113" fmla="*/ 28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0" name="Freeform 3573">
              <a:extLst>
                <a:ext uri="{FF2B5EF4-FFF2-40B4-BE49-F238E27FC236}">
                  <a16:creationId xmlns:a16="http://schemas.microsoft.com/office/drawing/2014/main" id="{ECFA086B-310C-4C1E-9B8B-AC2B0B5743C6}"/>
                </a:ext>
              </a:extLst>
            </p:cNvPr>
            <p:cNvSpPr>
              <a:spLocks noChangeAspect="1"/>
            </p:cNvSpPr>
            <p:nvPr/>
          </p:nvSpPr>
          <p:spPr bwMode="auto">
            <a:xfrm>
              <a:off x="2433404" y="2319464"/>
              <a:ext cx="227599" cy="99921"/>
            </a:xfrm>
            <a:custGeom>
              <a:avLst/>
              <a:gdLst>
                <a:gd name="T0" fmla="*/ 140 w 137"/>
                <a:gd name="T1" fmla="*/ 29 h 60"/>
                <a:gd name="T2" fmla="*/ 128 w 137"/>
                <a:gd name="T3" fmla="*/ 31 h 60"/>
                <a:gd name="T4" fmla="*/ 128 w 137"/>
                <a:gd name="T5" fmla="*/ 20 h 60"/>
                <a:gd name="T6" fmla="*/ 127 w 137"/>
                <a:gd name="T7" fmla="*/ 12 h 60"/>
                <a:gd name="T8" fmla="*/ 126 w 137"/>
                <a:gd name="T9" fmla="*/ 0 h 60"/>
                <a:gd name="T10" fmla="*/ 108 w 137"/>
                <a:gd name="T11" fmla="*/ 11 h 60"/>
                <a:gd name="T12" fmla="*/ 108 w 137"/>
                <a:gd name="T13" fmla="*/ 19 h 60"/>
                <a:gd name="T14" fmla="*/ 104 w 137"/>
                <a:gd name="T15" fmla="*/ 28 h 60"/>
                <a:gd name="T16" fmla="*/ 115 w 137"/>
                <a:gd name="T17" fmla="*/ 32 h 60"/>
                <a:gd name="T18" fmla="*/ 107 w 137"/>
                <a:gd name="T19" fmla="*/ 37 h 60"/>
                <a:gd name="T20" fmla="*/ 92 w 137"/>
                <a:gd name="T21" fmla="*/ 35 h 60"/>
                <a:gd name="T22" fmla="*/ 87 w 137"/>
                <a:gd name="T23" fmla="*/ 31 h 60"/>
                <a:gd name="T24" fmla="*/ 75 w 137"/>
                <a:gd name="T25" fmla="*/ 31 h 60"/>
                <a:gd name="T26" fmla="*/ 72 w 137"/>
                <a:gd name="T27" fmla="*/ 20 h 60"/>
                <a:gd name="T28" fmla="*/ 62 w 137"/>
                <a:gd name="T29" fmla="*/ 17 h 60"/>
                <a:gd name="T30" fmla="*/ 56 w 137"/>
                <a:gd name="T31" fmla="*/ 13 h 60"/>
                <a:gd name="T32" fmla="*/ 47 w 137"/>
                <a:gd name="T33" fmla="*/ 11 h 60"/>
                <a:gd name="T34" fmla="*/ 32 w 137"/>
                <a:gd name="T35" fmla="*/ 17 h 60"/>
                <a:gd name="T36" fmla="*/ 42 w 137"/>
                <a:gd name="T37" fmla="*/ 19 h 60"/>
                <a:gd name="T38" fmla="*/ 29 w 137"/>
                <a:gd name="T39" fmla="*/ 19 h 60"/>
                <a:gd name="T40" fmla="*/ 17 w 137"/>
                <a:gd name="T41" fmla="*/ 29 h 60"/>
                <a:gd name="T42" fmla="*/ 37 w 137"/>
                <a:gd name="T43" fmla="*/ 28 h 60"/>
                <a:gd name="T44" fmla="*/ 29 w 137"/>
                <a:gd name="T45" fmla="*/ 30 h 60"/>
                <a:gd name="T46" fmla="*/ 14 w 137"/>
                <a:gd name="T47" fmla="*/ 31 h 60"/>
                <a:gd name="T48" fmla="*/ 8 w 137"/>
                <a:gd name="T49" fmla="*/ 38 h 60"/>
                <a:gd name="T50" fmla="*/ 30 w 137"/>
                <a:gd name="T51" fmla="*/ 35 h 60"/>
                <a:gd name="T52" fmla="*/ 29 w 137"/>
                <a:gd name="T53" fmla="*/ 38 h 60"/>
                <a:gd name="T54" fmla="*/ 7 w 137"/>
                <a:gd name="T55" fmla="*/ 42 h 60"/>
                <a:gd name="T56" fmla="*/ 1 w 137"/>
                <a:gd name="T57" fmla="*/ 47 h 60"/>
                <a:gd name="T58" fmla="*/ 18 w 137"/>
                <a:gd name="T59" fmla="*/ 47 h 60"/>
                <a:gd name="T60" fmla="*/ 28 w 137"/>
                <a:gd name="T61" fmla="*/ 53 h 60"/>
                <a:gd name="T62" fmla="*/ 34 w 137"/>
                <a:gd name="T63" fmla="*/ 48 h 60"/>
                <a:gd name="T64" fmla="*/ 43 w 137"/>
                <a:gd name="T65" fmla="*/ 50 h 60"/>
                <a:gd name="T66" fmla="*/ 47 w 137"/>
                <a:gd name="T67" fmla="*/ 44 h 60"/>
                <a:gd name="T68" fmla="*/ 50 w 137"/>
                <a:gd name="T69" fmla="*/ 47 h 60"/>
                <a:gd name="T70" fmla="*/ 62 w 137"/>
                <a:gd name="T71" fmla="*/ 49 h 60"/>
                <a:gd name="T72" fmla="*/ 69 w 137"/>
                <a:gd name="T73" fmla="*/ 49 h 60"/>
                <a:gd name="T74" fmla="*/ 81 w 137"/>
                <a:gd name="T75" fmla="*/ 47 h 60"/>
                <a:gd name="T76" fmla="*/ 77 w 137"/>
                <a:gd name="T77" fmla="*/ 54 h 60"/>
                <a:gd name="T78" fmla="*/ 60 w 137"/>
                <a:gd name="T79" fmla="*/ 55 h 60"/>
                <a:gd name="T80" fmla="*/ 51 w 137"/>
                <a:gd name="T81" fmla="*/ 58 h 60"/>
                <a:gd name="T82" fmla="*/ 40 w 137"/>
                <a:gd name="T83" fmla="*/ 65 h 60"/>
                <a:gd name="T84" fmla="*/ 62 w 137"/>
                <a:gd name="T85" fmla="*/ 71 h 60"/>
                <a:gd name="T86" fmla="*/ 83 w 137"/>
                <a:gd name="T87" fmla="*/ 65 h 60"/>
                <a:gd name="T88" fmla="*/ 103 w 137"/>
                <a:gd name="T89" fmla="*/ 56 h 60"/>
                <a:gd name="T90" fmla="*/ 120 w 137"/>
                <a:gd name="T91" fmla="*/ 56 h 60"/>
                <a:gd name="T92" fmla="*/ 130 w 137"/>
                <a:gd name="T93" fmla="*/ 58 h 60"/>
                <a:gd name="T94" fmla="*/ 148 w 137"/>
                <a:gd name="T95" fmla="*/ 50 h 60"/>
                <a:gd name="T96" fmla="*/ 158 w 137"/>
                <a:gd name="T97" fmla="*/ 42 h 60"/>
                <a:gd name="T98" fmla="*/ 158 w 137"/>
                <a:gd name="T99" fmla="*/ 26 h 60"/>
                <a:gd name="T100" fmla="*/ 145 w 137"/>
                <a:gd name="T101" fmla="*/ 26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1" name="Freeform 3574">
              <a:extLst>
                <a:ext uri="{FF2B5EF4-FFF2-40B4-BE49-F238E27FC236}">
                  <a16:creationId xmlns:a16="http://schemas.microsoft.com/office/drawing/2014/main" id="{1B7E2B7F-792C-4997-A9D5-88164CE9FB71}"/>
                </a:ext>
              </a:extLst>
            </p:cNvPr>
            <p:cNvSpPr>
              <a:spLocks noChangeAspect="1"/>
            </p:cNvSpPr>
            <p:nvPr/>
          </p:nvSpPr>
          <p:spPr bwMode="auto">
            <a:xfrm>
              <a:off x="2351523" y="2294485"/>
              <a:ext cx="145719" cy="69390"/>
            </a:xfrm>
            <a:custGeom>
              <a:avLst/>
              <a:gdLst>
                <a:gd name="T0" fmla="*/ 92 w 88"/>
                <a:gd name="T1" fmla="*/ 0 h 42"/>
                <a:gd name="T2" fmla="*/ 104 w 88"/>
                <a:gd name="T3" fmla="*/ 7 h 42"/>
                <a:gd name="T4" fmla="*/ 103 w 88"/>
                <a:gd name="T5" fmla="*/ 10 h 42"/>
                <a:gd name="T6" fmla="*/ 95 w 88"/>
                <a:gd name="T7" fmla="*/ 12 h 42"/>
                <a:gd name="T8" fmla="*/ 92 w 88"/>
                <a:gd name="T9" fmla="*/ 12 h 42"/>
                <a:gd name="T10" fmla="*/ 94 w 88"/>
                <a:gd name="T11" fmla="*/ 20 h 42"/>
                <a:gd name="T12" fmla="*/ 88 w 88"/>
                <a:gd name="T13" fmla="*/ 20 h 42"/>
                <a:gd name="T14" fmla="*/ 91 w 88"/>
                <a:gd name="T15" fmla="*/ 25 h 42"/>
                <a:gd name="T16" fmla="*/ 79 w 88"/>
                <a:gd name="T17" fmla="*/ 26 h 42"/>
                <a:gd name="T18" fmla="*/ 74 w 88"/>
                <a:gd name="T19" fmla="*/ 35 h 42"/>
                <a:gd name="T20" fmla="*/ 67 w 88"/>
                <a:gd name="T21" fmla="*/ 37 h 42"/>
                <a:gd name="T22" fmla="*/ 62 w 88"/>
                <a:gd name="T23" fmla="*/ 31 h 42"/>
                <a:gd name="T24" fmla="*/ 66 w 88"/>
                <a:gd name="T25" fmla="*/ 25 h 42"/>
                <a:gd name="T26" fmla="*/ 68 w 88"/>
                <a:gd name="T27" fmla="*/ 21 h 42"/>
                <a:gd name="T28" fmla="*/ 62 w 88"/>
                <a:gd name="T29" fmla="*/ 23 h 42"/>
                <a:gd name="T30" fmla="*/ 56 w 88"/>
                <a:gd name="T31" fmla="*/ 29 h 42"/>
                <a:gd name="T32" fmla="*/ 51 w 88"/>
                <a:gd name="T33" fmla="*/ 30 h 42"/>
                <a:gd name="T34" fmla="*/ 56 w 88"/>
                <a:gd name="T35" fmla="*/ 36 h 42"/>
                <a:gd name="T36" fmla="*/ 48 w 88"/>
                <a:gd name="T37" fmla="*/ 39 h 42"/>
                <a:gd name="T38" fmla="*/ 45 w 88"/>
                <a:gd name="T39" fmla="*/ 38 h 42"/>
                <a:gd name="T40" fmla="*/ 44 w 88"/>
                <a:gd name="T41" fmla="*/ 36 h 42"/>
                <a:gd name="T42" fmla="*/ 43 w 88"/>
                <a:gd name="T43" fmla="*/ 38 h 42"/>
                <a:gd name="T44" fmla="*/ 37 w 88"/>
                <a:gd name="T45" fmla="*/ 48 h 42"/>
                <a:gd name="T46" fmla="*/ 29 w 88"/>
                <a:gd name="T47" fmla="*/ 48 h 42"/>
                <a:gd name="T48" fmla="*/ 29 w 88"/>
                <a:gd name="T49" fmla="*/ 38 h 42"/>
                <a:gd name="T50" fmla="*/ 26 w 88"/>
                <a:gd name="T51" fmla="*/ 37 h 42"/>
                <a:gd name="T52" fmla="*/ 23 w 88"/>
                <a:gd name="T53" fmla="*/ 45 h 42"/>
                <a:gd name="T54" fmla="*/ 19 w 88"/>
                <a:gd name="T55" fmla="*/ 45 h 42"/>
                <a:gd name="T56" fmla="*/ 12 w 88"/>
                <a:gd name="T57" fmla="*/ 42 h 42"/>
                <a:gd name="T58" fmla="*/ 5 w 88"/>
                <a:gd name="T59" fmla="*/ 46 h 42"/>
                <a:gd name="T60" fmla="*/ 0 w 88"/>
                <a:gd name="T61" fmla="*/ 43 h 42"/>
                <a:gd name="T62" fmla="*/ 5 w 88"/>
                <a:gd name="T63" fmla="*/ 36 h 42"/>
                <a:gd name="T64" fmla="*/ 14 w 88"/>
                <a:gd name="T65" fmla="*/ 32 h 42"/>
                <a:gd name="T66" fmla="*/ 19 w 88"/>
                <a:gd name="T67" fmla="*/ 33 h 42"/>
                <a:gd name="T68" fmla="*/ 26 w 88"/>
                <a:gd name="T69" fmla="*/ 25 h 42"/>
                <a:gd name="T70" fmla="*/ 37 w 88"/>
                <a:gd name="T71" fmla="*/ 20 h 42"/>
                <a:gd name="T72" fmla="*/ 51 w 88"/>
                <a:gd name="T73" fmla="*/ 11 h 42"/>
                <a:gd name="T74" fmla="*/ 56 w 88"/>
                <a:gd name="T75" fmla="*/ 6 h 42"/>
                <a:gd name="T76" fmla="*/ 67 w 88"/>
                <a:gd name="T77" fmla="*/ 5 h 42"/>
                <a:gd name="T78" fmla="*/ 74 w 88"/>
                <a:gd name="T79" fmla="*/ 5 h 42"/>
                <a:gd name="T80" fmla="*/ 81 w 88"/>
                <a:gd name="T81" fmla="*/ 8 h 42"/>
                <a:gd name="T82" fmla="*/ 86 w 88"/>
                <a:gd name="T83" fmla="*/ 7 h 42"/>
                <a:gd name="T84" fmla="*/ 86 w 88"/>
                <a:gd name="T85" fmla="*/ 2 h 42"/>
                <a:gd name="T86" fmla="*/ 92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2" name="Freeform 3575">
              <a:extLst>
                <a:ext uri="{FF2B5EF4-FFF2-40B4-BE49-F238E27FC236}">
                  <a16:creationId xmlns:a16="http://schemas.microsoft.com/office/drawing/2014/main" id="{10E2392A-F33B-4403-8433-FDB4CFF26F53}"/>
                </a:ext>
              </a:extLst>
            </p:cNvPr>
            <p:cNvSpPr>
              <a:spLocks noChangeAspect="1"/>
            </p:cNvSpPr>
            <p:nvPr/>
          </p:nvSpPr>
          <p:spPr bwMode="auto">
            <a:xfrm>
              <a:off x="2408423" y="2351384"/>
              <a:ext cx="34695" cy="24980"/>
            </a:xfrm>
            <a:custGeom>
              <a:avLst/>
              <a:gdLst>
                <a:gd name="T0" fmla="*/ 1 w 21"/>
                <a:gd name="T1" fmla="*/ 11 h 15"/>
                <a:gd name="T2" fmla="*/ 1 w 21"/>
                <a:gd name="T3" fmla="*/ 13 h 15"/>
                <a:gd name="T4" fmla="*/ 10 w 21"/>
                <a:gd name="T5" fmla="*/ 18 h 15"/>
                <a:gd name="T6" fmla="*/ 14 w 21"/>
                <a:gd name="T7" fmla="*/ 12 h 15"/>
                <a:gd name="T8" fmla="*/ 25 w 21"/>
                <a:gd name="T9" fmla="*/ 4 h 15"/>
                <a:gd name="T10" fmla="*/ 24 w 21"/>
                <a:gd name="T11" fmla="*/ 1 h 15"/>
                <a:gd name="T12" fmla="*/ 18 w 21"/>
                <a:gd name="T13" fmla="*/ 4 h 15"/>
                <a:gd name="T14" fmla="*/ 10 w 21"/>
                <a:gd name="T15" fmla="*/ 6 h 15"/>
                <a:gd name="T16" fmla="*/ 1 w 21"/>
                <a:gd name="T17" fmla="*/ 1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3" name="Freeform 3576">
              <a:extLst>
                <a:ext uri="{FF2B5EF4-FFF2-40B4-BE49-F238E27FC236}">
                  <a16:creationId xmlns:a16="http://schemas.microsoft.com/office/drawing/2014/main" id="{64CA0358-2E87-4172-8539-E2839EC34F44}"/>
                </a:ext>
              </a:extLst>
            </p:cNvPr>
            <p:cNvSpPr>
              <a:spLocks noChangeAspect="1"/>
            </p:cNvSpPr>
            <p:nvPr/>
          </p:nvSpPr>
          <p:spPr bwMode="auto">
            <a:xfrm>
              <a:off x="2500018" y="2319465"/>
              <a:ext cx="26369" cy="8327"/>
            </a:xfrm>
            <a:custGeom>
              <a:avLst/>
              <a:gdLst>
                <a:gd name="T0" fmla="*/ 2 w 16"/>
                <a:gd name="T1" fmla="*/ 0 h 5"/>
                <a:gd name="T2" fmla="*/ 1 w 16"/>
                <a:gd name="T3" fmla="*/ 4 h 5"/>
                <a:gd name="T4" fmla="*/ 15 w 16"/>
                <a:gd name="T5" fmla="*/ 6 h 5"/>
                <a:gd name="T6" fmla="*/ 19 w 16"/>
                <a:gd name="T7" fmla="*/ 2 h 5"/>
                <a:gd name="T8" fmla="*/ 13 w 16"/>
                <a:gd name="T9" fmla="*/ 1 h 5"/>
                <a:gd name="T10" fmla="*/ 7 w 16"/>
                <a:gd name="T11" fmla="*/ 1 h 5"/>
                <a:gd name="T12" fmla="*/ 2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4" name="Freeform 3577">
              <a:extLst>
                <a:ext uri="{FF2B5EF4-FFF2-40B4-BE49-F238E27FC236}">
                  <a16:creationId xmlns:a16="http://schemas.microsoft.com/office/drawing/2014/main" id="{7C304215-112A-4200-A7E4-C92395008346}"/>
                </a:ext>
              </a:extLst>
            </p:cNvPr>
            <p:cNvSpPr>
              <a:spLocks noChangeAspect="1"/>
            </p:cNvSpPr>
            <p:nvPr/>
          </p:nvSpPr>
          <p:spPr bwMode="auto">
            <a:xfrm>
              <a:off x="2511120" y="2275054"/>
              <a:ext cx="23593" cy="16654"/>
            </a:xfrm>
            <a:custGeom>
              <a:avLst/>
              <a:gdLst>
                <a:gd name="T0" fmla="*/ 0 w 14"/>
                <a:gd name="T1" fmla="*/ 2 h 10"/>
                <a:gd name="T2" fmla="*/ 0 w 14"/>
                <a:gd name="T3" fmla="*/ 5 h 10"/>
                <a:gd name="T4" fmla="*/ 7 w 14"/>
                <a:gd name="T5" fmla="*/ 8 h 10"/>
                <a:gd name="T6" fmla="*/ 10 w 14"/>
                <a:gd name="T7" fmla="*/ 12 h 10"/>
                <a:gd name="T8" fmla="*/ 16 w 14"/>
                <a:gd name="T9" fmla="*/ 8 h 10"/>
                <a:gd name="T10" fmla="*/ 13 w 14"/>
                <a:gd name="T11" fmla="*/ 4 h 10"/>
                <a:gd name="T12" fmla="*/ 11 w 14"/>
                <a:gd name="T13" fmla="*/ 1 h 10"/>
                <a:gd name="T14" fmla="*/ 4 w 14"/>
                <a:gd name="T15" fmla="*/ 1 h 10"/>
                <a:gd name="T16" fmla="*/ 0 w 14"/>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5" name="Freeform 3578">
              <a:extLst>
                <a:ext uri="{FF2B5EF4-FFF2-40B4-BE49-F238E27FC236}">
                  <a16:creationId xmlns:a16="http://schemas.microsoft.com/office/drawing/2014/main" id="{B7FF3063-B7C1-4E9E-8A64-AB8F238BE950}"/>
                </a:ext>
              </a:extLst>
            </p:cNvPr>
            <p:cNvSpPr>
              <a:spLocks noChangeAspect="1"/>
            </p:cNvSpPr>
            <p:nvPr/>
          </p:nvSpPr>
          <p:spPr bwMode="auto">
            <a:xfrm>
              <a:off x="2537487" y="2270890"/>
              <a:ext cx="70778" cy="34695"/>
            </a:xfrm>
            <a:custGeom>
              <a:avLst/>
              <a:gdLst>
                <a:gd name="T0" fmla="*/ 2 w 42"/>
                <a:gd name="T1" fmla="*/ 7 h 21"/>
                <a:gd name="T2" fmla="*/ 0 w 42"/>
                <a:gd name="T3" fmla="*/ 17 h 21"/>
                <a:gd name="T4" fmla="*/ 6 w 42"/>
                <a:gd name="T5" fmla="*/ 23 h 21"/>
                <a:gd name="T6" fmla="*/ 12 w 42"/>
                <a:gd name="T7" fmla="*/ 25 h 21"/>
                <a:gd name="T8" fmla="*/ 23 w 42"/>
                <a:gd name="T9" fmla="*/ 20 h 21"/>
                <a:gd name="T10" fmla="*/ 29 w 42"/>
                <a:gd name="T11" fmla="*/ 21 h 21"/>
                <a:gd name="T12" fmla="*/ 34 w 42"/>
                <a:gd name="T13" fmla="*/ 20 h 21"/>
                <a:gd name="T14" fmla="*/ 41 w 42"/>
                <a:gd name="T15" fmla="*/ 17 h 21"/>
                <a:gd name="T16" fmla="*/ 41 w 42"/>
                <a:gd name="T17" fmla="*/ 13 h 21"/>
                <a:gd name="T18" fmla="*/ 34 w 42"/>
                <a:gd name="T19" fmla="*/ 12 h 21"/>
                <a:gd name="T20" fmla="*/ 29 w 42"/>
                <a:gd name="T21" fmla="*/ 11 h 21"/>
                <a:gd name="T22" fmla="*/ 36 w 42"/>
                <a:gd name="T23" fmla="*/ 7 h 21"/>
                <a:gd name="T24" fmla="*/ 46 w 42"/>
                <a:gd name="T25" fmla="*/ 7 h 21"/>
                <a:gd name="T26" fmla="*/ 50 w 42"/>
                <a:gd name="T27" fmla="*/ 2 h 21"/>
                <a:gd name="T28" fmla="*/ 45 w 42"/>
                <a:gd name="T29" fmla="*/ 0 h 21"/>
                <a:gd name="T30" fmla="*/ 32 w 42"/>
                <a:gd name="T31" fmla="*/ 1 h 21"/>
                <a:gd name="T32" fmla="*/ 19 w 42"/>
                <a:gd name="T33" fmla="*/ 4 h 21"/>
                <a:gd name="T34" fmla="*/ 11 w 42"/>
                <a:gd name="T35" fmla="*/ 6 h 21"/>
                <a:gd name="T36" fmla="*/ 2 w 42"/>
                <a:gd name="T37" fmla="*/ 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6" name="Freeform 3579">
              <a:extLst>
                <a:ext uri="{FF2B5EF4-FFF2-40B4-BE49-F238E27FC236}">
                  <a16:creationId xmlns:a16="http://schemas.microsoft.com/office/drawing/2014/main" id="{684C4FED-C939-425C-95B9-5D1015C47CED}"/>
                </a:ext>
              </a:extLst>
            </p:cNvPr>
            <p:cNvSpPr>
              <a:spLocks noChangeAspect="1"/>
            </p:cNvSpPr>
            <p:nvPr/>
          </p:nvSpPr>
          <p:spPr bwMode="auto">
            <a:xfrm>
              <a:off x="2545814" y="2244522"/>
              <a:ext cx="66614" cy="22205"/>
            </a:xfrm>
            <a:custGeom>
              <a:avLst/>
              <a:gdLst>
                <a:gd name="T0" fmla="*/ 42 w 40"/>
                <a:gd name="T1" fmla="*/ 1 h 13"/>
                <a:gd name="T2" fmla="*/ 47 w 40"/>
                <a:gd name="T3" fmla="*/ 7 h 13"/>
                <a:gd name="T4" fmla="*/ 47 w 40"/>
                <a:gd name="T5" fmla="*/ 15 h 13"/>
                <a:gd name="T6" fmla="*/ 42 w 40"/>
                <a:gd name="T7" fmla="*/ 15 h 13"/>
                <a:gd name="T8" fmla="*/ 36 w 40"/>
                <a:gd name="T9" fmla="*/ 15 h 13"/>
                <a:gd name="T10" fmla="*/ 29 w 40"/>
                <a:gd name="T11" fmla="*/ 12 h 13"/>
                <a:gd name="T12" fmla="*/ 25 w 40"/>
                <a:gd name="T13" fmla="*/ 16 h 13"/>
                <a:gd name="T14" fmla="*/ 20 w 40"/>
                <a:gd name="T15" fmla="*/ 15 h 13"/>
                <a:gd name="T16" fmla="*/ 16 w 40"/>
                <a:gd name="T17" fmla="*/ 11 h 13"/>
                <a:gd name="T18" fmla="*/ 7 w 40"/>
                <a:gd name="T19" fmla="*/ 15 h 13"/>
                <a:gd name="T20" fmla="*/ 1 w 40"/>
                <a:gd name="T21" fmla="*/ 15 h 13"/>
                <a:gd name="T22" fmla="*/ 2 w 40"/>
                <a:gd name="T23" fmla="*/ 10 h 13"/>
                <a:gd name="T24" fmla="*/ 18 w 40"/>
                <a:gd name="T25" fmla="*/ 6 h 13"/>
                <a:gd name="T26" fmla="*/ 25 w 40"/>
                <a:gd name="T27" fmla="*/ 6 h 13"/>
                <a:gd name="T28" fmla="*/ 34 w 40"/>
                <a:gd name="T29" fmla="*/ 1 h 13"/>
                <a:gd name="T30" fmla="*/ 42 w 4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7" name="Freeform 3580">
              <a:extLst>
                <a:ext uri="{FF2B5EF4-FFF2-40B4-BE49-F238E27FC236}">
                  <a16:creationId xmlns:a16="http://schemas.microsoft.com/office/drawing/2014/main" id="{559CB612-0EA1-48EE-BA65-676661EE6B96}"/>
                </a:ext>
              </a:extLst>
            </p:cNvPr>
            <p:cNvSpPr>
              <a:spLocks noChangeAspect="1"/>
            </p:cNvSpPr>
            <p:nvPr/>
          </p:nvSpPr>
          <p:spPr bwMode="auto">
            <a:xfrm>
              <a:off x="2658226" y="2374977"/>
              <a:ext cx="24980" cy="19429"/>
            </a:xfrm>
            <a:custGeom>
              <a:avLst/>
              <a:gdLst>
                <a:gd name="T0" fmla="*/ 8 w 15"/>
                <a:gd name="T1" fmla="*/ 1 h 12"/>
                <a:gd name="T2" fmla="*/ 14 w 15"/>
                <a:gd name="T3" fmla="*/ 1 h 12"/>
                <a:gd name="T4" fmla="*/ 17 w 15"/>
                <a:gd name="T5" fmla="*/ 9 h 12"/>
                <a:gd name="T6" fmla="*/ 11 w 15"/>
                <a:gd name="T7" fmla="*/ 14 h 12"/>
                <a:gd name="T8" fmla="*/ 5 w 15"/>
                <a:gd name="T9" fmla="*/ 12 h 12"/>
                <a:gd name="T10" fmla="*/ 0 w 15"/>
                <a:gd name="T11" fmla="*/ 9 h 12"/>
                <a:gd name="T12" fmla="*/ 5 w 15"/>
                <a:gd name="T13" fmla="*/ 2 h 12"/>
                <a:gd name="T14" fmla="*/ 8 w 15"/>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8" name="Freeform 3581">
              <a:extLst>
                <a:ext uri="{FF2B5EF4-FFF2-40B4-BE49-F238E27FC236}">
                  <a16:creationId xmlns:a16="http://schemas.microsoft.com/office/drawing/2014/main" id="{8E105516-09CC-45EF-A3D1-81CA8EC72AEE}"/>
                </a:ext>
              </a:extLst>
            </p:cNvPr>
            <p:cNvSpPr>
              <a:spLocks noChangeAspect="1"/>
            </p:cNvSpPr>
            <p:nvPr/>
          </p:nvSpPr>
          <p:spPr bwMode="auto">
            <a:xfrm>
              <a:off x="2667940" y="2284768"/>
              <a:ext cx="24980" cy="27756"/>
            </a:xfrm>
            <a:custGeom>
              <a:avLst/>
              <a:gdLst>
                <a:gd name="T0" fmla="*/ 4 w 15"/>
                <a:gd name="T1" fmla="*/ 1 h 17"/>
                <a:gd name="T2" fmla="*/ 12 w 15"/>
                <a:gd name="T3" fmla="*/ 7 h 17"/>
                <a:gd name="T4" fmla="*/ 18 w 15"/>
                <a:gd name="T5" fmla="*/ 15 h 17"/>
                <a:gd name="T6" fmla="*/ 12 w 15"/>
                <a:gd name="T7" fmla="*/ 19 h 17"/>
                <a:gd name="T8" fmla="*/ 6 w 15"/>
                <a:gd name="T9" fmla="*/ 13 h 17"/>
                <a:gd name="T10" fmla="*/ 0 w 15"/>
                <a:gd name="T11" fmla="*/ 4 h 17"/>
                <a:gd name="T12" fmla="*/ 0 w 15"/>
                <a:gd name="T13" fmla="*/ 1 h 17"/>
                <a:gd name="T14" fmla="*/ 4 w 15"/>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69" name="Freeform 3582">
              <a:extLst>
                <a:ext uri="{FF2B5EF4-FFF2-40B4-BE49-F238E27FC236}">
                  <a16:creationId xmlns:a16="http://schemas.microsoft.com/office/drawing/2014/main" id="{B1F0E18C-7CFD-4396-A8A6-7F0599729CA5}"/>
                </a:ext>
              </a:extLst>
            </p:cNvPr>
            <p:cNvSpPr>
              <a:spLocks noChangeAspect="1"/>
            </p:cNvSpPr>
            <p:nvPr/>
          </p:nvSpPr>
          <p:spPr bwMode="auto">
            <a:xfrm>
              <a:off x="2677656" y="2325015"/>
              <a:ext cx="31920" cy="16654"/>
            </a:xfrm>
            <a:custGeom>
              <a:avLst/>
              <a:gdLst>
                <a:gd name="T0" fmla="*/ 13 w 19"/>
                <a:gd name="T1" fmla="*/ 2 h 10"/>
                <a:gd name="T2" fmla="*/ 22 w 19"/>
                <a:gd name="T3" fmla="*/ 10 h 10"/>
                <a:gd name="T4" fmla="*/ 16 w 19"/>
                <a:gd name="T5" fmla="*/ 12 h 10"/>
                <a:gd name="T6" fmla="*/ 7 w 19"/>
                <a:gd name="T7" fmla="*/ 10 h 10"/>
                <a:gd name="T8" fmla="*/ 1 w 19"/>
                <a:gd name="T9" fmla="*/ 2 h 10"/>
                <a:gd name="T10" fmla="*/ 13 w 19"/>
                <a:gd name="T11" fmla="*/ 2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0" name="Freeform 3583">
              <a:extLst>
                <a:ext uri="{FF2B5EF4-FFF2-40B4-BE49-F238E27FC236}">
                  <a16:creationId xmlns:a16="http://schemas.microsoft.com/office/drawing/2014/main" id="{089C68BC-403C-4340-BA3A-3EC4D7BF37CB}"/>
                </a:ext>
              </a:extLst>
            </p:cNvPr>
            <p:cNvSpPr>
              <a:spLocks noChangeAspect="1"/>
            </p:cNvSpPr>
            <p:nvPr/>
          </p:nvSpPr>
          <p:spPr bwMode="auto">
            <a:xfrm>
              <a:off x="2680432" y="2341668"/>
              <a:ext cx="36083" cy="9715"/>
            </a:xfrm>
            <a:custGeom>
              <a:avLst/>
              <a:gdLst>
                <a:gd name="T0" fmla="*/ 24 w 21"/>
                <a:gd name="T1" fmla="*/ 0 h 6"/>
                <a:gd name="T2" fmla="*/ 26 w 21"/>
                <a:gd name="T3" fmla="*/ 1 h 6"/>
                <a:gd name="T4" fmla="*/ 20 w 21"/>
                <a:gd name="T5" fmla="*/ 6 h 6"/>
                <a:gd name="T6" fmla="*/ 7 w 21"/>
                <a:gd name="T7" fmla="*/ 7 h 6"/>
                <a:gd name="T8" fmla="*/ 1 w 21"/>
                <a:gd name="T9" fmla="*/ 6 h 6"/>
                <a:gd name="T10" fmla="*/ 1 w 21"/>
                <a:gd name="T11" fmla="*/ 2 h 6"/>
                <a:gd name="T12" fmla="*/ 15 w 21"/>
                <a:gd name="T13" fmla="*/ 1 h 6"/>
                <a:gd name="T14" fmla="*/ 24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1" name="Freeform 3584">
              <a:extLst>
                <a:ext uri="{FF2B5EF4-FFF2-40B4-BE49-F238E27FC236}">
                  <a16:creationId xmlns:a16="http://schemas.microsoft.com/office/drawing/2014/main" id="{063584BA-C477-491A-AE12-C160841B8A52}"/>
                </a:ext>
              </a:extLst>
            </p:cNvPr>
            <p:cNvSpPr>
              <a:spLocks noChangeAspect="1"/>
            </p:cNvSpPr>
            <p:nvPr/>
          </p:nvSpPr>
          <p:spPr bwMode="auto">
            <a:xfrm>
              <a:off x="2685983" y="2351384"/>
              <a:ext cx="31920" cy="9715"/>
            </a:xfrm>
            <a:custGeom>
              <a:avLst/>
              <a:gdLst>
                <a:gd name="T0" fmla="*/ 10 w 19"/>
                <a:gd name="T1" fmla="*/ 2 h 6"/>
                <a:gd name="T2" fmla="*/ 18 w 19"/>
                <a:gd name="T3" fmla="*/ 0 h 6"/>
                <a:gd name="T4" fmla="*/ 22 w 19"/>
                <a:gd name="T5" fmla="*/ 1 h 6"/>
                <a:gd name="T6" fmla="*/ 12 w 19"/>
                <a:gd name="T7" fmla="*/ 4 h 6"/>
                <a:gd name="T8" fmla="*/ 5 w 19"/>
                <a:gd name="T9" fmla="*/ 7 h 6"/>
                <a:gd name="T10" fmla="*/ 1 w 19"/>
                <a:gd name="T11" fmla="*/ 5 h 6"/>
                <a:gd name="T12" fmla="*/ 10 w 19"/>
                <a:gd name="T13" fmla="*/ 2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2" name="Freeform 3585">
              <a:extLst>
                <a:ext uri="{FF2B5EF4-FFF2-40B4-BE49-F238E27FC236}">
                  <a16:creationId xmlns:a16="http://schemas.microsoft.com/office/drawing/2014/main" id="{1221B4F9-825D-48D2-96CB-6AD2D0727F7A}"/>
                </a:ext>
              </a:extLst>
            </p:cNvPr>
            <p:cNvSpPr>
              <a:spLocks noChangeAspect="1"/>
            </p:cNvSpPr>
            <p:nvPr/>
          </p:nvSpPr>
          <p:spPr bwMode="auto">
            <a:xfrm>
              <a:off x="2697085" y="2355546"/>
              <a:ext cx="23593" cy="12491"/>
            </a:xfrm>
            <a:custGeom>
              <a:avLst/>
              <a:gdLst>
                <a:gd name="T0" fmla="*/ 0 w 14"/>
                <a:gd name="T1" fmla="*/ 6 h 7"/>
                <a:gd name="T2" fmla="*/ 5 w 14"/>
                <a:gd name="T3" fmla="*/ 8 h 7"/>
                <a:gd name="T4" fmla="*/ 11 w 14"/>
                <a:gd name="T5" fmla="*/ 4 h 7"/>
                <a:gd name="T6" fmla="*/ 17 w 14"/>
                <a:gd name="T7" fmla="*/ 1 h 7"/>
                <a:gd name="T8" fmla="*/ 15 w 14"/>
                <a:gd name="T9" fmla="*/ 0 h 7"/>
                <a:gd name="T10" fmla="*/ 5 w 14"/>
                <a:gd name="T11" fmla="*/ 3 h 7"/>
                <a:gd name="T12" fmla="*/ 0 w 14"/>
                <a:gd name="T13" fmla="*/ 6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3" name="Freeform 3586">
              <a:extLst>
                <a:ext uri="{FF2B5EF4-FFF2-40B4-BE49-F238E27FC236}">
                  <a16:creationId xmlns:a16="http://schemas.microsoft.com/office/drawing/2014/main" id="{DDD2BAEF-8663-4DB0-9113-118A16D63CD9}"/>
                </a:ext>
              </a:extLst>
            </p:cNvPr>
            <p:cNvSpPr>
              <a:spLocks noChangeAspect="1"/>
            </p:cNvSpPr>
            <p:nvPr/>
          </p:nvSpPr>
          <p:spPr bwMode="auto">
            <a:xfrm>
              <a:off x="2704024" y="2327790"/>
              <a:ext cx="98534" cy="66614"/>
            </a:xfrm>
            <a:custGeom>
              <a:avLst/>
              <a:gdLst>
                <a:gd name="T0" fmla="*/ 26 w 59"/>
                <a:gd name="T1" fmla="*/ 34 h 40"/>
                <a:gd name="T2" fmla="*/ 24 w 59"/>
                <a:gd name="T3" fmla="*/ 37 h 40"/>
                <a:gd name="T4" fmla="*/ 28 w 59"/>
                <a:gd name="T5" fmla="*/ 40 h 40"/>
                <a:gd name="T6" fmla="*/ 24 w 59"/>
                <a:gd name="T7" fmla="*/ 41 h 40"/>
                <a:gd name="T8" fmla="*/ 25 w 59"/>
                <a:gd name="T9" fmla="*/ 47 h 40"/>
                <a:gd name="T10" fmla="*/ 31 w 59"/>
                <a:gd name="T11" fmla="*/ 47 h 40"/>
                <a:gd name="T12" fmla="*/ 36 w 59"/>
                <a:gd name="T13" fmla="*/ 44 h 40"/>
                <a:gd name="T14" fmla="*/ 40 w 59"/>
                <a:gd name="T15" fmla="*/ 47 h 40"/>
                <a:gd name="T16" fmla="*/ 46 w 59"/>
                <a:gd name="T17" fmla="*/ 47 h 40"/>
                <a:gd name="T18" fmla="*/ 55 w 59"/>
                <a:gd name="T19" fmla="*/ 46 h 40"/>
                <a:gd name="T20" fmla="*/ 55 w 59"/>
                <a:gd name="T21" fmla="*/ 42 h 40"/>
                <a:gd name="T22" fmla="*/ 60 w 59"/>
                <a:gd name="T23" fmla="*/ 43 h 40"/>
                <a:gd name="T24" fmla="*/ 58 w 59"/>
                <a:gd name="T25" fmla="*/ 38 h 40"/>
                <a:gd name="T26" fmla="*/ 58 w 59"/>
                <a:gd name="T27" fmla="*/ 34 h 40"/>
                <a:gd name="T28" fmla="*/ 61 w 59"/>
                <a:gd name="T29" fmla="*/ 31 h 40"/>
                <a:gd name="T30" fmla="*/ 66 w 59"/>
                <a:gd name="T31" fmla="*/ 35 h 40"/>
                <a:gd name="T32" fmla="*/ 69 w 59"/>
                <a:gd name="T33" fmla="*/ 29 h 40"/>
                <a:gd name="T34" fmla="*/ 65 w 59"/>
                <a:gd name="T35" fmla="*/ 25 h 40"/>
                <a:gd name="T36" fmla="*/ 69 w 59"/>
                <a:gd name="T37" fmla="*/ 17 h 40"/>
                <a:gd name="T38" fmla="*/ 70 w 59"/>
                <a:gd name="T39" fmla="*/ 11 h 40"/>
                <a:gd name="T40" fmla="*/ 71 w 59"/>
                <a:gd name="T41" fmla="*/ 5 h 40"/>
                <a:gd name="T42" fmla="*/ 65 w 59"/>
                <a:gd name="T43" fmla="*/ 0 h 40"/>
                <a:gd name="T44" fmla="*/ 60 w 59"/>
                <a:gd name="T45" fmla="*/ 1 h 40"/>
                <a:gd name="T46" fmla="*/ 57 w 59"/>
                <a:gd name="T47" fmla="*/ 6 h 40"/>
                <a:gd name="T48" fmla="*/ 47 w 59"/>
                <a:gd name="T49" fmla="*/ 1 h 40"/>
                <a:gd name="T50" fmla="*/ 34 w 59"/>
                <a:gd name="T51" fmla="*/ 2 h 40"/>
                <a:gd name="T52" fmla="*/ 31 w 59"/>
                <a:gd name="T53" fmla="*/ 7 h 40"/>
                <a:gd name="T54" fmla="*/ 36 w 59"/>
                <a:gd name="T55" fmla="*/ 8 h 40"/>
                <a:gd name="T56" fmla="*/ 35 w 59"/>
                <a:gd name="T57" fmla="*/ 12 h 40"/>
                <a:gd name="T58" fmla="*/ 41 w 59"/>
                <a:gd name="T59" fmla="*/ 12 h 40"/>
                <a:gd name="T60" fmla="*/ 39 w 59"/>
                <a:gd name="T61" fmla="*/ 17 h 40"/>
                <a:gd name="T62" fmla="*/ 42 w 59"/>
                <a:gd name="T63" fmla="*/ 22 h 40"/>
                <a:gd name="T64" fmla="*/ 32 w 59"/>
                <a:gd name="T65" fmla="*/ 18 h 40"/>
                <a:gd name="T66" fmla="*/ 26 w 59"/>
                <a:gd name="T67" fmla="*/ 8 h 40"/>
                <a:gd name="T68" fmla="*/ 18 w 59"/>
                <a:gd name="T69" fmla="*/ 6 h 40"/>
                <a:gd name="T70" fmla="*/ 13 w 59"/>
                <a:gd name="T71" fmla="*/ 12 h 40"/>
                <a:gd name="T72" fmla="*/ 19 w 59"/>
                <a:gd name="T73" fmla="*/ 14 h 40"/>
                <a:gd name="T74" fmla="*/ 16 w 59"/>
                <a:gd name="T75" fmla="*/ 18 h 40"/>
                <a:gd name="T76" fmla="*/ 20 w 59"/>
                <a:gd name="T77" fmla="*/ 18 h 40"/>
                <a:gd name="T78" fmla="*/ 22 w 59"/>
                <a:gd name="T79" fmla="*/ 24 h 40"/>
                <a:gd name="T80" fmla="*/ 14 w 59"/>
                <a:gd name="T81" fmla="*/ 23 h 40"/>
                <a:gd name="T82" fmla="*/ 7 w 59"/>
                <a:gd name="T83" fmla="*/ 28 h 40"/>
                <a:gd name="T84" fmla="*/ 1 w 59"/>
                <a:gd name="T85" fmla="*/ 29 h 40"/>
                <a:gd name="T86" fmla="*/ 1 w 59"/>
                <a:gd name="T87" fmla="*/ 34 h 40"/>
                <a:gd name="T88" fmla="*/ 13 w 59"/>
                <a:gd name="T89" fmla="*/ 31 h 40"/>
                <a:gd name="T90" fmla="*/ 18 w 59"/>
                <a:gd name="T91" fmla="*/ 29 h 40"/>
                <a:gd name="T92" fmla="*/ 26 w 59"/>
                <a:gd name="T93" fmla="*/ 29 h 40"/>
                <a:gd name="T94" fmla="*/ 34 w 59"/>
                <a:gd name="T95" fmla="*/ 26 h 40"/>
                <a:gd name="T96" fmla="*/ 43 w 59"/>
                <a:gd name="T97" fmla="*/ 26 h 40"/>
                <a:gd name="T98" fmla="*/ 39 w 59"/>
                <a:gd name="T99" fmla="*/ 29 h 40"/>
                <a:gd name="T100" fmla="*/ 34 w 59"/>
                <a:gd name="T101" fmla="*/ 32 h 40"/>
                <a:gd name="T102" fmla="*/ 26 w 59"/>
                <a:gd name="T103" fmla="*/ 34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4" name="Freeform 3587">
              <a:extLst>
                <a:ext uri="{FF2B5EF4-FFF2-40B4-BE49-F238E27FC236}">
                  <a16:creationId xmlns:a16="http://schemas.microsoft.com/office/drawing/2014/main" id="{DE3CF208-DD30-4399-A637-83137EB4DF9F}"/>
                </a:ext>
              </a:extLst>
            </p:cNvPr>
            <p:cNvSpPr>
              <a:spLocks noChangeAspect="1"/>
            </p:cNvSpPr>
            <p:nvPr/>
          </p:nvSpPr>
          <p:spPr bwMode="auto">
            <a:xfrm>
              <a:off x="2735943" y="2325017"/>
              <a:ext cx="22205" cy="8327"/>
            </a:xfrm>
            <a:custGeom>
              <a:avLst/>
              <a:gdLst>
                <a:gd name="T0" fmla="*/ 0 w 13"/>
                <a:gd name="T1" fmla="*/ 5 h 5"/>
                <a:gd name="T2" fmla="*/ 0 w 13"/>
                <a:gd name="T3" fmla="*/ 6 h 5"/>
                <a:gd name="T4" fmla="*/ 6 w 13"/>
                <a:gd name="T5" fmla="*/ 6 h 5"/>
                <a:gd name="T6" fmla="*/ 15 w 13"/>
                <a:gd name="T7" fmla="*/ 1 h 5"/>
                <a:gd name="T8" fmla="*/ 12 w 13"/>
                <a:gd name="T9" fmla="*/ 1 h 5"/>
                <a:gd name="T10" fmla="*/ 6 w 13"/>
                <a:gd name="T11" fmla="*/ 1 h 5"/>
                <a:gd name="T12" fmla="*/ 4 w 13"/>
                <a:gd name="T13" fmla="*/ 4 h 5"/>
                <a:gd name="T14" fmla="*/ 0 w 1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5" name="Freeform 3588">
              <a:extLst>
                <a:ext uri="{FF2B5EF4-FFF2-40B4-BE49-F238E27FC236}">
                  <a16:creationId xmlns:a16="http://schemas.microsoft.com/office/drawing/2014/main" id="{A53CD447-117A-448F-A542-D574C8566D52}"/>
                </a:ext>
              </a:extLst>
            </p:cNvPr>
            <p:cNvSpPr>
              <a:spLocks noChangeAspect="1"/>
            </p:cNvSpPr>
            <p:nvPr/>
          </p:nvSpPr>
          <p:spPr bwMode="auto">
            <a:xfrm>
              <a:off x="2733167" y="2277831"/>
              <a:ext cx="26369" cy="9715"/>
            </a:xfrm>
            <a:custGeom>
              <a:avLst/>
              <a:gdLst>
                <a:gd name="T0" fmla="*/ 0 w 16"/>
                <a:gd name="T1" fmla="*/ 4 h 6"/>
                <a:gd name="T2" fmla="*/ 6 w 16"/>
                <a:gd name="T3" fmla="*/ 7 h 6"/>
                <a:gd name="T4" fmla="*/ 13 w 16"/>
                <a:gd name="T5" fmla="*/ 4 h 6"/>
                <a:gd name="T6" fmla="*/ 18 w 16"/>
                <a:gd name="T7" fmla="*/ 5 h 6"/>
                <a:gd name="T8" fmla="*/ 12 w 16"/>
                <a:gd name="T9" fmla="*/ 1 h 6"/>
                <a:gd name="T10" fmla="*/ 6 w 16"/>
                <a:gd name="T11" fmla="*/ 1 h 6"/>
                <a:gd name="T12" fmla="*/ 0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6" name="Freeform 3589">
              <a:extLst>
                <a:ext uri="{FF2B5EF4-FFF2-40B4-BE49-F238E27FC236}">
                  <a16:creationId xmlns:a16="http://schemas.microsoft.com/office/drawing/2014/main" id="{C50F26AA-B442-4025-8FEB-27E60745B528}"/>
                </a:ext>
              </a:extLst>
            </p:cNvPr>
            <p:cNvSpPr>
              <a:spLocks noChangeAspect="1"/>
            </p:cNvSpPr>
            <p:nvPr/>
          </p:nvSpPr>
          <p:spPr bwMode="auto">
            <a:xfrm>
              <a:off x="2685983" y="2218156"/>
              <a:ext cx="108248" cy="69390"/>
            </a:xfrm>
            <a:custGeom>
              <a:avLst/>
              <a:gdLst>
                <a:gd name="T0" fmla="*/ 68 w 65"/>
                <a:gd name="T1" fmla="*/ 33 h 42"/>
                <a:gd name="T2" fmla="*/ 77 w 65"/>
                <a:gd name="T3" fmla="*/ 39 h 42"/>
                <a:gd name="T4" fmla="*/ 73 w 65"/>
                <a:gd name="T5" fmla="*/ 45 h 42"/>
                <a:gd name="T6" fmla="*/ 62 w 65"/>
                <a:gd name="T7" fmla="*/ 49 h 42"/>
                <a:gd name="T8" fmla="*/ 56 w 65"/>
                <a:gd name="T9" fmla="*/ 44 h 42"/>
                <a:gd name="T10" fmla="*/ 52 w 65"/>
                <a:gd name="T11" fmla="*/ 36 h 42"/>
                <a:gd name="T12" fmla="*/ 44 w 65"/>
                <a:gd name="T13" fmla="*/ 35 h 42"/>
                <a:gd name="T14" fmla="*/ 34 w 65"/>
                <a:gd name="T15" fmla="*/ 35 h 42"/>
                <a:gd name="T16" fmla="*/ 29 w 65"/>
                <a:gd name="T17" fmla="*/ 31 h 42"/>
                <a:gd name="T18" fmla="*/ 16 w 65"/>
                <a:gd name="T19" fmla="*/ 36 h 42"/>
                <a:gd name="T20" fmla="*/ 6 w 65"/>
                <a:gd name="T21" fmla="*/ 30 h 42"/>
                <a:gd name="T22" fmla="*/ 8 w 65"/>
                <a:gd name="T23" fmla="*/ 25 h 42"/>
                <a:gd name="T24" fmla="*/ 19 w 65"/>
                <a:gd name="T25" fmla="*/ 27 h 42"/>
                <a:gd name="T26" fmla="*/ 26 w 65"/>
                <a:gd name="T27" fmla="*/ 27 h 42"/>
                <a:gd name="T28" fmla="*/ 25 w 65"/>
                <a:gd name="T29" fmla="*/ 23 h 42"/>
                <a:gd name="T30" fmla="*/ 28 w 65"/>
                <a:gd name="T31" fmla="*/ 20 h 42"/>
                <a:gd name="T32" fmla="*/ 18 w 65"/>
                <a:gd name="T33" fmla="*/ 19 h 42"/>
                <a:gd name="T34" fmla="*/ 20 w 65"/>
                <a:gd name="T35" fmla="*/ 15 h 42"/>
                <a:gd name="T36" fmla="*/ 16 w 65"/>
                <a:gd name="T37" fmla="*/ 15 h 42"/>
                <a:gd name="T38" fmla="*/ 10 w 65"/>
                <a:gd name="T39" fmla="*/ 19 h 42"/>
                <a:gd name="T40" fmla="*/ 11 w 65"/>
                <a:gd name="T41" fmla="*/ 13 h 42"/>
                <a:gd name="T42" fmla="*/ 10 w 65"/>
                <a:gd name="T43" fmla="*/ 12 h 42"/>
                <a:gd name="T44" fmla="*/ 5 w 65"/>
                <a:gd name="T45" fmla="*/ 15 h 42"/>
                <a:gd name="T46" fmla="*/ 0 w 65"/>
                <a:gd name="T47" fmla="*/ 8 h 42"/>
                <a:gd name="T48" fmla="*/ 6 w 65"/>
                <a:gd name="T49" fmla="*/ 5 h 42"/>
                <a:gd name="T50" fmla="*/ 6 w 65"/>
                <a:gd name="T51" fmla="*/ 1 h 42"/>
                <a:gd name="T52" fmla="*/ 13 w 65"/>
                <a:gd name="T53" fmla="*/ 5 h 42"/>
                <a:gd name="T54" fmla="*/ 24 w 65"/>
                <a:gd name="T55" fmla="*/ 0 h 42"/>
                <a:gd name="T56" fmla="*/ 35 w 65"/>
                <a:gd name="T57" fmla="*/ 2 h 42"/>
                <a:gd name="T58" fmla="*/ 38 w 65"/>
                <a:gd name="T59" fmla="*/ 11 h 42"/>
                <a:gd name="T60" fmla="*/ 40 w 65"/>
                <a:gd name="T61" fmla="*/ 14 h 42"/>
                <a:gd name="T62" fmla="*/ 48 w 65"/>
                <a:gd name="T63" fmla="*/ 11 h 42"/>
                <a:gd name="T64" fmla="*/ 56 w 65"/>
                <a:gd name="T65" fmla="*/ 17 h 42"/>
                <a:gd name="T66" fmla="*/ 56 w 65"/>
                <a:gd name="T67" fmla="*/ 20 h 42"/>
                <a:gd name="T68" fmla="*/ 66 w 65"/>
                <a:gd name="T69" fmla="*/ 19 h 42"/>
                <a:gd name="T70" fmla="*/ 71 w 65"/>
                <a:gd name="T71" fmla="*/ 26 h 42"/>
                <a:gd name="T72" fmla="*/ 68 w 65"/>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7" name="Freeform 3590">
              <a:extLst>
                <a:ext uri="{FF2B5EF4-FFF2-40B4-BE49-F238E27FC236}">
                  <a16:creationId xmlns:a16="http://schemas.microsoft.com/office/drawing/2014/main" id="{A3B52C01-FBCB-43DF-9851-2403CB4CEB84}"/>
                </a:ext>
              </a:extLst>
            </p:cNvPr>
            <p:cNvSpPr>
              <a:spLocks noChangeAspect="1"/>
            </p:cNvSpPr>
            <p:nvPr/>
          </p:nvSpPr>
          <p:spPr bwMode="auto">
            <a:xfrm>
              <a:off x="2805334" y="2187622"/>
              <a:ext cx="24980" cy="22205"/>
            </a:xfrm>
            <a:custGeom>
              <a:avLst/>
              <a:gdLst>
                <a:gd name="T0" fmla="*/ 6 w 15"/>
                <a:gd name="T1" fmla="*/ 1 h 13"/>
                <a:gd name="T2" fmla="*/ 1 w 15"/>
                <a:gd name="T3" fmla="*/ 10 h 13"/>
                <a:gd name="T4" fmla="*/ 8 w 15"/>
                <a:gd name="T5" fmla="*/ 12 h 13"/>
                <a:gd name="T6" fmla="*/ 12 w 15"/>
                <a:gd name="T7" fmla="*/ 16 h 13"/>
                <a:gd name="T8" fmla="*/ 16 w 15"/>
                <a:gd name="T9" fmla="*/ 12 h 13"/>
                <a:gd name="T10" fmla="*/ 16 w 15"/>
                <a:gd name="T11" fmla="*/ 4 h 13"/>
                <a:gd name="T12" fmla="*/ 10 w 15"/>
                <a:gd name="T13" fmla="*/ 4 h 13"/>
                <a:gd name="T14" fmla="*/ 6 w 15"/>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8" name="Freeform 3591">
              <a:extLst>
                <a:ext uri="{FF2B5EF4-FFF2-40B4-BE49-F238E27FC236}">
                  <a16:creationId xmlns:a16="http://schemas.microsoft.com/office/drawing/2014/main" id="{240D78C6-B1DE-45E0-B99D-CE71E0D5C86D}"/>
                </a:ext>
              </a:extLst>
            </p:cNvPr>
            <p:cNvSpPr>
              <a:spLocks noChangeAspect="1"/>
            </p:cNvSpPr>
            <p:nvPr/>
          </p:nvSpPr>
          <p:spPr bwMode="auto">
            <a:xfrm>
              <a:off x="2812271" y="2238973"/>
              <a:ext cx="58288" cy="48573"/>
            </a:xfrm>
            <a:custGeom>
              <a:avLst/>
              <a:gdLst>
                <a:gd name="T0" fmla="*/ 6 w 35"/>
                <a:gd name="T1" fmla="*/ 0 h 29"/>
                <a:gd name="T2" fmla="*/ 22 w 35"/>
                <a:gd name="T3" fmla="*/ 5 h 29"/>
                <a:gd name="T4" fmla="*/ 28 w 35"/>
                <a:gd name="T5" fmla="*/ 8 h 29"/>
                <a:gd name="T6" fmla="*/ 34 w 35"/>
                <a:gd name="T7" fmla="*/ 11 h 29"/>
                <a:gd name="T8" fmla="*/ 41 w 35"/>
                <a:gd name="T9" fmla="*/ 16 h 29"/>
                <a:gd name="T10" fmla="*/ 36 w 35"/>
                <a:gd name="T11" fmla="*/ 21 h 29"/>
                <a:gd name="T12" fmla="*/ 37 w 35"/>
                <a:gd name="T13" fmla="*/ 28 h 29"/>
                <a:gd name="T14" fmla="*/ 24 w 35"/>
                <a:gd name="T15" fmla="*/ 33 h 29"/>
                <a:gd name="T16" fmla="*/ 18 w 35"/>
                <a:gd name="T17" fmla="*/ 30 h 29"/>
                <a:gd name="T18" fmla="*/ 10 w 35"/>
                <a:gd name="T19" fmla="*/ 35 h 29"/>
                <a:gd name="T20" fmla="*/ 8 w 35"/>
                <a:gd name="T21" fmla="*/ 29 h 29"/>
                <a:gd name="T22" fmla="*/ 4 w 35"/>
                <a:gd name="T23" fmla="*/ 24 h 29"/>
                <a:gd name="T24" fmla="*/ 0 w 35"/>
                <a:gd name="T25" fmla="*/ 12 h 29"/>
                <a:gd name="T26" fmla="*/ 2 w 35"/>
                <a:gd name="T27" fmla="*/ 2 h 29"/>
                <a:gd name="T28" fmla="*/ 6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79" name="Freeform 3592">
              <a:extLst>
                <a:ext uri="{FF2B5EF4-FFF2-40B4-BE49-F238E27FC236}">
                  <a16:creationId xmlns:a16="http://schemas.microsoft.com/office/drawing/2014/main" id="{0F80A894-49E3-46DB-AF3E-BCC384C5AEF3}"/>
                </a:ext>
              </a:extLst>
            </p:cNvPr>
            <p:cNvSpPr>
              <a:spLocks noChangeAspect="1"/>
            </p:cNvSpPr>
            <p:nvPr/>
          </p:nvSpPr>
          <p:spPr bwMode="auto">
            <a:xfrm>
              <a:off x="2837253" y="2288934"/>
              <a:ext cx="58288" cy="15266"/>
            </a:xfrm>
            <a:custGeom>
              <a:avLst/>
              <a:gdLst>
                <a:gd name="T0" fmla="*/ 11 w 35"/>
                <a:gd name="T1" fmla="*/ 0 h 9"/>
                <a:gd name="T2" fmla="*/ 1 w 35"/>
                <a:gd name="T3" fmla="*/ 2 h 9"/>
                <a:gd name="T4" fmla="*/ 2 w 35"/>
                <a:gd name="T5" fmla="*/ 9 h 9"/>
                <a:gd name="T6" fmla="*/ 22 w 35"/>
                <a:gd name="T7" fmla="*/ 9 h 9"/>
                <a:gd name="T8" fmla="*/ 35 w 35"/>
                <a:gd name="T9" fmla="*/ 10 h 9"/>
                <a:gd name="T10" fmla="*/ 38 w 35"/>
                <a:gd name="T11" fmla="*/ 5 h 9"/>
                <a:gd name="T12" fmla="*/ 41 w 35"/>
                <a:gd name="T13" fmla="*/ 2 h 9"/>
                <a:gd name="T14" fmla="*/ 36 w 35"/>
                <a:gd name="T15" fmla="*/ 0 h 9"/>
                <a:gd name="T16" fmla="*/ 30 w 35"/>
                <a:gd name="T17" fmla="*/ 1 h 9"/>
                <a:gd name="T18" fmla="*/ 16 w 35"/>
                <a:gd name="T19" fmla="*/ 0 h 9"/>
                <a:gd name="T20" fmla="*/ 11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0" name="Freeform 3593">
              <a:extLst>
                <a:ext uri="{FF2B5EF4-FFF2-40B4-BE49-F238E27FC236}">
                  <a16:creationId xmlns:a16="http://schemas.microsoft.com/office/drawing/2014/main" id="{1DF2EFE1-B779-43A0-B2F9-F121866A7774}"/>
                </a:ext>
              </a:extLst>
            </p:cNvPr>
            <p:cNvSpPr>
              <a:spLocks noChangeAspect="1"/>
            </p:cNvSpPr>
            <p:nvPr/>
          </p:nvSpPr>
          <p:spPr bwMode="auto">
            <a:xfrm>
              <a:off x="2928847" y="2293097"/>
              <a:ext cx="20817" cy="15266"/>
            </a:xfrm>
            <a:custGeom>
              <a:avLst/>
              <a:gdLst>
                <a:gd name="T0" fmla="*/ 4 w 12"/>
                <a:gd name="T1" fmla="*/ 1 h 9"/>
                <a:gd name="T2" fmla="*/ 0 w 12"/>
                <a:gd name="T3" fmla="*/ 5 h 9"/>
                <a:gd name="T4" fmla="*/ 5 w 12"/>
                <a:gd name="T5" fmla="*/ 10 h 9"/>
                <a:gd name="T6" fmla="*/ 11 w 12"/>
                <a:gd name="T7" fmla="*/ 10 h 9"/>
                <a:gd name="T8" fmla="*/ 14 w 12"/>
                <a:gd name="T9" fmla="*/ 4 h 9"/>
                <a:gd name="T10" fmla="*/ 8 w 12"/>
                <a:gd name="T11" fmla="*/ 2 h 9"/>
                <a:gd name="T12" fmla="*/ 4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1" name="Freeform 3594">
              <a:extLst>
                <a:ext uri="{FF2B5EF4-FFF2-40B4-BE49-F238E27FC236}">
                  <a16:creationId xmlns:a16="http://schemas.microsoft.com/office/drawing/2014/main" id="{2BB701E6-9FD0-4160-86D3-47CBFD30B371}"/>
                </a:ext>
              </a:extLst>
            </p:cNvPr>
            <p:cNvSpPr>
              <a:spLocks noChangeAspect="1"/>
            </p:cNvSpPr>
            <p:nvPr/>
          </p:nvSpPr>
          <p:spPr bwMode="auto">
            <a:xfrm>
              <a:off x="2816436" y="2313912"/>
              <a:ext cx="294213" cy="105473"/>
            </a:xfrm>
            <a:custGeom>
              <a:avLst/>
              <a:gdLst>
                <a:gd name="T0" fmla="*/ 205 w 177"/>
                <a:gd name="T1" fmla="*/ 42 h 63"/>
                <a:gd name="T2" fmla="*/ 210 w 177"/>
                <a:gd name="T3" fmla="*/ 51 h 63"/>
                <a:gd name="T4" fmla="*/ 202 w 177"/>
                <a:gd name="T5" fmla="*/ 59 h 63"/>
                <a:gd name="T6" fmla="*/ 210 w 177"/>
                <a:gd name="T7" fmla="*/ 62 h 63"/>
                <a:gd name="T8" fmla="*/ 200 w 177"/>
                <a:gd name="T9" fmla="*/ 62 h 63"/>
                <a:gd name="T10" fmla="*/ 201 w 177"/>
                <a:gd name="T11" fmla="*/ 70 h 63"/>
                <a:gd name="T12" fmla="*/ 187 w 177"/>
                <a:gd name="T13" fmla="*/ 69 h 63"/>
                <a:gd name="T14" fmla="*/ 168 w 177"/>
                <a:gd name="T15" fmla="*/ 72 h 63"/>
                <a:gd name="T16" fmla="*/ 158 w 177"/>
                <a:gd name="T17" fmla="*/ 71 h 63"/>
                <a:gd name="T18" fmla="*/ 140 w 177"/>
                <a:gd name="T19" fmla="*/ 71 h 63"/>
                <a:gd name="T20" fmla="*/ 135 w 177"/>
                <a:gd name="T21" fmla="*/ 71 h 63"/>
                <a:gd name="T22" fmla="*/ 128 w 177"/>
                <a:gd name="T23" fmla="*/ 74 h 63"/>
                <a:gd name="T24" fmla="*/ 121 w 177"/>
                <a:gd name="T25" fmla="*/ 72 h 63"/>
                <a:gd name="T26" fmla="*/ 115 w 177"/>
                <a:gd name="T27" fmla="*/ 74 h 63"/>
                <a:gd name="T28" fmla="*/ 93 w 177"/>
                <a:gd name="T29" fmla="*/ 63 h 63"/>
                <a:gd name="T30" fmla="*/ 86 w 177"/>
                <a:gd name="T31" fmla="*/ 65 h 63"/>
                <a:gd name="T32" fmla="*/ 72 w 177"/>
                <a:gd name="T33" fmla="*/ 70 h 63"/>
                <a:gd name="T34" fmla="*/ 60 w 177"/>
                <a:gd name="T35" fmla="*/ 69 h 63"/>
                <a:gd name="T36" fmla="*/ 50 w 177"/>
                <a:gd name="T37" fmla="*/ 55 h 63"/>
                <a:gd name="T38" fmla="*/ 50 w 177"/>
                <a:gd name="T39" fmla="*/ 52 h 63"/>
                <a:gd name="T40" fmla="*/ 56 w 177"/>
                <a:gd name="T41" fmla="*/ 41 h 63"/>
                <a:gd name="T42" fmla="*/ 50 w 177"/>
                <a:gd name="T43" fmla="*/ 29 h 63"/>
                <a:gd name="T44" fmla="*/ 42 w 177"/>
                <a:gd name="T45" fmla="*/ 24 h 63"/>
                <a:gd name="T46" fmla="*/ 20 w 177"/>
                <a:gd name="T47" fmla="*/ 24 h 63"/>
                <a:gd name="T48" fmla="*/ 22 w 177"/>
                <a:gd name="T49" fmla="*/ 19 h 63"/>
                <a:gd name="T50" fmla="*/ 8 w 177"/>
                <a:gd name="T51" fmla="*/ 16 h 63"/>
                <a:gd name="T52" fmla="*/ 4 w 177"/>
                <a:gd name="T53" fmla="*/ 13 h 63"/>
                <a:gd name="T54" fmla="*/ 6 w 177"/>
                <a:gd name="T55" fmla="*/ 8 h 63"/>
                <a:gd name="T56" fmla="*/ 10 w 177"/>
                <a:gd name="T57" fmla="*/ 1 h 63"/>
                <a:gd name="T58" fmla="*/ 29 w 177"/>
                <a:gd name="T59" fmla="*/ 1 h 63"/>
                <a:gd name="T60" fmla="*/ 43 w 177"/>
                <a:gd name="T61" fmla="*/ 4 h 63"/>
                <a:gd name="T62" fmla="*/ 48 w 177"/>
                <a:gd name="T63" fmla="*/ 11 h 63"/>
                <a:gd name="T64" fmla="*/ 52 w 177"/>
                <a:gd name="T65" fmla="*/ 12 h 63"/>
                <a:gd name="T66" fmla="*/ 72 w 177"/>
                <a:gd name="T67" fmla="*/ 10 h 63"/>
                <a:gd name="T68" fmla="*/ 80 w 177"/>
                <a:gd name="T69" fmla="*/ 18 h 63"/>
                <a:gd name="T70" fmla="*/ 71 w 177"/>
                <a:gd name="T71" fmla="*/ 18 h 63"/>
                <a:gd name="T72" fmla="*/ 91 w 177"/>
                <a:gd name="T73" fmla="*/ 21 h 63"/>
                <a:gd name="T74" fmla="*/ 93 w 177"/>
                <a:gd name="T75" fmla="*/ 27 h 63"/>
                <a:gd name="T76" fmla="*/ 66 w 177"/>
                <a:gd name="T77" fmla="*/ 21 h 63"/>
                <a:gd name="T78" fmla="*/ 77 w 177"/>
                <a:gd name="T79" fmla="*/ 29 h 63"/>
                <a:gd name="T80" fmla="*/ 71 w 177"/>
                <a:gd name="T81" fmla="*/ 35 h 63"/>
                <a:gd name="T82" fmla="*/ 85 w 177"/>
                <a:gd name="T83" fmla="*/ 35 h 63"/>
                <a:gd name="T84" fmla="*/ 87 w 177"/>
                <a:gd name="T85" fmla="*/ 41 h 63"/>
                <a:gd name="T86" fmla="*/ 84 w 177"/>
                <a:gd name="T87" fmla="*/ 45 h 63"/>
                <a:gd name="T88" fmla="*/ 91 w 177"/>
                <a:gd name="T89" fmla="*/ 48 h 63"/>
                <a:gd name="T90" fmla="*/ 95 w 177"/>
                <a:gd name="T91" fmla="*/ 43 h 63"/>
                <a:gd name="T92" fmla="*/ 104 w 177"/>
                <a:gd name="T93" fmla="*/ 46 h 63"/>
                <a:gd name="T94" fmla="*/ 111 w 177"/>
                <a:gd name="T95" fmla="*/ 46 h 63"/>
                <a:gd name="T96" fmla="*/ 125 w 177"/>
                <a:gd name="T97" fmla="*/ 47 h 63"/>
                <a:gd name="T98" fmla="*/ 135 w 177"/>
                <a:gd name="T99" fmla="*/ 49 h 63"/>
                <a:gd name="T100" fmla="*/ 144 w 177"/>
                <a:gd name="T101" fmla="*/ 41 h 63"/>
                <a:gd name="T102" fmla="*/ 162 w 177"/>
                <a:gd name="T103" fmla="*/ 35 h 63"/>
                <a:gd name="T104" fmla="*/ 181 w 177"/>
                <a:gd name="T105" fmla="*/ 34 h 63"/>
                <a:gd name="T106" fmla="*/ 196 w 177"/>
                <a:gd name="T107" fmla="*/ 3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2" name="Freeform 3595">
              <a:extLst>
                <a:ext uri="{FF2B5EF4-FFF2-40B4-BE49-F238E27FC236}">
                  <a16:creationId xmlns:a16="http://schemas.microsoft.com/office/drawing/2014/main" id="{CB0B1940-075F-483F-8343-BA62BB14D442}"/>
                </a:ext>
              </a:extLst>
            </p:cNvPr>
            <p:cNvSpPr>
              <a:spLocks noChangeAspect="1"/>
            </p:cNvSpPr>
            <p:nvPr/>
          </p:nvSpPr>
          <p:spPr bwMode="auto">
            <a:xfrm>
              <a:off x="2930235" y="2318077"/>
              <a:ext cx="12491" cy="20817"/>
            </a:xfrm>
            <a:custGeom>
              <a:avLst/>
              <a:gdLst>
                <a:gd name="T0" fmla="*/ 0 w 7"/>
                <a:gd name="T1" fmla="*/ 2 h 13"/>
                <a:gd name="T2" fmla="*/ 8 w 7"/>
                <a:gd name="T3" fmla="*/ 1 h 13"/>
                <a:gd name="T4" fmla="*/ 6 w 7"/>
                <a:gd name="T5" fmla="*/ 14 h 13"/>
                <a:gd name="T6" fmla="*/ 4 w 7"/>
                <a:gd name="T7" fmla="*/ 13 h 13"/>
                <a:gd name="T8" fmla="*/ 0 w 7"/>
                <a:gd name="T9" fmla="*/ 2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3" name="Freeform 3596">
              <a:extLst>
                <a:ext uri="{FF2B5EF4-FFF2-40B4-BE49-F238E27FC236}">
                  <a16:creationId xmlns:a16="http://schemas.microsoft.com/office/drawing/2014/main" id="{DD37259F-D4DB-4729-9496-006E7744FD3E}"/>
                </a:ext>
              </a:extLst>
            </p:cNvPr>
            <p:cNvSpPr>
              <a:spLocks noChangeAspect="1"/>
            </p:cNvSpPr>
            <p:nvPr/>
          </p:nvSpPr>
          <p:spPr bwMode="auto">
            <a:xfrm>
              <a:off x="2866396" y="2129335"/>
              <a:ext cx="187353" cy="145719"/>
            </a:xfrm>
            <a:custGeom>
              <a:avLst/>
              <a:gdLst>
                <a:gd name="T0" fmla="*/ 63 w 113"/>
                <a:gd name="T1" fmla="*/ 5 h 87"/>
                <a:gd name="T2" fmla="*/ 81 w 113"/>
                <a:gd name="T3" fmla="*/ 31 h 87"/>
                <a:gd name="T4" fmla="*/ 100 w 113"/>
                <a:gd name="T5" fmla="*/ 43 h 87"/>
                <a:gd name="T6" fmla="*/ 111 w 113"/>
                <a:gd name="T7" fmla="*/ 37 h 87"/>
                <a:gd name="T8" fmla="*/ 111 w 113"/>
                <a:gd name="T9" fmla="*/ 49 h 87"/>
                <a:gd name="T10" fmla="*/ 118 w 113"/>
                <a:gd name="T11" fmla="*/ 54 h 87"/>
                <a:gd name="T12" fmla="*/ 127 w 113"/>
                <a:gd name="T13" fmla="*/ 58 h 87"/>
                <a:gd name="T14" fmla="*/ 112 w 113"/>
                <a:gd name="T15" fmla="*/ 74 h 87"/>
                <a:gd name="T16" fmla="*/ 104 w 113"/>
                <a:gd name="T17" fmla="*/ 76 h 87"/>
                <a:gd name="T18" fmla="*/ 92 w 113"/>
                <a:gd name="T19" fmla="*/ 76 h 87"/>
                <a:gd name="T20" fmla="*/ 90 w 113"/>
                <a:gd name="T21" fmla="*/ 92 h 87"/>
                <a:gd name="T22" fmla="*/ 79 w 113"/>
                <a:gd name="T23" fmla="*/ 99 h 87"/>
                <a:gd name="T24" fmla="*/ 63 w 113"/>
                <a:gd name="T25" fmla="*/ 92 h 87"/>
                <a:gd name="T26" fmla="*/ 59 w 113"/>
                <a:gd name="T27" fmla="*/ 97 h 87"/>
                <a:gd name="T28" fmla="*/ 42 w 113"/>
                <a:gd name="T29" fmla="*/ 101 h 87"/>
                <a:gd name="T30" fmla="*/ 41 w 113"/>
                <a:gd name="T31" fmla="*/ 92 h 87"/>
                <a:gd name="T32" fmla="*/ 29 w 113"/>
                <a:gd name="T33" fmla="*/ 84 h 87"/>
                <a:gd name="T34" fmla="*/ 24 w 113"/>
                <a:gd name="T35" fmla="*/ 78 h 87"/>
                <a:gd name="T36" fmla="*/ 54 w 113"/>
                <a:gd name="T37" fmla="*/ 70 h 87"/>
                <a:gd name="T38" fmla="*/ 47 w 113"/>
                <a:gd name="T39" fmla="*/ 68 h 87"/>
                <a:gd name="T40" fmla="*/ 41 w 113"/>
                <a:gd name="T41" fmla="*/ 62 h 87"/>
                <a:gd name="T42" fmla="*/ 25 w 113"/>
                <a:gd name="T43" fmla="*/ 64 h 87"/>
                <a:gd name="T44" fmla="*/ 8 w 113"/>
                <a:gd name="T45" fmla="*/ 59 h 87"/>
                <a:gd name="T46" fmla="*/ 20 w 113"/>
                <a:gd name="T47" fmla="*/ 54 h 87"/>
                <a:gd name="T48" fmla="*/ 1 w 113"/>
                <a:gd name="T49" fmla="*/ 47 h 87"/>
                <a:gd name="T50" fmla="*/ 24 w 113"/>
                <a:gd name="T51" fmla="*/ 47 h 87"/>
                <a:gd name="T52" fmla="*/ 17 w 113"/>
                <a:gd name="T53" fmla="*/ 42 h 87"/>
                <a:gd name="T54" fmla="*/ 11 w 113"/>
                <a:gd name="T55" fmla="*/ 33 h 87"/>
                <a:gd name="T56" fmla="*/ 35 w 113"/>
                <a:gd name="T57" fmla="*/ 30 h 87"/>
                <a:gd name="T58" fmla="*/ 22 w 113"/>
                <a:gd name="T59" fmla="*/ 22 h 87"/>
                <a:gd name="T60" fmla="*/ 38 w 113"/>
                <a:gd name="T61" fmla="*/ 17 h 87"/>
                <a:gd name="T62" fmla="*/ 49 w 113"/>
                <a:gd name="T63" fmla="*/ 10 h 87"/>
                <a:gd name="T64" fmla="*/ 33 w 113"/>
                <a:gd name="T65" fmla="*/ 5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4" name="Freeform 3597">
              <a:extLst>
                <a:ext uri="{FF2B5EF4-FFF2-40B4-BE49-F238E27FC236}">
                  <a16:creationId xmlns:a16="http://schemas.microsoft.com/office/drawing/2014/main" id="{50A28FB5-1206-425F-BFAA-3DF5D5083D36}"/>
                </a:ext>
              </a:extLst>
            </p:cNvPr>
            <p:cNvSpPr>
              <a:spLocks noChangeAspect="1"/>
            </p:cNvSpPr>
            <p:nvPr/>
          </p:nvSpPr>
          <p:spPr bwMode="auto">
            <a:xfrm>
              <a:off x="2944114" y="2055784"/>
              <a:ext cx="546793" cy="296989"/>
            </a:xfrm>
            <a:custGeom>
              <a:avLst/>
              <a:gdLst>
                <a:gd name="T0" fmla="*/ 68 w 328"/>
                <a:gd name="T1" fmla="*/ 99 h 178"/>
                <a:gd name="T2" fmla="*/ 88 w 328"/>
                <a:gd name="T3" fmla="*/ 120 h 178"/>
                <a:gd name="T4" fmla="*/ 77 w 328"/>
                <a:gd name="T5" fmla="*/ 130 h 178"/>
                <a:gd name="T6" fmla="*/ 100 w 328"/>
                <a:gd name="T7" fmla="*/ 137 h 178"/>
                <a:gd name="T8" fmla="*/ 70 w 328"/>
                <a:gd name="T9" fmla="*/ 133 h 178"/>
                <a:gd name="T10" fmla="*/ 40 w 328"/>
                <a:gd name="T11" fmla="*/ 155 h 178"/>
                <a:gd name="T12" fmla="*/ 71 w 328"/>
                <a:gd name="T13" fmla="*/ 145 h 178"/>
                <a:gd name="T14" fmla="*/ 60 w 328"/>
                <a:gd name="T15" fmla="*/ 164 h 178"/>
                <a:gd name="T16" fmla="*/ 68 w 328"/>
                <a:gd name="T17" fmla="*/ 174 h 178"/>
                <a:gd name="T18" fmla="*/ 96 w 328"/>
                <a:gd name="T19" fmla="*/ 167 h 178"/>
                <a:gd name="T20" fmla="*/ 54 w 328"/>
                <a:gd name="T21" fmla="*/ 177 h 178"/>
                <a:gd name="T22" fmla="*/ 30 w 328"/>
                <a:gd name="T23" fmla="*/ 176 h 178"/>
                <a:gd name="T24" fmla="*/ 22 w 328"/>
                <a:gd name="T25" fmla="*/ 185 h 178"/>
                <a:gd name="T26" fmla="*/ 11 w 328"/>
                <a:gd name="T27" fmla="*/ 201 h 178"/>
                <a:gd name="T28" fmla="*/ 20 w 328"/>
                <a:gd name="T29" fmla="*/ 208 h 178"/>
                <a:gd name="T30" fmla="*/ 48 w 328"/>
                <a:gd name="T31" fmla="*/ 208 h 178"/>
                <a:gd name="T32" fmla="*/ 60 w 328"/>
                <a:gd name="T33" fmla="*/ 206 h 178"/>
                <a:gd name="T34" fmla="*/ 85 w 328"/>
                <a:gd name="T35" fmla="*/ 198 h 178"/>
                <a:gd name="T36" fmla="*/ 94 w 328"/>
                <a:gd name="T37" fmla="*/ 196 h 178"/>
                <a:gd name="T38" fmla="*/ 108 w 328"/>
                <a:gd name="T39" fmla="*/ 213 h 178"/>
                <a:gd name="T40" fmla="*/ 151 w 328"/>
                <a:gd name="T41" fmla="*/ 198 h 178"/>
                <a:gd name="T42" fmla="*/ 131 w 328"/>
                <a:gd name="T43" fmla="*/ 182 h 178"/>
                <a:gd name="T44" fmla="*/ 103 w 328"/>
                <a:gd name="T45" fmla="*/ 180 h 178"/>
                <a:gd name="T46" fmla="*/ 126 w 328"/>
                <a:gd name="T47" fmla="*/ 179 h 178"/>
                <a:gd name="T48" fmla="*/ 172 w 328"/>
                <a:gd name="T49" fmla="*/ 161 h 178"/>
                <a:gd name="T50" fmla="*/ 199 w 328"/>
                <a:gd name="T51" fmla="*/ 142 h 178"/>
                <a:gd name="T52" fmla="*/ 171 w 328"/>
                <a:gd name="T53" fmla="*/ 127 h 178"/>
                <a:gd name="T54" fmla="*/ 209 w 328"/>
                <a:gd name="T55" fmla="*/ 129 h 178"/>
                <a:gd name="T56" fmla="*/ 209 w 328"/>
                <a:gd name="T57" fmla="*/ 115 h 178"/>
                <a:gd name="T58" fmla="*/ 225 w 328"/>
                <a:gd name="T59" fmla="*/ 106 h 178"/>
                <a:gd name="T60" fmla="*/ 245 w 328"/>
                <a:gd name="T61" fmla="*/ 96 h 178"/>
                <a:gd name="T62" fmla="*/ 308 w 328"/>
                <a:gd name="T63" fmla="*/ 72 h 178"/>
                <a:gd name="T64" fmla="*/ 332 w 328"/>
                <a:gd name="T65" fmla="*/ 54 h 178"/>
                <a:gd name="T66" fmla="*/ 342 w 328"/>
                <a:gd name="T67" fmla="*/ 47 h 178"/>
                <a:gd name="T68" fmla="*/ 384 w 328"/>
                <a:gd name="T69" fmla="*/ 22 h 178"/>
                <a:gd name="T70" fmla="*/ 342 w 328"/>
                <a:gd name="T71" fmla="*/ 11 h 178"/>
                <a:gd name="T72" fmla="*/ 324 w 328"/>
                <a:gd name="T73" fmla="*/ 6 h 178"/>
                <a:gd name="T74" fmla="*/ 268 w 328"/>
                <a:gd name="T75" fmla="*/ 7 h 178"/>
                <a:gd name="T76" fmla="*/ 240 w 328"/>
                <a:gd name="T77" fmla="*/ 14 h 178"/>
                <a:gd name="T78" fmla="*/ 192 w 328"/>
                <a:gd name="T79" fmla="*/ 2 h 178"/>
                <a:gd name="T80" fmla="*/ 174 w 328"/>
                <a:gd name="T81" fmla="*/ 12 h 178"/>
                <a:gd name="T82" fmla="*/ 155 w 328"/>
                <a:gd name="T83" fmla="*/ 18 h 178"/>
                <a:gd name="T84" fmla="*/ 133 w 328"/>
                <a:gd name="T85" fmla="*/ 18 h 178"/>
                <a:gd name="T86" fmla="*/ 150 w 328"/>
                <a:gd name="T87" fmla="*/ 35 h 178"/>
                <a:gd name="T88" fmla="*/ 121 w 328"/>
                <a:gd name="T89" fmla="*/ 35 h 178"/>
                <a:gd name="T90" fmla="*/ 78 w 328"/>
                <a:gd name="T91" fmla="*/ 23 h 178"/>
                <a:gd name="T92" fmla="*/ 70 w 328"/>
                <a:gd name="T93" fmla="*/ 38 h 178"/>
                <a:gd name="T94" fmla="*/ 84 w 328"/>
                <a:gd name="T95" fmla="*/ 60 h 178"/>
                <a:gd name="T96" fmla="*/ 42 w 328"/>
                <a:gd name="T97" fmla="*/ 70 h 178"/>
                <a:gd name="T98" fmla="*/ 91 w 328"/>
                <a:gd name="T99" fmla="*/ 66 h 178"/>
                <a:gd name="T100" fmla="*/ 76 w 328"/>
                <a:gd name="T101" fmla="*/ 79 h 178"/>
                <a:gd name="T102" fmla="*/ 108 w 328"/>
                <a:gd name="T103" fmla="*/ 81 h 178"/>
                <a:gd name="T104" fmla="*/ 127 w 328"/>
                <a:gd name="T105" fmla="*/ 85 h 178"/>
                <a:gd name="T106" fmla="*/ 183 w 328"/>
                <a:gd name="T107" fmla="*/ 54 h 178"/>
                <a:gd name="T108" fmla="*/ 197 w 328"/>
                <a:gd name="T109" fmla="*/ 71 h 178"/>
                <a:gd name="T110" fmla="*/ 145 w 328"/>
                <a:gd name="T111" fmla="*/ 82 h 178"/>
                <a:gd name="T112" fmla="*/ 141 w 328"/>
                <a:gd name="T113" fmla="*/ 88 h 178"/>
                <a:gd name="T114" fmla="*/ 123 w 328"/>
                <a:gd name="T115" fmla="*/ 107 h 178"/>
                <a:gd name="T116" fmla="*/ 118 w 328"/>
                <a:gd name="T117" fmla="*/ 111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5" name="Freeform 3598">
              <a:extLst>
                <a:ext uri="{FF2B5EF4-FFF2-40B4-BE49-F238E27FC236}">
                  <a16:creationId xmlns:a16="http://schemas.microsoft.com/office/drawing/2014/main" id="{98094A9A-B7D8-4C07-BAE1-AC168A7ECE54}"/>
                </a:ext>
              </a:extLst>
            </p:cNvPr>
            <p:cNvSpPr>
              <a:spLocks noChangeAspect="1"/>
            </p:cNvSpPr>
            <p:nvPr/>
          </p:nvSpPr>
          <p:spPr bwMode="auto">
            <a:xfrm>
              <a:off x="3109261" y="2345833"/>
              <a:ext cx="18042" cy="20817"/>
            </a:xfrm>
            <a:custGeom>
              <a:avLst/>
              <a:gdLst>
                <a:gd name="T0" fmla="*/ 11 w 11"/>
                <a:gd name="T1" fmla="*/ 1 h 12"/>
                <a:gd name="T2" fmla="*/ 1 w 11"/>
                <a:gd name="T3" fmla="*/ 11 h 12"/>
                <a:gd name="T4" fmla="*/ 4 w 11"/>
                <a:gd name="T5" fmla="*/ 15 h 12"/>
                <a:gd name="T6" fmla="*/ 7 w 11"/>
                <a:gd name="T7" fmla="*/ 10 h 12"/>
                <a:gd name="T8" fmla="*/ 12 w 11"/>
                <a:gd name="T9" fmla="*/ 13 h 12"/>
                <a:gd name="T10" fmla="*/ 9 w 11"/>
                <a:gd name="T11" fmla="*/ 8 h 12"/>
                <a:gd name="T12" fmla="*/ 13 w 11"/>
                <a:gd name="T13" fmla="*/ 3 h 12"/>
                <a:gd name="T14" fmla="*/ 11 w 11"/>
                <a:gd name="T15" fmla="*/ 1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6" name="Freeform 3599">
              <a:extLst>
                <a:ext uri="{FF2B5EF4-FFF2-40B4-BE49-F238E27FC236}">
                  <a16:creationId xmlns:a16="http://schemas.microsoft.com/office/drawing/2014/main" id="{A8D781B3-0F61-4F4F-9677-E73230AFA62E}"/>
                </a:ext>
              </a:extLst>
            </p:cNvPr>
            <p:cNvSpPr>
              <a:spLocks noChangeAspect="1"/>
            </p:cNvSpPr>
            <p:nvPr/>
          </p:nvSpPr>
          <p:spPr bwMode="auto">
            <a:xfrm>
              <a:off x="3021830" y="2230645"/>
              <a:ext cx="22205" cy="12491"/>
            </a:xfrm>
            <a:custGeom>
              <a:avLst/>
              <a:gdLst>
                <a:gd name="T0" fmla="*/ 10 w 13"/>
                <a:gd name="T1" fmla="*/ 0 h 7"/>
                <a:gd name="T2" fmla="*/ 15 w 13"/>
                <a:gd name="T3" fmla="*/ 3 h 7"/>
                <a:gd name="T4" fmla="*/ 5 w 13"/>
                <a:gd name="T5" fmla="*/ 6 h 7"/>
                <a:gd name="T6" fmla="*/ 1 w 13"/>
                <a:gd name="T7" fmla="*/ 8 h 7"/>
                <a:gd name="T8" fmla="*/ 4 w 13"/>
                <a:gd name="T9" fmla="*/ 3 h 7"/>
                <a:gd name="T10" fmla="*/ 10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7" name="Freeform 3600">
              <a:extLst>
                <a:ext uri="{FF2B5EF4-FFF2-40B4-BE49-F238E27FC236}">
                  <a16:creationId xmlns:a16="http://schemas.microsoft.com/office/drawing/2014/main" id="{7D61058E-3FE1-4006-BEFA-0E5CC88B26C6}"/>
                </a:ext>
              </a:extLst>
            </p:cNvPr>
            <p:cNvSpPr>
              <a:spLocks noChangeAspect="1"/>
            </p:cNvSpPr>
            <p:nvPr/>
          </p:nvSpPr>
          <p:spPr bwMode="auto">
            <a:xfrm>
              <a:off x="2877498" y="2164030"/>
              <a:ext cx="22205" cy="5551"/>
            </a:xfrm>
            <a:custGeom>
              <a:avLst/>
              <a:gdLst>
                <a:gd name="T0" fmla="*/ 12 w 13"/>
                <a:gd name="T1" fmla="*/ 0 h 3"/>
                <a:gd name="T2" fmla="*/ 15 w 13"/>
                <a:gd name="T3" fmla="*/ 3 h 3"/>
                <a:gd name="T4" fmla="*/ 7 w 13"/>
                <a:gd name="T5" fmla="*/ 3 h 3"/>
                <a:gd name="T6" fmla="*/ 1 w 13"/>
                <a:gd name="T7" fmla="*/ 3 h 3"/>
                <a:gd name="T8" fmla="*/ 5 w 13"/>
                <a:gd name="T9" fmla="*/ 0 h 3"/>
                <a:gd name="T10" fmla="*/ 12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8" name="Freeform 3601">
              <a:extLst>
                <a:ext uri="{FF2B5EF4-FFF2-40B4-BE49-F238E27FC236}">
                  <a16:creationId xmlns:a16="http://schemas.microsoft.com/office/drawing/2014/main" id="{7A42F612-274F-4DA1-8A46-650E453F2853}"/>
                </a:ext>
              </a:extLst>
            </p:cNvPr>
            <p:cNvSpPr>
              <a:spLocks noChangeAspect="1"/>
            </p:cNvSpPr>
            <p:nvPr/>
          </p:nvSpPr>
          <p:spPr bwMode="auto">
            <a:xfrm>
              <a:off x="3257756" y="2037740"/>
              <a:ext cx="1074156" cy="886804"/>
            </a:xfrm>
            <a:custGeom>
              <a:avLst/>
              <a:gdLst>
                <a:gd name="T0" fmla="*/ 702 w 645"/>
                <a:gd name="T1" fmla="*/ 88 h 532"/>
                <a:gd name="T2" fmla="*/ 726 w 645"/>
                <a:gd name="T3" fmla="*/ 98 h 532"/>
                <a:gd name="T4" fmla="*/ 685 w 645"/>
                <a:gd name="T5" fmla="*/ 112 h 532"/>
                <a:gd name="T6" fmla="*/ 683 w 645"/>
                <a:gd name="T7" fmla="*/ 136 h 532"/>
                <a:gd name="T8" fmla="*/ 661 w 645"/>
                <a:gd name="T9" fmla="*/ 174 h 532"/>
                <a:gd name="T10" fmla="*/ 684 w 645"/>
                <a:gd name="T11" fmla="*/ 193 h 532"/>
                <a:gd name="T12" fmla="*/ 665 w 645"/>
                <a:gd name="T13" fmla="*/ 207 h 532"/>
                <a:gd name="T14" fmla="*/ 671 w 645"/>
                <a:gd name="T15" fmla="*/ 223 h 532"/>
                <a:gd name="T16" fmla="*/ 674 w 645"/>
                <a:gd name="T17" fmla="*/ 251 h 532"/>
                <a:gd name="T18" fmla="*/ 646 w 645"/>
                <a:gd name="T19" fmla="*/ 256 h 532"/>
                <a:gd name="T20" fmla="*/ 678 w 645"/>
                <a:gd name="T21" fmla="*/ 274 h 532"/>
                <a:gd name="T22" fmla="*/ 641 w 645"/>
                <a:gd name="T23" fmla="*/ 291 h 532"/>
                <a:gd name="T24" fmla="*/ 637 w 645"/>
                <a:gd name="T25" fmla="*/ 303 h 532"/>
                <a:gd name="T26" fmla="*/ 598 w 645"/>
                <a:gd name="T27" fmla="*/ 297 h 532"/>
                <a:gd name="T28" fmla="*/ 594 w 645"/>
                <a:gd name="T29" fmla="*/ 310 h 532"/>
                <a:gd name="T30" fmla="*/ 599 w 645"/>
                <a:gd name="T31" fmla="*/ 324 h 532"/>
                <a:gd name="T32" fmla="*/ 629 w 645"/>
                <a:gd name="T33" fmla="*/ 340 h 532"/>
                <a:gd name="T34" fmla="*/ 640 w 645"/>
                <a:gd name="T35" fmla="*/ 362 h 532"/>
                <a:gd name="T36" fmla="*/ 622 w 645"/>
                <a:gd name="T37" fmla="*/ 376 h 532"/>
                <a:gd name="T38" fmla="*/ 554 w 645"/>
                <a:gd name="T39" fmla="*/ 336 h 532"/>
                <a:gd name="T40" fmla="*/ 584 w 645"/>
                <a:gd name="T41" fmla="*/ 359 h 532"/>
                <a:gd name="T42" fmla="*/ 540 w 645"/>
                <a:gd name="T43" fmla="*/ 380 h 532"/>
                <a:gd name="T44" fmla="*/ 580 w 645"/>
                <a:gd name="T45" fmla="*/ 383 h 532"/>
                <a:gd name="T46" fmla="*/ 598 w 645"/>
                <a:gd name="T47" fmla="*/ 405 h 532"/>
                <a:gd name="T48" fmla="*/ 487 w 645"/>
                <a:gd name="T49" fmla="*/ 429 h 532"/>
                <a:gd name="T50" fmla="*/ 434 w 645"/>
                <a:gd name="T51" fmla="*/ 492 h 532"/>
                <a:gd name="T52" fmla="*/ 406 w 645"/>
                <a:gd name="T53" fmla="*/ 500 h 532"/>
                <a:gd name="T54" fmla="*/ 377 w 645"/>
                <a:gd name="T55" fmla="*/ 531 h 532"/>
                <a:gd name="T56" fmla="*/ 344 w 645"/>
                <a:gd name="T57" fmla="*/ 590 h 532"/>
                <a:gd name="T58" fmla="*/ 299 w 645"/>
                <a:gd name="T59" fmla="*/ 614 h 532"/>
                <a:gd name="T60" fmla="*/ 238 w 645"/>
                <a:gd name="T61" fmla="*/ 565 h 532"/>
                <a:gd name="T62" fmla="*/ 210 w 645"/>
                <a:gd name="T63" fmla="*/ 494 h 532"/>
                <a:gd name="T64" fmla="*/ 208 w 645"/>
                <a:gd name="T65" fmla="*/ 437 h 532"/>
                <a:gd name="T66" fmla="*/ 253 w 645"/>
                <a:gd name="T67" fmla="*/ 392 h 532"/>
                <a:gd name="T68" fmla="*/ 222 w 645"/>
                <a:gd name="T69" fmla="*/ 370 h 532"/>
                <a:gd name="T70" fmla="*/ 217 w 645"/>
                <a:gd name="T71" fmla="*/ 352 h 532"/>
                <a:gd name="T72" fmla="*/ 193 w 645"/>
                <a:gd name="T73" fmla="*/ 270 h 532"/>
                <a:gd name="T74" fmla="*/ 85 w 645"/>
                <a:gd name="T75" fmla="*/ 221 h 532"/>
                <a:gd name="T76" fmla="*/ 50 w 645"/>
                <a:gd name="T77" fmla="*/ 211 h 532"/>
                <a:gd name="T78" fmla="*/ 34 w 645"/>
                <a:gd name="T79" fmla="*/ 195 h 532"/>
                <a:gd name="T80" fmla="*/ 65 w 645"/>
                <a:gd name="T81" fmla="*/ 181 h 532"/>
                <a:gd name="T82" fmla="*/ 37 w 645"/>
                <a:gd name="T83" fmla="*/ 148 h 532"/>
                <a:gd name="T84" fmla="*/ 122 w 645"/>
                <a:gd name="T85" fmla="*/ 106 h 532"/>
                <a:gd name="T86" fmla="*/ 132 w 645"/>
                <a:gd name="T87" fmla="*/ 79 h 532"/>
                <a:gd name="T88" fmla="*/ 254 w 645"/>
                <a:gd name="T89" fmla="*/ 43 h 532"/>
                <a:gd name="T90" fmla="*/ 300 w 645"/>
                <a:gd name="T91" fmla="*/ 55 h 532"/>
                <a:gd name="T92" fmla="*/ 362 w 645"/>
                <a:gd name="T93" fmla="*/ 61 h 532"/>
                <a:gd name="T94" fmla="*/ 388 w 645"/>
                <a:gd name="T95" fmla="*/ 32 h 532"/>
                <a:gd name="T96" fmla="*/ 407 w 645"/>
                <a:gd name="T97" fmla="*/ 20 h 532"/>
                <a:gd name="T98" fmla="*/ 458 w 645"/>
                <a:gd name="T99" fmla="*/ 11 h 532"/>
                <a:gd name="T100" fmla="*/ 592 w 645"/>
                <a:gd name="T101" fmla="*/ 7 h 532"/>
                <a:gd name="T102" fmla="*/ 522 w 645"/>
                <a:gd name="T103" fmla="*/ 25 h 532"/>
                <a:gd name="T104" fmla="*/ 655 w 645"/>
                <a:gd name="T105" fmla="*/ 30 h 532"/>
                <a:gd name="T106" fmla="*/ 508 w 645"/>
                <a:gd name="T107" fmla="*/ 55 h 532"/>
                <a:gd name="T108" fmla="*/ 622 w 645"/>
                <a:gd name="T109" fmla="*/ 52 h 532"/>
                <a:gd name="T110" fmla="*/ 634 w 645"/>
                <a:gd name="T111" fmla="*/ 85 h 532"/>
                <a:gd name="T112" fmla="*/ 701 w 645"/>
                <a:gd name="T113" fmla="*/ 66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89" name="Freeform 3602">
              <a:extLst>
                <a:ext uri="{FF2B5EF4-FFF2-40B4-BE49-F238E27FC236}">
                  <a16:creationId xmlns:a16="http://schemas.microsoft.com/office/drawing/2014/main" id="{93ABB165-0583-4A8C-9279-8B76C2D46C4B}"/>
                </a:ext>
              </a:extLst>
            </p:cNvPr>
            <p:cNvSpPr>
              <a:spLocks noChangeAspect="1"/>
            </p:cNvSpPr>
            <p:nvPr/>
          </p:nvSpPr>
          <p:spPr bwMode="auto">
            <a:xfrm>
              <a:off x="3526989" y="2566493"/>
              <a:ext cx="58288" cy="41634"/>
            </a:xfrm>
            <a:custGeom>
              <a:avLst/>
              <a:gdLst>
                <a:gd name="T0" fmla="*/ 7 w 35"/>
                <a:gd name="T1" fmla="*/ 0 h 25"/>
                <a:gd name="T2" fmla="*/ 23 w 35"/>
                <a:gd name="T3" fmla="*/ 4 h 25"/>
                <a:gd name="T4" fmla="*/ 34 w 35"/>
                <a:gd name="T5" fmla="*/ 11 h 25"/>
                <a:gd name="T6" fmla="*/ 41 w 35"/>
                <a:gd name="T7" fmla="*/ 14 h 25"/>
                <a:gd name="T8" fmla="*/ 36 w 35"/>
                <a:gd name="T9" fmla="*/ 25 h 25"/>
                <a:gd name="T10" fmla="*/ 18 w 35"/>
                <a:gd name="T11" fmla="*/ 29 h 25"/>
                <a:gd name="T12" fmla="*/ 10 w 35"/>
                <a:gd name="T13" fmla="*/ 26 h 25"/>
                <a:gd name="T14" fmla="*/ 18 w 35"/>
                <a:gd name="T15" fmla="*/ 22 h 25"/>
                <a:gd name="T16" fmla="*/ 2 w 35"/>
                <a:gd name="T17" fmla="*/ 19 h 25"/>
                <a:gd name="T18" fmla="*/ 4 w 35"/>
                <a:gd name="T19" fmla="*/ 14 h 25"/>
                <a:gd name="T20" fmla="*/ 4 w 35"/>
                <a:gd name="T21" fmla="*/ 10 h 25"/>
                <a:gd name="T22" fmla="*/ 8 w 35"/>
                <a:gd name="T23" fmla="*/ 10 h 25"/>
                <a:gd name="T24" fmla="*/ 4 w 35"/>
                <a:gd name="T25" fmla="*/ 5 h 25"/>
                <a:gd name="T26" fmla="*/ 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0" name="Freeform 3603">
              <a:extLst>
                <a:ext uri="{FF2B5EF4-FFF2-40B4-BE49-F238E27FC236}">
                  <a16:creationId xmlns:a16="http://schemas.microsoft.com/office/drawing/2014/main" id="{35C09C99-6472-4771-999D-21F508556915}"/>
                </a:ext>
              </a:extLst>
            </p:cNvPr>
            <p:cNvSpPr>
              <a:spLocks noChangeAspect="1"/>
            </p:cNvSpPr>
            <p:nvPr/>
          </p:nvSpPr>
          <p:spPr bwMode="auto">
            <a:xfrm>
              <a:off x="3317431" y="2297259"/>
              <a:ext cx="48573" cy="12491"/>
            </a:xfrm>
            <a:custGeom>
              <a:avLst/>
              <a:gdLst>
                <a:gd name="T0" fmla="*/ 6 w 29"/>
                <a:gd name="T1" fmla="*/ 1 h 7"/>
                <a:gd name="T2" fmla="*/ 1 w 29"/>
                <a:gd name="T3" fmla="*/ 4 h 7"/>
                <a:gd name="T4" fmla="*/ 12 w 29"/>
                <a:gd name="T5" fmla="*/ 6 h 7"/>
                <a:gd name="T6" fmla="*/ 25 w 29"/>
                <a:gd name="T7" fmla="*/ 8 h 7"/>
                <a:gd name="T8" fmla="*/ 35 w 29"/>
                <a:gd name="T9" fmla="*/ 9 h 7"/>
                <a:gd name="T10" fmla="*/ 35 w 29"/>
                <a:gd name="T11" fmla="*/ 6 h 7"/>
                <a:gd name="T12" fmla="*/ 24 w 29"/>
                <a:gd name="T13" fmla="*/ 1 h 7"/>
                <a:gd name="T14" fmla="*/ 13 w 29"/>
                <a:gd name="T15" fmla="*/ 3 h 7"/>
                <a:gd name="T16" fmla="*/ 6 w 29"/>
                <a:gd name="T17" fmla="*/ 1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1" name="Freeform 3604">
              <a:extLst>
                <a:ext uri="{FF2B5EF4-FFF2-40B4-BE49-F238E27FC236}">
                  <a16:creationId xmlns:a16="http://schemas.microsoft.com/office/drawing/2014/main" id="{42549576-8E9C-4EAC-A9C7-90B8A6F8A5F0}"/>
                </a:ext>
              </a:extLst>
            </p:cNvPr>
            <p:cNvSpPr>
              <a:spLocks noChangeAspect="1"/>
            </p:cNvSpPr>
            <p:nvPr/>
          </p:nvSpPr>
          <p:spPr bwMode="auto">
            <a:xfrm>
              <a:off x="3275796" y="2295871"/>
              <a:ext cx="23593" cy="6939"/>
            </a:xfrm>
            <a:custGeom>
              <a:avLst/>
              <a:gdLst>
                <a:gd name="T0" fmla="*/ 9 w 14"/>
                <a:gd name="T1" fmla="*/ 1 h 4"/>
                <a:gd name="T2" fmla="*/ 16 w 14"/>
                <a:gd name="T3" fmla="*/ 3 h 4"/>
                <a:gd name="T4" fmla="*/ 16 w 14"/>
                <a:gd name="T5" fmla="*/ 5 h 4"/>
                <a:gd name="T6" fmla="*/ 5 w 14"/>
                <a:gd name="T7" fmla="*/ 5 h 4"/>
                <a:gd name="T8" fmla="*/ 1 w 14"/>
                <a:gd name="T9" fmla="*/ 3 h 4"/>
                <a:gd name="T10" fmla="*/ 9 w 14"/>
                <a:gd name="T11" fmla="*/ 1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2" name="Freeform 3605">
              <a:extLst>
                <a:ext uri="{FF2B5EF4-FFF2-40B4-BE49-F238E27FC236}">
                  <a16:creationId xmlns:a16="http://schemas.microsoft.com/office/drawing/2014/main" id="{7D0FD1FC-4968-4ECE-91B6-A2AEED7B3A7A}"/>
                </a:ext>
              </a:extLst>
            </p:cNvPr>
            <p:cNvSpPr>
              <a:spLocks noChangeAspect="1"/>
            </p:cNvSpPr>
            <p:nvPr/>
          </p:nvSpPr>
          <p:spPr bwMode="auto">
            <a:xfrm>
              <a:off x="3252204" y="2301422"/>
              <a:ext cx="22205" cy="6939"/>
            </a:xfrm>
            <a:custGeom>
              <a:avLst/>
              <a:gdLst>
                <a:gd name="T0" fmla="*/ 4 w 13"/>
                <a:gd name="T1" fmla="*/ 0 h 4"/>
                <a:gd name="T2" fmla="*/ 12 w 13"/>
                <a:gd name="T3" fmla="*/ 1 h 4"/>
                <a:gd name="T4" fmla="*/ 16 w 13"/>
                <a:gd name="T5" fmla="*/ 3 h 4"/>
                <a:gd name="T6" fmla="*/ 12 w 13"/>
                <a:gd name="T7" fmla="*/ 5 h 4"/>
                <a:gd name="T8" fmla="*/ 5 w 13"/>
                <a:gd name="T9" fmla="*/ 3 h 4"/>
                <a:gd name="T10" fmla="*/ 0 w 13"/>
                <a:gd name="T11" fmla="*/ 1 h 4"/>
                <a:gd name="T12" fmla="*/ 4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3" name="Freeform 3606">
              <a:extLst>
                <a:ext uri="{FF2B5EF4-FFF2-40B4-BE49-F238E27FC236}">
                  <a16:creationId xmlns:a16="http://schemas.microsoft.com/office/drawing/2014/main" id="{63A3CBB4-B499-47BC-B91C-DA583407B85C}"/>
                </a:ext>
              </a:extLst>
            </p:cNvPr>
            <p:cNvSpPr>
              <a:spLocks noChangeAspect="1"/>
            </p:cNvSpPr>
            <p:nvPr/>
          </p:nvSpPr>
          <p:spPr bwMode="auto">
            <a:xfrm>
              <a:off x="3617196" y="2091866"/>
              <a:ext cx="30532" cy="19429"/>
            </a:xfrm>
            <a:custGeom>
              <a:avLst/>
              <a:gdLst>
                <a:gd name="T0" fmla="*/ 1 w 18"/>
                <a:gd name="T1" fmla="*/ 0 h 12"/>
                <a:gd name="T2" fmla="*/ 1 w 18"/>
                <a:gd name="T3" fmla="*/ 6 h 12"/>
                <a:gd name="T4" fmla="*/ 16 w 18"/>
                <a:gd name="T5" fmla="*/ 12 h 12"/>
                <a:gd name="T6" fmla="*/ 22 w 18"/>
                <a:gd name="T7" fmla="*/ 12 h 12"/>
                <a:gd name="T8" fmla="*/ 17 w 18"/>
                <a:gd name="T9" fmla="*/ 8 h 12"/>
                <a:gd name="T10" fmla="*/ 9 w 18"/>
                <a:gd name="T11" fmla="*/ 5 h 12"/>
                <a:gd name="T12" fmla="*/ 1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4" name="Freeform 3607">
              <a:extLst>
                <a:ext uri="{FF2B5EF4-FFF2-40B4-BE49-F238E27FC236}">
                  <a16:creationId xmlns:a16="http://schemas.microsoft.com/office/drawing/2014/main" id="{D8D860CC-F346-4F49-ACAA-C1E9D2C7A390}"/>
                </a:ext>
              </a:extLst>
            </p:cNvPr>
            <p:cNvSpPr>
              <a:spLocks noChangeAspect="1"/>
            </p:cNvSpPr>
            <p:nvPr/>
          </p:nvSpPr>
          <p:spPr bwMode="auto">
            <a:xfrm>
              <a:off x="3710178" y="2086313"/>
              <a:ext cx="48573" cy="23593"/>
            </a:xfrm>
            <a:custGeom>
              <a:avLst/>
              <a:gdLst>
                <a:gd name="T0" fmla="*/ 2 w 29"/>
                <a:gd name="T1" fmla="*/ 0 h 14"/>
                <a:gd name="T2" fmla="*/ 10 w 29"/>
                <a:gd name="T3" fmla="*/ 0 h 14"/>
                <a:gd name="T4" fmla="*/ 21 w 29"/>
                <a:gd name="T5" fmla="*/ 1 h 14"/>
                <a:gd name="T6" fmla="*/ 34 w 29"/>
                <a:gd name="T7" fmla="*/ 5 h 14"/>
                <a:gd name="T8" fmla="*/ 35 w 29"/>
                <a:gd name="T9" fmla="*/ 7 h 14"/>
                <a:gd name="T10" fmla="*/ 29 w 29"/>
                <a:gd name="T11" fmla="*/ 10 h 14"/>
                <a:gd name="T12" fmla="*/ 31 w 29"/>
                <a:gd name="T13" fmla="*/ 13 h 14"/>
                <a:gd name="T14" fmla="*/ 28 w 29"/>
                <a:gd name="T15" fmla="*/ 17 h 14"/>
                <a:gd name="T16" fmla="*/ 8 w 29"/>
                <a:gd name="T17" fmla="*/ 6 h 14"/>
                <a:gd name="T18" fmla="*/ 1 w 29"/>
                <a:gd name="T19" fmla="*/ 1 h 14"/>
                <a:gd name="T20" fmla="*/ 2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5" name="Freeform 3608">
              <a:extLst>
                <a:ext uri="{FF2B5EF4-FFF2-40B4-BE49-F238E27FC236}">
                  <a16:creationId xmlns:a16="http://schemas.microsoft.com/office/drawing/2014/main" id="{B1F0EC3B-9BD4-4B82-8C62-3809AF24EAA4}"/>
                </a:ext>
              </a:extLst>
            </p:cNvPr>
            <p:cNvSpPr>
              <a:spLocks noChangeAspect="1"/>
            </p:cNvSpPr>
            <p:nvPr/>
          </p:nvSpPr>
          <p:spPr bwMode="auto">
            <a:xfrm>
              <a:off x="3699075" y="2072435"/>
              <a:ext cx="11102" cy="11102"/>
            </a:xfrm>
            <a:custGeom>
              <a:avLst/>
              <a:gdLst>
                <a:gd name="T0" fmla="*/ 1 w 7"/>
                <a:gd name="T1" fmla="*/ 0 h 6"/>
                <a:gd name="T2" fmla="*/ 1 w 7"/>
                <a:gd name="T3" fmla="*/ 5 h 6"/>
                <a:gd name="T4" fmla="*/ 8 w 7"/>
                <a:gd name="T5" fmla="*/ 5 h 6"/>
                <a:gd name="T6" fmla="*/ 1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6" name="Freeform 3609">
              <a:extLst>
                <a:ext uri="{FF2B5EF4-FFF2-40B4-BE49-F238E27FC236}">
                  <a16:creationId xmlns:a16="http://schemas.microsoft.com/office/drawing/2014/main" id="{0D7A0DB7-6AD4-4EBC-A24D-D765357EBA14}"/>
                </a:ext>
              </a:extLst>
            </p:cNvPr>
            <p:cNvSpPr>
              <a:spLocks noChangeAspect="1"/>
            </p:cNvSpPr>
            <p:nvPr/>
          </p:nvSpPr>
          <p:spPr bwMode="auto">
            <a:xfrm>
              <a:off x="3722667" y="2059945"/>
              <a:ext cx="33307" cy="23593"/>
            </a:xfrm>
            <a:custGeom>
              <a:avLst/>
              <a:gdLst>
                <a:gd name="T0" fmla="*/ 1 w 20"/>
                <a:gd name="T1" fmla="*/ 9 h 14"/>
                <a:gd name="T2" fmla="*/ 11 w 20"/>
                <a:gd name="T3" fmla="*/ 17 h 14"/>
                <a:gd name="T4" fmla="*/ 23 w 20"/>
                <a:gd name="T5" fmla="*/ 13 h 14"/>
                <a:gd name="T6" fmla="*/ 16 w 20"/>
                <a:gd name="T7" fmla="*/ 7 h 14"/>
                <a:gd name="T8" fmla="*/ 11 w 20"/>
                <a:gd name="T9" fmla="*/ 1 h 14"/>
                <a:gd name="T10" fmla="*/ 5 w 20"/>
                <a:gd name="T11" fmla="*/ 5 h 14"/>
                <a:gd name="T12" fmla="*/ 8 w 20"/>
                <a:gd name="T13" fmla="*/ 10 h 14"/>
                <a:gd name="T14" fmla="*/ 1 w 20"/>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7" name="Freeform 3610">
              <a:extLst>
                <a:ext uri="{FF2B5EF4-FFF2-40B4-BE49-F238E27FC236}">
                  <a16:creationId xmlns:a16="http://schemas.microsoft.com/office/drawing/2014/main" id="{FD82E0D6-D677-40CD-9B08-8E72BD0093FA}"/>
                </a:ext>
              </a:extLst>
            </p:cNvPr>
            <p:cNvSpPr>
              <a:spLocks noChangeAspect="1"/>
            </p:cNvSpPr>
            <p:nvPr/>
          </p:nvSpPr>
          <p:spPr bwMode="auto">
            <a:xfrm>
              <a:off x="4201459" y="2325015"/>
              <a:ext cx="8327" cy="34695"/>
            </a:xfrm>
            <a:custGeom>
              <a:avLst/>
              <a:gdLst>
                <a:gd name="T0" fmla="*/ 2 w 5"/>
                <a:gd name="T1" fmla="*/ 1 h 21"/>
                <a:gd name="T2" fmla="*/ 0 w 5"/>
                <a:gd name="T3" fmla="*/ 7 h 21"/>
                <a:gd name="T4" fmla="*/ 4 w 5"/>
                <a:gd name="T5" fmla="*/ 24 h 21"/>
                <a:gd name="T6" fmla="*/ 6 w 5"/>
                <a:gd name="T7" fmla="*/ 24 h 21"/>
                <a:gd name="T8" fmla="*/ 5 w 5"/>
                <a:gd name="T9" fmla="*/ 5 h 21"/>
                <a:gd name="T10" fmla="*/ 2 w 5"/>
                <a:gd name="T11" fmla="*/ 1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8" name="Freeform 3611">
              <a:extLst>
                <a:ext uri="{FF2B5EF4-FFF2-40B4-BE49-F238E27FC236}">
                  <a16:creationId xmlns:a16="http://schemas.microsoft.com/office/drawing/2014/main" id="{FB920F1F-2352-4A2B-BD77-81285D27A246}"/>
                </a:ext>
              </a:extLst>
            </p:cNvPr>
            <p:cNvSpPr>
              <a:spLocks noChangeAspect="1"/>
            </p:cNvSpPr>
            <p:nvPr/>
          </p:nvSpPr>
          <p:spPr bwMode="auto">
            <a:xfrm>
              <a:off x="4202847" y="2377751"/>
              <a:ext cx="31920" cy="19429"/>
            </a:xfrm>
            <a:custGeom>
              <a:avLst/>
              <a:gdLst>
                <a:gd name="T0" fmla="*/ 1 w 19"/>
                <a:gd name="T1" fmla="*/ 2 h 12"/>
                <a:gd name="T2" fmla="*/ 1 w 19"/>
                <a:gd name="T3" fmla="*/ 12 h 12"/>
                <a:gd name="T4" fmla="*/ 11 w 19"/>
                <a:gd name="T5" fmla="*/ 12 h 12"/>
                <a:gd name="T6" fmla="*/ 19 w 19"/>
                <a:gd name="T7" fmla="*/ 12 h 12"/>
                <a:gd name="T8" fmla="*/ 23 w 19"/>
                <a:gd name="T9" fmla="*/ 8 h 12"/>
                <a:gd name="T10" fmla="*/ 22 w 19"/>
                <a:gd name="T11" fmla="*/ 6 h 12"/>
                <a:gd name="T12" fmla="*/ 17 w 19"/>
                <a:gd name="T13" fmla="*/ 8 h 12"/>
                <a:gd name="T14" fmla="*/ 12 w 19"/>
                <a:gd name="T15" fmla="*/ 5 h 12"/>
                <a:gd name="T16" fmla="*/ 15 w 19"/>
                <a:gd name="T17" fmla="*/ 2 h 12"/>
                <a:gd name="T18" fmla="*/ 13 w 19"/>
                <a:gd name="T19" fmla="*/ 0 h 12"/>
                <a:gd name="T20" fmla="*/ 10 w 19"/>
                <a:gd name="T21" fmla="*/ 5 h 12"/>
                <a:gd name="T22" fmla="*/ 6 w 19"/>
                <a:gd name="T23" fmla="*/ 1 h 12"/>
                <a:gd name="T24" fmla="*/ 1 w 19"/>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099" name="Freeform 3612">
              <a:extLst>
                <a:ext uri="{FF2B5EF4-FFF2-40B4-BE49-F238E27FC236}">
                  <a16:creationId xmlns:a16="http://schemas.microsoft.com/office/drawing/2014/main" id="{2BCA8684-1E8A-4788-9C67-005B56BF66A9}"/>
                </a:ext>
              </a:extLst>
            </p:cNvPr>
            <p:cNvSpPr>
              <a:spLocks noChangeAspect="1"/>
            </p:cNvSpPr>
            <p:nvPr/>
          </p:nvSpPr>
          <p:spPr bwMode="auto">
            <a:xfrm>
              <a:off x="4175090" y="2391631"/>
              <a:ext cx="11102" cy="13878"/>
            </a:xfrm>
            <a:custGeom>
              <a:avLst/>
              <a:gdLst>
                <a:gd name="T0" fmla="*/ 2 w 7"/>
                <a:gd name="T1" fmla="*/ 1 h 9"/>
                <a:gd name="T2" fmla="*/ 1 w 7"/>
                <a:gd name="T3" fmla="*/ 9 h 9"/>
                <a:gd name="T4" fmla="*/ 6 w 7"/>
                <a:gd name="T5" fmla="*/ 9 h 9"/>
                <a:gd name="T6" fmla="*/ 8 w 7"/>
                <a:gd name="T7" fmla="*/ 7 h 9"/>
                <a:gd name="T8" fmla="*/ 6 w 7"/>
                <a:gd name="T9" fmla="*/ 4 h 9"/>
                <a:gd name="T10" fmla="*/ 7 w 7"/>
                <a:gd name="T11" fmla="*/ 2 h 9"/>
                <a:gd name="T12" fmla="*/ 2 w 7"/>
                <a:gd name="T13" fmla="*/ 1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0" name="Freeform 3613">
              <a:extLst>
                <a:ext uri="{FF2B5EF4-FFF2-40B4-BE49-F238E27FC236}">
                  <a16:creationId xmlns:a16="http://schemas.microsoft.com/office/drawing/2014/main" id="{0CD9C156-C9F6-41C2-96D7-A2C762396D8F}"/>
                </a:ext>
              </a:extLst>
            </p:cNvPr>
            <p:cNvSpPr>
              <a:spLocks noChangeAspect="1"/>
            </p:cNvSpPr>
            <p:nvPr/>
          </p:nvSpPr>
          <p:spPr bwMode="auto">
            <a:xfrm>
              <a:off x="4148723" y="2416609"/>
              <a:ext cx="31920" cy="16654"/>
            </a:xfrm>
            <a:custGeom>
              <a:avLst/>
              <a:gdLst>
                <a:gd name="T0" fmla="*/ 1 w 19"/>
                <a:gd name="T1" fmla="*/ 1 h 10"/>
                <a:gd name="T2" fmla="*/ 1 w 19"/>
                <a:gd name="T3" fmla="*/ 5 h 10"/>
                <a:gd name="T4" fmla="*/ 8 w 19"/>
                <a:gd name="T5" fmla="*/ 7 h 10"/>
                <a:gd name="T6" fmla="*/ 13 w 19"/>
                <a:gd name="T7" fmla="*/ 10 h 10"/>
                <a:gd name="T8" fmla="*/ 22 w 19"/>
                <a:gd name="T9" fmla="*/ 10 h 10"/>
                <a:gd name="T10" fmla="*/ 19 w 19"/>
                <a:gd name="T11" fmla="*/ 5 h 10"/>
                <a:gd name="T12" fmla="*/ 16 w 19"/>
                <a:gd name="T13" fmla="*/ 2 h 10"/>
                <a:gd name="T14" fmla="*/ 1 w 19"/>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1" name="Freeform 3614">
              <a:extLst>
                <a:ext uri="{FF2B5EF4-FFF2-40B4-BE49-F238E27FC236}">
                  <a16:creationId xmlns:a16="http://schemas.microsoft.com/office/drawing/2014/main" id="{64AB51B9-36E7-47C6-8F8F-36A687AAB53E}"/>
                </a:ext>
              </a:extLst>
            </p:cNvPr>
            <p:cNvSpPr>
              <a:spLocks noChangeAspect="1"/>
            </p:cNvSpPr>
            <p:nvPr/>
          </p:nvSpPr>
          <p:spPr bwMode="auto">
            <a:xfrm>
              <a:off x="4091822" y="2474899"/>
              <a:ext cx="55512" cy="26369"/>
            </a:xfrm>
            <a:custGeom>
              <a:avLst/>
              <a:gdLst>
                <a:gd name="T0" fmla="*/ 1 w 33"/>
                <a:gd name="T1" fmla="*/ 1 h 16"/>
                <a:gd name="T2" fmla="*/ 1 w 33"/>
                <a:gd name="T3" fmla="*/ 5 h 16"/>
                <a:gd name="T4" fmla="*/ 11 w 33"/>
                <a:gd name="T5" fmla="*/ 11 h 16"/>
                <a:gd name="T6" fmla="*/ 19 w 33"/>
                <a:gd name="T7" fmla="*/ 12 h 16"/>
                <a:gd name="T8" fmla="*/ 36 w 33"/>
                <a:gd name="T9" fmla="*/ 19 h 16"/>
                <a:gd name="T10" fmla="*/ 36 w 33"/>
                <a:gd name="T11" fmla="*/ 17 h 16"/>
                <a:gd name="T12" fmla="*/ 25 w 33"/>
                <a:gd name="T13" fmla="*/ 11 h 16"/>
                <a:gd name="T14" fmla="*/ 28 w 33"/>
                <a:gd name="T15" fmla="*/ 10 h 16"/>
                <a:gd name="T16" fmla="*/ 39 w 33"/>
                <a:gd name="T17" fmla="*/ 13 h 16"/>
                <a:gd name="T18" fmla="*/ 38 w 33"/>
                <a:gd name="T19" fmla="*/ 10 h 16"/>
                <a:gd name="T20" fmla="*/ 22 w 33"/>
                <a:gd name="T21" fmla="*/ 4 h 16"/>
                <a:gd name="T22" fmla="*/ 11 w 33"/>
                <a:gd name="T23" fmla="*/ 1 h 16"/>
                <a:gd name="T24" fmla="*/ 1 w 3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2" name="Freeform 3615">
              <a:extLst>
                <a:ext uri="{FF2B5EF4-FFF2-40B4-BE49-F238E27FC236}">
                  <a16:creationId xmlns:a16="http://schemas.microsoft.com/office/drawing/2014/main" id="{3685141E-A783-4B33-AEAE-4C5F873BC310}"/>
                </a:ext>
              </a:extLst>
            </p:cNvPr>
            <p:cNvSpPr>
              <a:spLocks noChangeAspect="1"/>
            </p:cNvSpPr>
            <p:nvPr/>
          </p:nvSpPr>
          <p:spPr bwMode="auto">
            <a:xfrm>
              <a:off x="4075169" y="2456857"/>
              <a:ext cx="52736" cy="9715"/>
            </a:xfrm>
            <a:custGeom>
              <a:avLst/>
              <a:gdLst>
                <a:gd name="T0" fmla="*/ 5 w 32"/>
                <a:gd name="T1" fmla="*/ 1 h 6"/>
                <a:gd name="T2" fmla="*/ 1 w 32"/>
                <a:gd name="T3" fmla="*/ 5 h 6"/>
                <a:gd name="T4" fmla="*/ 14 w 32"/>
                <a:gd name="T5" fmla="*/ 7 h 6"/>
                <a:gd name="T6" fmla="*/ 31 w 32"/>
                <a:gd name="T7" fmla="*/ 7 h 6"/>
                <a:gd name="T8" fmla="*/ 37 w 32"/>
                <a:gd name="T9" fmla="*/ 6 h 6"/>
                <a:gd name="T10" fmla="*/ 30 w 32"/>
                <a:gd name="T11" fmla="*/ 5 h 6"/>
                <a:gd name="T12" fmla="*/ 14 w 32"/>
                <a:gd name="T13" fmla="*/ 4 h 6"/>
                <a:gd name="T14" fmla="*/ 13 w 32"/>
                <a:gd name="T15" fmla="*/ 2 h 6"/>
                <a:gd name="T16" fmla="*/ 28 w 32"/>
                <a:gd name="T17" fmla="*/ 4 h 6"/>
                <a:gd name="T18" fmla="*/ 28 w 32"/>
                <a:gd name="T19" fmla="*/ 1 h 6"/>
                <a:gd name="T20" fmla="*/ 14 w 32"/>
                <a:gd name="T21" fmla="*/ 0 h 6"/>
                <a:gd name="T22" fmla="*/ 5 w 32"/>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3" name="Freeform 3616">
              <a:extLst>
                <a:ext uri="{FF2B5EF4-FFF2-40B4-BE49-F238E27FC236}">
                  <a16:creationId xmlns:a16="http://schemas.microsoft.com/office/drawing/2014/main" id="{604E6ED0-3D12-4345-88E5-12A8F7C2C48A}"/>
                </a:ext>
              </a:extLst>
            </p:cNvPr>
            <p:cNvSpPr>
              <a:spLocks noChangeAspect="1"/>
            </p:cNvSpPr>
            <p:nvPr/>
          </p:nvSpPr>
          <p:spPr bwMode="auto">
            <a:xfrm>
              <a:off x="4093210" y="2467958"/>
              <a:ext cx="51349" cy="13878"/>
            </a:xfrm>
            <a:custGeom>
              <a:avLst/>
              <a:gdLst>
                <a:gd name="T0" fmla="*/ 1 w 31"/>
                <a:gd name="T1" fmla="*/ 1 h 8"/>
                <a:gd name="T2" fmla="*/ 2 w 31"/>
                <a:gd name="T3" fmla="*/ 4 h 8"/>
                <a:gd name="T4" fmla="*/ 19 w 31"/>
                <a:gd name="T5" fmla="*/ 4 h 8"/>
                <a:gd name="T6" fmla="*/ 27 w 31"/>
                <a:gd name="T7" fmla="*/ 9 h 8"/>
                <a:gd name="T8" fmla="*/ 36 w 31"/>
                <a:gd name="T9" fmla="*/ 9 h 8"/>
                <a:gd name="T10" fmla="*/ 33 w 31"/>
                <a:gd name="T11" fmla="*/ 6 h 8"/>
                <a:gd name="T12" fmla="*/ 35 w 31"/>
                <a:gd name="T13" fmla="*/ 3 h 8"/>
                <a:gd name="T14" fmla="*/ 30 w 31"/>
                <a:gd name="T15" fmla="*/ 0 h 8"/>
                <a:gd name="T16" fmla="*/ 18 w 31"/>
                <a:gd name="T17" fmla="*/ 1 h 8"/>
                <a:gd name="T18" fmla="*/ 1 w 31"/>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4" name="Freeform 3617">
              <a:extLst>
                <a:ext uri="{FF2B5EF4-FFF2-40B4-BE49-F238E27FC236}">
                  <a16:creationId xmlns:a16="http://schemas.microsoft.com/office/drawing/2014/main" id="{93BE5C09-BF65-438F-A835-BA38B207062B}"/>
                </a:ext>
              </a:extLst>
            </p:cNvPr>
            <p:cNvSpPr>
              <a:spLocks noChangeAspect="1"/>
            </p:cNvSpPr>
            <p:nvPr/>
          </p:nvSpPr>
          <p:spPr bwMode="auto">
            <a:xfrm>
              <a:off x="4025207" y="2541512"/>
              <a:ext cx="55512" cy="20817"/>
            </a:xfrm>
            <a:custGeom>
              <a:avLst/>
              <a:gdLst>
                <a:gd name="T0" fmla="*/ 6 w 33"/>
                <a:gd name="T1" fmla="*/ 10 h 13"/>
                <a:gd name="T2" fmla="*/ 13 w 33"/>
                <a:gd name="T3" fmla="*/ 5 h 13"/>
                <a:gd name="T4" fmla="*/ 22 w 33"/>
                <a:gd name="T5" fmla="*/ 3 h 13"/>
                <a:gd name="T6" fmla="*/ 29 w 33"/>
                <a:gd name="T7" fmla="*/ 0 h 13"/>
                <a:gd name="T8" fmla="*/ 36 w 33"/>
                <a:gd name="T9" fmla="*/ 2 h 13"/>
                <a:gd name="T10" fmla="*/ 34 w 33"/>
                <a:gd name="T11" fmla="*/ 6 h 13"/>
                <a:gd name="T12" fmla="*/ 39 w 33"/>
                <a:gd name="T13" fmla="*/ 10 h 13"/>
                <a:gd name="T14" fmla="*/ 25 w 33"/>
                <a:gd name="T15" fmla="*/ 13 h 13"/>
                <a:gd name="T16" fmla="*/ 22 w 33"/>
                <a:gd name="T17" fmla="*/ 12 h 13"/>
                <a:gd name="T18" fmla="*/ 15 w 33"/>
                <a:gd name="T19" fmla="*/ 14 h 13"/>
                <a:gd name="T20" fmla="*/ 8 w 33"/>
                <a:gd name="T21" fmla="*/ 15 h 13"/>
                <a:gd name="T22" fmla="*/ 1 w 33"/>
                <a:gd name="T23" fmla="*/ 14 h 13"/>
                <a:gd name="T24" fmla="*/ 2 w 33"/>
                <a:gd name="T25" fmla="*/ 12 h 13"/>
                <a:gd name="T26" fmla="*/ 6 w 33"/>
                <a:gd name="T27" fmla="*/ 1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5" name="Freeform 3618">
              <a:extLst>
                <a:ext uri="{FF2B5EF4-FFF2-40B4-BE49-F238E27FC236}">
                  <a16:creationId xmlns:a16="http://schemas.microsoft.com/office/drawing/2014/main" id="{ED76402F-E723-44E5-9366-F6B23009A2E1}"/>
                </a:ext>
              </a:extLst>
            </p:cNvPr>
            <p:cNvSpPr>
              <a:spLocks noChangeAspect="1"/>
            </p:cNvSpPr>
            <p:nvPr/>
          </p:nvSpPr>
          <p:spPr bwMode="auto">
            <a:xfrm>
              <a:off x="2003185" y="3192388"/>
              <a:ext cx="81881" cy="77717"/>
            </a:xfrm>
            <a:custGeom>
              <a:avLst/>
              <a:gdLst>
                <a:gd name="T0" fmla="*/ 4 w 49"/>
                <a:gd name="T1" fmla="*/ 1 h 47"/>
                <a:gd name="T2" fmla="*/ 30 w 49"/>
                <a:gd name="T3" fmla="*/ 12 h 47"/>
                <a:gd name="T4" fmla="*/ 36 w 49"/>
                <a:gd name="T5" fmla="*/ 13 h 47"/>
                <a:gd name="T6" fmla="*/ 41 w 49"/>
                <a:gd name="T7" fmla="*/ 25 h 47"/>
                <a:gd name="T8" fmla="*/ 41 w 49"/>
                <a:gd name="T9" fmla="*/ 30 h 47"/>
                <a:gd name="T10" fmla="*/ 52 w 49"/>
                <a:gd name="T11" fmla="*/ 33 h 47"/>
                <a:gd name="T12" fmla="*/ 57 w 49"/>
                <a:gd name="T13" fmla="*/ 46 h 47"/>
                <a:gd name="T14" fmla="*/ 57 w 49"/>
                <a:gd name="T15" fmla="*/ 54 h 47"/>
                <a:gd name="T16" fmla="*/ 47 w 49"/>
                <a:gd name="T17" fmla="*/ 55 h 47"/>
                <a:gd name="T18" fmla="*/ 35 w 49"/>
                <a:gd name="T19" fmla="*/ 48 h 47"/>
                <a:gd name="T20" fmla="*/ 39 w 49"/>
                <a:gd name="T21" fmla="*/ 42 h 47"/>
                <a:gd name="T22" fmla="*/ 29 w 49"/>
                <a:gd name="T23" fmla="*/ 42 h 47"/>
                <a:gd name="T24" fmla="*/ 24 w 49"/>
                <a:gd name="T25" fmla="*/ 38 h 47"/>
                <a:gd name="T26" fmla="*/ 23 w 49"/>
                <a:gd name="T27" fmla="*/ 32 h 47"/>
                <a:gd name="T28" fmla="*/ 17 w 49"/>
                <a:gd name="T29" fmla="*/ 27 h 47"/>
                <a:gd name="T30" fmla="*/ 12 w 49"/>
                <a:gd name="T31" fmla="*/ 20 h 47"/>
                <a:gd name="T32" fmla="*/ 12 w 49"/>
                <a:gd name="T33" fmla="*/ 15 h 47"/>
                <a:gd name="T34" fmla="*/ 5 w 49"/>
                <a:gd name="T35" fmla="*/ 15 h 47"/>
                <a:gd name="T36" fmla="*/ 8 w 49"/>
                <a:gd name="T37" fmla="*/ 10 h 47"/>
                <a:gd name="T38" fmla="*/ 2 w 49"/>
                <a:gd name="T39" fmla="*/ 7 h 47"/>
                <a:gd name="T40" fmla="*/ 0 w 49"/>
                <a:gd name="T41" fmla="*/ 2 h 47"/>
                <a:gd name="T42" fmla="*/ 4 w 49"/>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6" name="Freeform 3619">
              <a:extLst>
                <a:ext uri="{FF2B5EF4-FFF2-40B4-BE49-F238E27FC236}">
                  <a16:creationId xmlns:a16="http://schemas.microsoft.com/office/drawing/2014/main" id="{D38D9FF5-15AD-4F22-B61E-D271F1B0576B}"/>
                </a:ext>
              </a:extLst>
            </p:cNvPr>
            <p:cNvSpPr>
              <a:spLocks noChangeAspect="1"/>
            </p:cNvSpPr>
            <p:nvPr/>
          </p:nvSpPr>
          <p:spPr bwMode="auto">
            <a:xfrm>
              <a:off x="1931020" y="3093857"/>
              <a:ext cx="29144" cy="31920"/>
            </a:xfrm>
            <a:custGeom>
              <a:avLst/>
              <a:gdLst>
                <a:gd name="T0" fmla="*/ 21 w 17"/>
                <a:gd name="T1" fmla="*/ 4 h 19"/>
                <a:gd name="T2" fmla="*/ 16 w 17"/>
                <a:gd name="T3" fmla="*/ 13 h 19"/>
                <a:gd name="T4" fmla="*/ 12 w 17"/>
                <a:gd name="T5" fmla="*/ 22 h 19"/>
                <a:gd name="T6" fmla="*/ 5 w 17"/>
                <a:gd name="T7" fmla="*/ 23 h 19"/>
                <a:gd name="T8" fmla="*/ 1 w 17"/>
                <a:gd name="T9" fmla="*/ 18 h 19"/>
                <a:gd name="T10" fmla="*/ 2 w 17"/>
                <a:gd name="T11" fmla="*/ 7 h 19"/>
                <a:gd name="T12" fmla="*/ 2 w 17"/>
                <a:gd name="T13" fmla="*/ 1 h 19"/>
                <a:gd name="T14" fmla="*/ 15 w 17"/>
                <a:gd name="T15" fmla="*/ 4 h 19"/>
                <a:gd name="T16" fmla="*/ 21 w 17"/>
                <a:gd name="T17" fmla="*/ 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7" name="Freeform 3620">
              <a:extLst>
                <a:ext uri="{FF2B5EF4-FFF2-40B4-BE49-F238E27FC236}">
                  <a16:creationId xmlns:a16="http://schemas.microsoft.com/office/drawing/2014/main" id="{47644F01-B399-41AA-A5A5-ECD328FEBE4C}"/>
                </a:ext>
              </a:extLst>
            </p:cNvPr>
            <p:cNvSpPr>
              <a:spLocks noChangeAspect="1"/>
            </p:cNvSpPr>
            <p:nvPr/>
          </p:nvSpPr>
          <p:spPr bwMode="auto">
            <a:xfrm>
              <a:off x="1936571" y="3124388"/>
              <a:ext cx="24980" cy="37471"/>
            </a:xfrm>
            <a:custGeom>
              <a:avLst/>
              <a:gdLst>
                <a:gd name="T0" fmla="*/ 12 w 15"/>
                <a:gd name="T1" fmla="*/ 1 h 23"/>
                <a:gd name="T2" fmla="*/ 1 w 15"/>
                <a:gd name="T3" fmla="*/ 4 h 23"/>
                <a:gd name="T4" fmla="*/ 6 w 15"/>
                <a:gd name="T5" fmla="*/ 7 h 23"/>
                <a:gd name="T6" fmla="*/ 7 w 15"/>
                <a:gd name="T7" fmla="*/ 15 h 23"/>
                <a:gd name="T8" fmla="*/ 16 w 15"/>
                <a:gd name="T9" fmla="*/ 26 h 23"/>
                <a:gd name="T10" fmla="*/ 17 w 15"/>
                <a:gd name="T11" fmla="*/ 23 h 23"/>
                <a:gd name="T12" fmla="*/ 12 w 15"/>
                <a:gd name="T13" fmla="*/ 18 h 23"/>
                <a:gd name="T14" fmla="*/ 10 w 15"/>
                <a:gd name="T15" fmla="*/ 7 h 23"/>
                <a:gd name="T16" fmla="*/ 12 w 15"/>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8" name="Freeform 3621">
              <a:extLst>
                <a:ext uri="{FF2B5EF4-FFF2-40B4-BE49-F238E27FC236}">
                  <a16:creationId xmlns:a16="http://schemas.microsoft.com/office/drawing/2014/main" id="{C6F4AFD3-5332-4B48-A83B-3E8F1598526E}"/>
                </a:ext>
              </a:extLst>
            </p:cNvPr>
            <p:cNvSpPr>
              <a:spLocks noChangeAspect="1"/>
            </p:cNvSpPr>
            <p:nvPr/>
          </p:nvSpPr>
          <p:spPr bwMode="auto">
            <a:xfrm>
              <a:off x="1278755" y="2789929"/>
              <a:ext cx="56900" cy="26369"/>
            </a:xfrm>
            <a:custGeom>
              <a:avLst/>
              <a:gdLst>
                <a:gd name="T0" fmla="*/ 5 w 34"/>
                <a:gd name="T1" fmla="*/ 2 h 16"/>
                <a:gd name="T2" fmla="*/ 1 w 34"/>
                <a:gd name="T3" fmla="*/ 13 h 16"/>
                <a:gd name="T4" fmla="*/ 10 w 34"/>
                <a:gd name="T5" fmla="*/ 13 h 16"/>
                <a:gd name="T6" fmla="*/ 17 w 34"/>
                <a:gd name="T7" fmla="*/ 12 h 16"/>
                <a:gd name="T8" fmla="*/ 24 w 34"/>
                <a:gd name="T9" fmla="*/ 15 h 16"/>
                <a:gd name="T10" fmla="*/ 30 w 34"/>
                <a:gd name="T11" fmla="*/ 19 h 16"/>
                <a:gd name="T12" fmla="*/ 41 w 34"/>
                <a:gd name="T13" fmla="*/ 13 h 16"/>
                <a:gd name="T14" fmla="*/ 30 w 34"/>
                <a:gd name="T15" fmla="*/ 8 h 16"/>
                <a:gd name="T16" fmla="*/ 28 w 34"/>
                <a:gd name="T17" fmla="*/ 5 h 16"/>
                <a:gd name="T18" fmla="*/ 23 w 34"/>
                <a:gd name="T19" fmla="*/ 5 h 16"/>
                <a:gd name="T20" fmla="*/ 16 w 34"/>
                <a:gd name="T21" fmla="*/ 8 h 16"/>
                <a:gd name="T22" fmla="*/ 7 w 34"/>
                <a:gd name="T23" fmla="*/ 8 h 16"/>
                <a:gd name="T24" fmla="*/ 5 w 34"/>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4" y="2"/>
                  </a:moveTo>
                  <a:cubicBezTo>
                    <a:pt x="2" y="4"/>
                    <a:pt x="0" y="8"/>
                    <a:pt x="1" y="11"/>
                  </a:cubicBezTo>
                  <a:cubicBezTo>
                    <a:pt x="2" y="13"/>
                    <a:pt x="6" y="11"/>
                    <a:pt x="8" y="11"/>
                  </a:cubicBezTo>
                  <a:cubicBezTo>
                    <a:pt x="10" y="11"/>
                    <a:pt x="12" y="10"/>
                    <a:pt x="14" y="10"/>
                  </a:cubicBezTo>
                  <a:cubicBezTo>
                    <a:pt x="16" y="11"/>
                    <a:pt x="18" y="12"/>
                    <a:pt x="20" y="13"/>
                  </a:cubicBezTo>
                  <a:cubicBezTo>
                    <a:pt x="21" y="14"/>
                    <a:pt x="23" y="16"/>
                    <a:pt x="25" y="16"/>
                  </a:cubicBezTo>
                  <a:cubicBezTo>
                    <a:pt x="29" y="15"/>
                    <a:pt x="34" y="14"/>
                    <a:pt x="34" y="11"/>
                  </a:cubicBezTo>
                  <a:cubicBezTo>
                    <a:pt x="34" y="7"/>
                    <a:pt x="28" y="9"/>
                    <a:pt x="25" y="7"/>
                  </a:cubicBezTo>
                  <a:cubicBezTo>
                    <a:pt x="24" y="7"/>
                    <a:pt x="24" y="5"/>
                    <a:pt x="23" y="4"/>
                  </a:cubicBezTo>
                  <a:cubicBezTo>
                    <a:pt x="22" y="3"/>
                    <a:pt x="20" y="3"/>
                    <a:pt x="19" y="4"/>
                  </a:cubicBezTo>
                  <a:cubicBezTo>
                    <a:pt x="17" y="4"/>
                    <a:pt x="15" y="6"/>
                    <a:pt x="13" y="7"/>
                  </a:cubicBezTo>
                  <a:cubicBezTo>
                    <a:pt x="11" y="7"/>
                    <a:pt x="8" y="8"/>
                    <a:pt x="6" y="7"/>
                  </a:cubicBezTo>
                  <a:cubicBezTo>
                    <a:pt x="5" y="6"/>
                    <a:pt x="6" y="0"/>
                    <a:pt x="4"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09" name="Freeform 3622">
              <a:extLst>
                <a:ext uri="{FF2B5EF4-FFF2-40B4-BE49-F238E27FC236}">
                  <a16:creationId xmlns:a16="http://schemas.microsoft.com/office/drawing/2014/main" id="{0C7185C4-3C99-44DF-89E7-6099FA993BDA}"/>
                </a:ext>
              </a:extLst>
            </p:cNvPr>
            <p:cNvSpPr>
              <a:spLocks noChangeAspect="1"/>
            </p:cNvSpPr>
            <p:nvPr/>
          </p:nvSpPr>
          <p:spPr bwMode="auto">
            <a:xfrm>
              <a:off x="1929632" y="3031404"/>
              <a:ext cx="30532" cy="49961"/>
            </a:xfrm>
            <a:custGeom>
              <a:avLst/>
              <a:gdLst>
                <a:gd name="T0" fmla="*/ 13 w 18"/>
                <a:gd name="T1" fmla="*/ 4 h 30"/>
                <a:gd name="T2" fmla="*/ 21 w 18"/>
                <a:gd name="T3" fmla="*/ 17 h 30"/>
                <a:gd name="T4" fmla="*/ 22 w 18"/>
                <a:gd name="T5" fmla="*/ 31 h 30"/>
                <a:gd name="T6" fmla="*/ 20 w 18"/>
                <a:gd name="T7" fmla="*/ 35 h 30"/>
                <a:gd name="T8" fmla="*/ 12 w 18"/>
                <a:gd name="T9" fmla="*/ 26 h 30"/>
                <a:gd name="T10" fmla="*/ 7 w 18"/>
                <a:gd name="T11" fmla="*/ 24 h 30"/>
                <a:gd name="T12" fmla="*/ 10 w 18"/>
                <a:gd name="T13" fmla="*/ 17 h 30"/>
                <a:gd name="T14" fmla="*/ 6 w 18"/>
                <a:gd name="T15" fmla="*/ 14 h 30"/>
                <a:gd name="T16" fmla="*/ 11 w 18"/>
                <a:gd name="T17" fmla="*/ 8 h 30"/>
                <a:gd name="T18" fmla="*/ 1 w 18"/>
                <a:gd name="T19" fmla="*/ 10 h 30"/>
                <a:gd name="T20" fmla="*/ 6 w 18"/>
                <a:gd name="T21" fmla="*/ 1 h 30"/>
                <a:gd name="T22" fmla="*/ 13 w 18"/>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0" name="Freeform 3623">
              <a:extLst>
                <a:ext uri="{FF2B5EF4-FFF2-40B4-BE49-F238E27FC236}">
                  <a16:creationId xmlns:a16="http://schemas.microsoft.com/office/drawing/2014/main" id="{2905838C-A6AF-4397-AE2E-4047452570B9}"/>
                </a:ext>
              </a:extLst>
            </p:cNvPr>
            <p:cNvSpPr>
              <a:spLocks noChangeAspect="1"/>
            </p:cNvSpPr>
            <p:nvPr/>
          </p:nvSpPr>
          <p:spPr bwMode="auto">
            <a:xfrm>
              <a:off x="1937959" y="3009199"/>
              <a:ext cx="24980" cy="22205"/>
            </a:xfrm>
            <a:custGeom>
              <a:avLst/>
              <a:gdLst>
                <a:gd name="T0" fmla="*/ 1 w 15"/>
                <a:gd name="T1" fmla="*/ 2 h 13"/>
                <a:gd name="T2" fmla="*/ 1 w 15"/>
                <a:gd name="T3" fmla="*/ 15 h 13"/>
                <a:gd name="T4" fmla="*/ 10 w 15"/>
                <a:gd name="T5" fmla="*/ 14 h 13"/>
                <a:gd name="T6" fmla="*/ 10 w 15"/>
                <a:gd name="T7" fmla="*/ 10 h 13"/>
                <a:gd name="T8" fmla="*/ 14 w 15"/>
                <a:gd name="T9" fmla="*/ 12 h 13"/>
                <a:gd name="T10" fmla="*/ 17 w 15"/>
                <a:gd name="T11" fmla="*/ 12 h 13"/>
                <a:gd name="T12" fmla="*/ 12 w 15"/>
                <a:gd name="T13" fmla="*/ 5 h 13"/>
                <a:gd name="T14" fmla="*/ 6 w 15"/>
                <a:gd name="T15" fmla="*/ 4 h 13"/>
                <a:gd name="T16" fmla="*/ 1 w 1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1" name="Freeform 3624">
              <a:extLst>
                <a:ext uri="{FF2B5EF4-FFF2-40B4-BE49-F238E27FC236}">
                  <a16:creationId xmlns:a16="http://schemas.microsoft.com/office/drawing/2014/main" id="{39659035-1E45-4F91-94D0-E20886D982DD}"/>
                </a:ext>
              </a:extLst>
            </p:cNvPr>
            <p:cNvSpPr>
              <a:spLocks noChangeAspect="1"/>
            </p:cNvSpPr>
            <p:nvPr/>
          </p:nvSpPr>
          <p:spPr bwMode="auto">
            <a:xfrm>
              <a:off x="1924080" y="3014752"/>
              <a:ext cx="12491" cy="24980"/>
            </a:xfrm>
            <a:custGeom>
              <a:avLst/>
              <a:gdLst>
                <a:gd name="T0" fmla="*/ 4 w 7"/>
                <a:gd name="T1" fmla="*/ 1 h 15"/>
                <a:gd name="T2" fmla="*/ 3 w 7"/>
                <a:gd name="T3" fmla="*/ 11 h 15"/>
                <a:gd name="T4" fmla="*/ 3 w 7"/>
                <a:gd name="T5" fmla="*/ 18 h 15"/>
                <a:gd name="T6" fmla="*/ 8 w 7"/>
                <a:gd name="T7" fmla="*/ 11 h 15"/>
                <a:gd name="T8" fmla="*/ 8 w 7"/>
                <a:gd name="T9" fmla="*/ 5 h 15"/>
                <a:gd name="T10" fmla="*/ 6 w 7"/>
                <a:gd name="T11" fmla="*/ 1 h 15"/>
                <a:gd name="T12" fmla="*/ 4 w 7"/>
                <a:gd name="T13" fmla="*/ 1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2" name="Freeform 3625">
              <a:extLst>
                <a:ext uri="{FF2B5EF4-FFF2-40B4-BE49-F238E27FC236}">
                  <a16:creationId xmlns:a16="http://schemas.microsoft.com/office/drawing/2014/main" id="{D2FC5AAD-83D2-4AE2-B499-3FF3E524EDD3}"/>
                </a:ext>
              </a:extLst>
            </p:cNvPr>
            <p:cNvSpPr>
              <a:spLocks noChangeAspect="1"/>
            </p:cNvSpPr>
            <p:nvPr/>
          </p:nvSpPr>
          <p:spPr bwMode="auto">
            <a:xfrm>
              <a:off x="1910202" y="3000872"/>
              <a:ext cx="13878" cy="33307"/>
            </a:xfrm>
            <a:custGeom>
              <a:avLst/>
              <a:gdLst>
                <a:gd name="T0" fmla="*/ 1 w 9"/>
                <a:gd name="T1" fmla="*/ 0 h 20"/>
                <a:gd name="T2" fmla="*/ 1 w 9"/>
                <a:gd name="T3" fmla="*/ 4 h 20"/>
                <a:gd name="T4" fmla="*/ 3 w 9"/>
                <a:gd name="T5" fmla="*/ 17 h 20"/>
                <a:gd name="T6" fmla="*/ 6 w 9"/>
                <a:gd name="T7" fmla="*/ 24 h 20"/>
                <a:gd name="T8" fmla="*/ 10 w 9"/>
                <a:gd name="T9" fmla="*/ 16 h 20"/>
                <a:gd name="T10" fmla="*/ 8 w 9"/>
                <a:gd name="T11" fmla="*/ 4 h 20"/>
                <a:gd name="T12" fmla="*/ 4 w 9"/>
                <a:gd name="T13" fmla="*/ 1 h 20"/>
                <a:gd name="T14" fmla="*/ 1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3" name="Freeform 3626">
              <a:extLst>
                <a:ext uri="{FF2B5EF4-FFF2-40B4-BE49-F238E27FC236}">
                  <a16:creationId xmlns:a16="http://schemas.microsoft.com/office/drawing/2014/main" id="{730F9222-0B49-4DDA-AA7C-2BDF44DCD591}"/>
                </a:ext>
              </a:extLst>
            </p:cNvPr>
            <p:cNvSpPr>
              <a:spLocks noChangeAspect="1"/>
            </p:cNvSpPr>
            <p:nvPr/>
          </p:nvSpPr>
          <p:spPr bwMode="auto">
            <a:xfrm>
              <a:off x="1894937" y="2978669"/>
              <a:ext cx="33307" cy="24980"/>
            </a:xfrm>
            <a:custGeom>
              <a:avLst/>
              <a:gdLst>
                <a:gd name="T0" fmla="*/ 1 w 20"/>
                <a:gd name="T1" fmla="*/ 2 h 15"/>
                <a:gd name="T2" fmla="*/ 1 w 20"/>
                <a:gd name="T3" fmla="*/ 6 h 15"/>
                <a:gd name="T4" fmla="*/ 10 w 20"/>
                <a:gd name="T5" fmla="*/ 17 h 15"/>
                <a:gd name="T6" fmla="*/ 11 w 20"/>
                <a:gd name="T7" fmla="*/ 13 h 15"/>
                <a:gd name="T8" fmla="*/ 11 w 20"/>
                <a:gd name="T9" fmla="*/ 11 h 15"/>
                <a:gd name="T10" fmla="*/ 22 w 20"/>
                <a:gd name="T11" fmla="*/ 14 h 15"/>
                <a:gd name="T12" fmla="*/ 22 w 20"/>
                <a:gd name="T13" fmla="*/ 10 h 15"/>
                <a:gd name="T14" fmla="*/ 13 w 20"/>
                <a:gd name="T15" fmla="*/ 6 h 15"/>
                <a:gd name="T16" fmla="*/ 17 w 20"/>
                <a:gd name="T17" fmla="*/ 6 h 15"/>
                <a:gd name="T18" fmla="*/ 23 w 20"/>
                <a:gd name="T19" fmla="*/ 7 h 15"/>
                <a:gd name="T20" fmla="*/ 22 w 20"/>
                <a:gd name="T21" fmla="*/ 2 h 15"/>
                <a:gd name="T22" fmla="*/ 13 w 20"/>
                <a:gd name="T23" fmla="*/ 0 h 15"/>
                <a:gd name="T24" fmla="*/ 5 w 20"/>
                <a:gd name="T25" fmla="*/ 2 h 15"/>
                <a:gd name="T26" fmla="*/ 1 w 20"/>
                <a:gd name="T27" fmla="*/ 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4" name="Freeform 3627">
              <a:extLst>
                <a:ext uri="{FF2B5EF4-FFF2-40B4-BE49-F238E27FC236}">
                  <a16:creationId xmlns:a16="http://schemas.microsoft.com/office/drawing/2014/main" id="{35CB96C2-A288-4D79-95F0-A0B365FBD563}"/>
                </a:ext>
              </a:extLst>
            </p:cNvPr>
            <p:cNvSpPr>
              <a:spLocks noChangeAspect="1"/>
            </p:cNvSpPr>
            <p:nvPr/>
          </p:nvSpPr>
          <p:spPr bwMode="auto">
            <a:xfrm>
              <a:off x="1969878" y="3042506"/>
              <a:ext cx="16654" cy="23593"/>
            </a:xfrm>
            <a:custGeom>
              <a:avLst/>
              <a:gdLst>
                <a:gd name="T0" fmla="*/ 4 w 10"/>
                <a:gd name="T1" fmla="*/ 4 h 14"/>
                <a:gd name="T2" fmla="*/ 1 w 10"/>
                <a:gd name="T3" fmla="*/ 12 h 14"/>
                <a:gd name="T4" fmla="*/ 8 w 10"/>
                <a:gd name="T5" fmla="*/ 16 h 14"/>
                <a:gd name="T6" fmla="*/ 12 w 10"/>
                <a:gd name="T7" fmla="*/ 6 h 14"/>
                <a:gd name="T8" fmla="*/ 11 w 10"/>
                <a:gd name="T9" fmla="*/ 1 h 14"/>
                <a:gd name="T10" fmla="*/ 4 w 10"/>
                <a:gd name="T11" fmla="*/ 4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5" name="Freeform 3628">
              <a:extLst>
                <a:ext uri="{FF2B5EF4-FFF2-40B4-BE49-F238E27FC236}">
                  <a16:creationId xmlns:a16="http://schemas.microsoft.com/office/drawing/2014/main" id="{2276DC91-6C8F-4BA6-8192-4BD5DD6C8999}"/>
                </a:ext>
              </a:extLst>
            </p:cNvPr>
            <p:cNvSpPr>
              <a:spLocks noChangeAspect="1"/>
            </p:cNvSpPr>
            <p:nvPr/>
          </p:nvSpPr>
          <p:spPr bwMode="auto">
            <a:xfrm>
              <a:off x="1953225" y="3032792"/>
              <a:ext cx="9715" cy="11102"/>
            </a:xfrm>
            <a:custGeom>
              <a:avLst/>
              <a:gdLst>
                <a:gd name="T0" fmla="*/ 4 w 6"/>
                <a:gd name="T1" fmla="*/ 1 h 7"/>
                <a:gd name="T2" fmla="*/ 0 w 6"/>
                <a:gd name="T3" fmla="*/ 3 h 7"/>
                <a:gd name="T4" fmla="*/ 4 w 6"/>
                <a:gd name="T5" fmla="*/ 7 h 7"/>
                <a:gd name="T6" fmla="*/ 7 w 6"/>
                <a:gd name="T7" fmla="*/ 5 h 7"/>
                <a:gd name="T8" fmla="*/ 4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6" name="Freeform 3629">
              <a:extLst>
                <a:ext uri="{FF2B5EF4-FFF2-40B4-BE49-F238E27FC236}">
                  <a16:creationId xmlns:a16="http://schemas.microsoft.com/office/drawing/2014/main" id="{545455F1-47FC-45C6-8EE5-970CDBC4D743}"/>
                </a:ext>
              </a:extLst>
            </p:cNvPr>
            <p:cNvSpPr>
              <a:spLocks noChangeAspect="1"/>
            </p:cNvSpPr>
            <p:nvPr/>
          </p:nvSpPr>
          <p:spPr bwMode="auto">
            <a:xfrm>
              <a:off x="1695094" y="2906504"/>
              <a:ext cx="24980" cy="20817"/>
            </a:xfrm>
            <a:custGeom>
              <a:avLst/>
              <a:gdLst>
                <a:gd name="T0" fmla="*/ 1 w 15"/>
                <a:gd name="T1" fmla="*/ 12 h 13"/>
                <a:gd name="T2" fmla="*/ 5 w 15"/>
                <a:gd name="T3" fmla="*/ 15 h 13"/>
                <a:gd name="T4" fmla="*/ 18 w 15"/>
                <a:gd name="T5" fmla="*/ 1 h 13"/>
                <a:gd name="T6" fmla="*/ 17 w 15"/>
                <a:gd name="T7" fmla="*/ 0 h 13"/>
                <a:gd name="T8" fmla="*/ 1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7" name="Freeform 3630">
              <a:extLst>
                <a:ext uri="{FF2B5EF4-FFF2-40B4-BE49-F238E27FC236}">
                  <a16:creationId xmlns:a16="http://schemas.microsoft.com/office/drawing/2014/main" id="{BAE28864-5C0E-42F9-9317-4C7CE12B8E2E}"/>
                </a:ext>
              </a:extLst>
            </p:cNvPr>
            <p:cNvSpPr>
              <a:spLocks noChangeAspect="1"/>
            </p:cNvSpPr>
            <p:nvPr/>
          </p:nvSpPr>
          <p:spPr bwMode="auto">
            <a:xfrm>
              <a:off x="1536885" y="2986996"/>
              <a:ext cx="56900" cy="36083"/>
            </a:xfrm>
            <a:custGeom>
              <a:avLst/>
              <a:gdLst>
                <a:gd name="T0" fmla="*/ 1 w 34"/>
                <a:gd name="T1" fmla="*/ 7 h 21"/>
                <a:gd name="T2" fmla="*/ 0 w 34"/>
                <a:gd name="T3" fmla="*/ 14 h 21"/>
                <a:gd name="T4" fmla="*/ 2 w 34"/>
                <a:gd name="T5" fmla="*/ 20 h 21"/>
                <a:gd name="T6" fmla="*/ 2 w 34"/>
                <a:gd name="T7" fmla="*/ 26 h 21"/>
                <a:gd name="T8" fmla="*/ 8 w 34"/>
                <a:gd name="T9" fmla="*/ 22 h 21"/>
                <a:gd name="T10" fmla="*/ 14 w 34"/>
                <a:gd name="T11" fmla="*/ 25 h 21"/>
                <a:gd name="T12" fmla="*/ 25 w 34"/>
                <a:gd name="T13" fmla="*/ 16 h 21"/>
                <a:gd name="T14" fmla="*/ 39 w 34"/>
                <a:gd name="T15" fmla="*/ 10 h 21"/>
                <a:gd name="T16" fmla="*/ 37 w 34"/>
                <a:gd name="T17" fmla="*/ 1 h 21"/>
                <a:gd name="T18" fmla="*/ 30 w 34"/>
                <a:gd name="T19" fmla="*/ 1 h 21"/>
                <a:gd name="T20" fmla="*/ 23 w 34"/>
                <a:gd name="T21" fmla="*/ 4 h 21"/>
                <a:gd name="T22" fmla="*/ 18 w 34"/>
                <a:gd name="T23" fmla="*/ 1 h 21"/>
                <a:gd name="T24" fmla="*/ 16 w 34"/>
                <a:gd name="T25" fmla="*/ 9 h 21"/>
                <a:gd name="T26" fmla="*/ 13 w 34"/>
                <a:gd name="T27" fmla="*/ 12 h 21"/>
                <a:gd name="T28" fmla="*/ 13 w 34"/>
                <a:gd name="T29" fmla="*/ 6 h 21"/>
                <a:gd name="T30" fmla="*/ 6 w 34"/>
                <a:gd name="T31" fmla="*/ 6 h 21"/>
                <a:gd name="T32" fmla="*/ 1 w 34"/>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8" name="Freeform 3631">
              <a:extLst>
                <a:ext uri="{FF2B5EF4-FFF2-40B4-BE49-F238E27FC236}">
                  <a16:creationId xmlns:a16="http://schemas.microsoft.com/office/drawing/2014/main" id="{CFF407C1-77F9-498E-8022-15EB69BAF736}"/>
                </a:ext>
              </a:extLst>
            </p:cNvPr>
            <p:cNvSpPr>
              <a:spLocks noChangeAspect="1"/>
            </p:cNvSpPr>
            <p:nvPr/>
          </p:nvSpPr>
          <p:spPr bwMode="auto">
            <a:xfrm>
              <a:off x="1577131" y="2970342"/>
              <a:ext cx="26369" cy="15266"/>
            </a:xfrm>
            <a:custGeom>
              <a:avLst/>
              <a:gdLst>
                <a:gd name="T0" fmla="*/ 12 w 16"/>
                <a:gd name="T1" fmla="*/ 0 h 9"/>
                <a:gd name="T2" fmla="*/ 1 w 16"/>
                <a:gd name="T3" fmla="*/ 7 h 9"/>
                <a:gd name="T4" fmla="*/ 6 w 16"/>
                <a:gd name="T5" fmla="*/ 11 h 9"/>
                <a:gd name="T6" fmla="*/ 18 w 16"/>
                <a:gd name="T7" fmla="*/ 6 h 9"/>
                <a:gd name="T8" fmla="*/ 13 w 16"/>
                <a:gd name="T9" fmla="*/ 2 h 9"/>
                <a:gd name="T10" fmla="*/ 12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19" name="Freeform 3632">
              <a:extLst>
                <a:ext uri="{FF2B5EF4-FFF2-40B4-BE49-F238E27FC236}">
                  <a16:creationId xmlns:a16="http://schemas.microsoft.com/office/drawing/2014/main" id="{8F1B1D19-7A36-4605-AFE4-CBDC13F072E5}"/>
                </a:ext>
              </a:extLst>
            </p:cNvPr>
            <p:cNvSpPr>
              <a:spLocks noChangeAspect="1"/>
            </p:cNvSpPr>
            <p:nvPr/>
          </p:nvSpPr>
          <p:spPr bwMode="auto">
            <a:xfrm>
              <a:off x="1314838" y="3070264"/>
              <a:ext cx="31920" cy="20817"/>
            </a:xfrm>
            <a:custGeom>
              <a:avLst/>
              <a:gdLst>
                <a:gd name="T0" fmla="*/ 23 w 19"/>
                <a:gd name="T1" fmla="*/ 0 h 12"/>
                <a:gd name="T2" fmla="*/ 23 w 19"/>
                <a:gd name="T3" fmla="*/ 8 h 12"/>
                <a:gd name="T4" fmla="*/ 10 w 19"/>
                <a:gd name="T5" fmla="*/ 10 h 12"/>
                <a:gd name="T6" fmla="*/ 2 w 19"/>
                <a:gd name="T7" fmla="*/ 15 h 12"/>
                <a:gd name="T8" fmla="*/ 1 w 19"/>
                <a:gd name="T9" fmla="*/ 11 h 12"/>
                <a:gd name="T10" fmla="*/ 8 w 19"/>
                <a:gd name="T11" fmla="*/ 4 h 12"/>
                <a:gd name="T12" fmla="*/ 16 w 19"/>
                <a:gd name="T13" fmla="*/ 3 h 12"/>
                <a:gd name="T14" fmla="*/ 23 w 19"/>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2"/>
                <a:gd name="T26" fmla="*/ 19 w 1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2">
                  <a:moveTo>
                    <a:pt x="19" y="0"/>
                  </a:moveTo>
                  <a:cubicBezTo>
                    <a:pt x="19" y="2"/>
                    <a:pt x="19" y="4"/>
                    <a:pt x="19" y="6"/>
                  </a:cubicBezTo>
                  <a:cubicBezTo>
                    <a:pt x="16" y="7"/>
                    <a:pt x="12" y="7"/>
                    <a:pt x="8" y="8"/>
                  </a:cubicBezTo>
                  <a:cubicBezTo>
                    <a:pt x="6" y="9"/>
                    <a:pt x="5" y="12"/>
                    <a:pt x="2" y="12"/>
                  </a:cubicBezTo>
                  <a:cubicBezTo>
                    <a:pt x="1" y="12"/>
                    <a:pt x="0" y="10"/>
                    <a:pt x="1" y="9"/>
                  </a:cubicBezTo>
                  <a:cubicBezTo>
                    <a:pt x="2" y="6"/>
                    <a:pt x="5" y="4"/>
                    <a:pt x="7" y="3"/>
                  </a:cubicBezTo>
                  <a:cubicBezTo>
                    <a:pt x="9" y="2"/>
                    <a:pt x="11" y="2"/>
                    <a:pt x="13" y="2"/>
                  </a:cubicBezTo>
                  <a:cubicBezTo>
                    <a:pt x="15" y="1"/>
                    <a:pt x="17" y="0"/>
                    <a:pt x="1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0" name="Freeform 3633">
              <a:extLst>
                <a:ext uri="{FF2B5EF4-FFF2-40B4-BE49-F238E27FC236}">
                  <a16:creationId xmlns:a16="http://schemas.microsoft.com/office/drawing/2014/main" id="{86381145-8DEC-4B07-BD86-A53C023D2536}"/>
                </a:ext>
              </a:extLst>
            </p:cNvPr>
            <p:cNvSpPr>
              <a:spLocks noChangeAspect="1"/>
            </p:cNvSpPr>
            <p:nvPr/>
          </p:nvSpPr>
          <p:spPr bwMode="auto">
            <a:xfrm>
              <a:off x="1248223" y="3098020"/>
              <a:ext cx="34695" cy="24980"/>
            </a:xfrm>
            <a:custGeom>
              <a:avLst/>
              <a:gdLst>
                <a:gd name="T0" fmla="*/ 24 w 21"/>
                <a:gd name="T1" fmla="*/ 7 h 15"/>
                <a:gd name="T2" fmla="*/ 1 w 21"/>
                <a:gd name="T3" fmla="*/ 17 h 15"/>
                <a:gd name="T4" fmla="*/ 2 w 21"/>
                <a:gd name="T5" fmla="*/ 13 h 15"/>
                <a:gd name="T6" fmla="*/ 11 w 21"/>
                <a:gd name="T7" fmla="*/ 10 h 15"/>
                <a:gd name="T8" fmla="*/ 17 w 21"/>
                <a:gd name="T9" fmla="*/ 6 h 15"/>
                <a:gd name="T10" fmla="*/ 11 w 21"/>
                <a:gd name="T11" fmla="*/ 2 h 15"/>
                <a:gd name="T12" fmla="*/ 21 w 21"/>
                <a:gd name="T13" fmla="*/ 1 h 15"/>
                <a:gd name="T14" fmla="*/ 20 w 21"/>
                <a:gd name="T15" fmla="*/ 6 h 15"/>
                <a:gd name="T16" fmla="*/ 24 w 21"/>
                <a:gd name="T17" fmla="*/ 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6"/>
                  </a:moveTo>
                  <a:cubicBezTo>
                    <a:pt x="14" y="10"/>
                    <a:pt x="7" y="12"/>
                    <a:pt x="1" y="14"/>
                  </a:cubicBezTo>
                  <a:cubicBezTo>
                    <a:pt x="0" y="15"/>
                    <a:pt x="1" y="12"/>
                    <a:pt x="2" y="11"/>
                  </a:cubicBezTo>
                  <a:cubicBezTo>
                    <a:pt x="4" y="10"/>
                    <a:pt x="7" y="9"/>
                    <a:pt x="9" y="8"/>
                  </a:cubicBezTo>
                  <a:cubicBezTo>
                    <a:pt x="11" y="7"/>
                    <a:pt x="14" y="7"/>
                    <a:pt x="14" y="5"/>
                  </a:cubicBezTo>
                  <a:cubicBezTo>
                    <a:pt x="14" y="3"/>
                    <a:pt x="8" y="3"/>
                    <a:pt x="9" y="2"/>
                  </a:cubicBezTo>
                  <a:cubicBezTo>
                    <a:pt x="11" y="0"/>
                    <a:pt x="15" y="0"/>
                    <a:pt x="18" y="1"/>
                  </a:cubicBezTo>
                  <a:cubicBezTo>
                    <a:pt x="19" y="1"/>
                    <a:pt x="16" y="3"/>
                    <a:pt x="17" y="5"/>
                  </a:cubicBezTo>
                  <a:cubicBezTo>
                    <a:pt x="17" y="6"/>
                    <a:pt x="21" y="6"/>
                    <a:pt x="20" y="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1" name="Freeform 3634">
              <a:extLst>
                <a:ext uri="{FF2B5EF4-FFF2-40B4-BE49-F238E27FC236}">
                  <a16:creationId xmlns:a16="http://schemas.microsoft.com/office/drawing/2014/main" id="{AB35CB3F-9302-4D1B-8156-2112CA7BCF4B}"/>
                </a:ext>
              </a:extLst>
            </p:cNvPr>
            <p:cNvSpPr>
              <a:spLocks noChangeAspect="1"/>
            </p:cNvSpPr>
            <p:nvPr/>
          </p:nvSpPr>
          <p:spPr bwMode="auto">
            <a:xfrm>
              <a:off x="1220467" y="3107733"/>
              <a:ext cx="27756" cy="23593"/>
            </a:xfrm>
            <a:custGeom>
              <a:avLst/>
              <a:gdLst>
                <a:gd name="T0" fmla="*/ 0 w 17"/>
                <a:gd name="T1" fmla="*/ 17 h 14"/>
                <a:gd name="T2" fmla="*/ 12 w 17"/>
                <a:gd name="T3" fmla="*/ 9 h 14"/>
                <a:gd name="T4" fmla="*/ 20 w 17"/>
                <a:gd name="T5" fmla="*/ 2 h 14"/>
                <a:gd name="T6" fmla="*/ 14 w 17"/>
                <a:gd name="T7" fmla="*/ 1 h 14"/>
                <a:gd name="T8" fmla="*/ 12 w 17"/>
                <a:gd name="T9" fmla="*/ 9 h 14"/>
                <a:gd name="T10" fmla="*/ 6 w 17"/>
                <a:gd name="T11" fmla="*/ 9 h 14"/>
                <a:gd name="T12" fmla="*/ 0 w 17"/>
                <a:gd name="T13" fmla="*/ 17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0" y="14"/>
                  </a:moveTo>
                  <a:cubicBezTo>
                    <a:pt x="4" y="14"/>
                    <a:pt x="7" y="10"/>
                    <a:pt x="10" y="7"/>
                  </a:cubicBezTo>
                  <a:cubicBezTo>
                    <a:pt x="13" y="6"/>
                    <a:pt x="16" y="5"/>
                    <a:pt x="17" y="2"/>
                  </a:cubicBezTo>
                  <a:cubicBezTo>
                    <a:pt x="17" y="0"/>
                    <a:pt x="14" y="0"/>
                    <a:pt x="12" y="1"/>
                  </a:cubicBezTo>
                  <a:cubicBezTo>
                    <a:pt x="11" y="2"/>
                    <a:pt x="12" y="5"/>
                    <a:pt x="10" y="7"/>
                  </a:cubicBezTo>
                  <a:cubicBezTo>
                    <a:pt x="9" y="8"/>
                    <a:pt x="6" y="6"/>
                    <a:pt x="5" y="7"/>
                  </a:cubicBezTo>
                  <a:cubicBezTo>
                    <a:pt x="3" y="9"/>
                    <a:pt x="1" y="11"/>
                    <a:pt x="0" y="1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2" name="Freeform 3635">
              <a:extLst>
                <a:ext uri="{FF2B5EF4-FFF2-40B4-BE49-F238E27FC236}">
                  <a16:creationId xmlns:a16="http://schemas.microsoft.com/office/drawing/2014/main" id="{2CFF65C8-427D-4BC4-89D7-757FA8D6825B}"/>
                </a:ext>
              </a:extLst>
            </p:cNvPr>
            <p:cNvSpPr>
              <a:spLocks noChangeAspect="1"/>
            </p:cNvSpPr>
            <p:nvPr/>
          </p:nvSpPr>
          <p:spPr bwMode="auto">
            <a:xfrm>
              <a:off x="1083075" y="3145203"/>
              <a:ext cx="31920" cy="16654"/>
            </a:xfrm>
            <a:custGeom>
              <a:avLst/>
              <a:gdLst>
                <a:gd name="T0" fmla="*/ 21 w 19"/>
                <a:gd name="T1" fmla="*/ 1 h 10"/>
                <a:gd name="T2" fmla="*/ 22 w 19"/>
                <a:gd name="T3" fmla="*/ 6 h 10"/>
                <a:gd name="T4" fmla="*/ 13 w 19"/>
                <a:gd name="T5" fmla="*/ 8 h 10"/>
                <a:gd name="T6" fmla="*/ 2 w 19"/>
                <a:gd name="T7" fmla="*/ 10 h 10"/>
                <a:gd name="T8" fmla="*/ 18 w 19"/>
                <a:gd name="T9" fmla="*/ 4 h 10"/>
                <a:gd name="T10" fmla="*/ 21 w 19"/>
                <a:gd name="T11" fmla="*/ 1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7" y="1"/>
                  </a:moveTo>
                  <a:cubicBezTo>
                    <a:pt x="18" y="1"/>
                    <a:pt x="19" y="4"/>
                    <a:pt x="18" y="5"/>
                  </a:cubicBezTo>
                  <a:cubicBezTo>
                    <a:pt x="17" y="7"/>
                    <a:pt x="13" y="6"/>
                    <a:pt x="11" y="7"/>
                  </a:cubicBezTo>
                  <a:cubicBezTo>
                    <a:pt x="8" y="8"/>
                    <a:pt x="0" y="10"/>
                    <a:pt x="2" y="8"/>
                  </a:cubicBezTo>
                  <a:cubicBezTo>
                    <a:pt x="6" y="5"/>
                    <a:pt x="11" y="5"/>
                    <a:pt x="15" y="3"/>
                  </a:cubicBezTo>
                  <a:cubicBezTo>
                    <a:pt x="16" y="2"/>
                    <a:pt x="16" y="0"/>
                    <a:pt x="17"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3" name="Freeform 3636">
              <a:extLst>
                <a:ext uri="{FF2B5EF4-FFF2-40B4-BE49-F238E27FC236}">
                  <a16:creationId xmlns:a16="http://schemas.microsoft.com/office/drawing/2014/main" id="{D50C72EA-3A24-45DE-A3F2-C03CB14DEF1D}"/>
                </a:ext>
              </a:extLst>
            </p:cNvPr>
            <p:cNvSpPr>
              <a:spLocks noChangeAspect="1"/>
            </p:cNvSpPr>
            <p:nvPr/>
          </p:nvSpPr>
          <p:spPr bwMode="auto">
            <a:xfrm>
              <a:off x="1065034" y="3156307"/>
              <a:ext cx="9715" cy="9715"/>
            </a:xfrm>
            <a:custGeom>
              <a:avLst/>
              <a:gdLst>
                <a:gd name="T0" fmla="*/ 4 w 6"/>
                <a:gd name="T1" fmla="*/ 0 h 6"/>
                <a:gd name="T2" fmla="*/ 1 w 6"/>
                <a:gd name="T3" fmla="*/ 2 h 6"/>
                <a:gd name="T4" fmla="*/ 4 w 6"/>
                <a:gd name="T5" fmla="*/ 6 h 6"/>
                <a:gd name="T6" fmla="*/ 7 w 6"/>
                <a:gd name="T7" fmla="*/ 2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cubicBezTo>
                    <a:pt x="2" y="0"/>
                    <a:pt x="0" y="1"/>
                    <a:pt x="1" y="2"/>
                  </a:cubicBezTo>
                  <a:cubicBezTo>
                    <a:pt x="1" y="4"/>
                    <a:pt x="2" y="6"/>
                    <a:pt x="3" y="5"/>
                  </a:cubicBezTo>
                  <a:cubicBezTo>
                    <a:pt x="5" y="5"/>
                    <a:pt x="6" y="3"/>
                    <a:pt x="6" y="2"/>
                  </a:cubicBezTo>
                  <a:cubicBezTo>
                    <a:pt x="6" y="0"/>
                    <a:pt x="4" y="0"/>
                    <a:pt x="3"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4" name="Freeform 3641">
              <a:extLst>
                <a:ext uri="{FF2B5EF4-FFF2-40B4-BE49-F238E27FC236}">
                  <a16:creationId xmlns:a16="http://schemas.microsoft.com/office/drawing/2014/main" id="{FD579CD2-8E0D-414A-BF69-354137B27F70}"/>
                </a:ext>
              </a:extLst>
            </p:cNvPr>
            <p:cNvSpPr>
              <a:spLocks noChangeAspect="1"/>
            </p:cNvSpPr>
            <p:nvPr/>
          </p:nvSpPr>
          <p:spPr bwMode="auto">
            <a:xfrm>
              <a:off x="1327327" y="2903726"/>
              <a:ext cx="33307" cy="23593"/>
            </a:xfrm>
            <a:custGeom>
              <a:avLst/>
              <a:gdLst>
                <a:gd name="T0" fmla="*/ 1 w 20"/>
                <a:gd name="T1" fmla="*/ 5 h 14"/>
                <a:gd name="T2" fmla="*/ 1 w 20"/>
                <a:gd name="T3" fmla="*/ 10 h 14"/>
                <a:gd name="T4" fmla="*/ 12 w 20"/>
                <a:gd name="T5" fmla="*/ 17 h 14"/>
                <a:gd name="T6" fmla="*/ 17 w 20"/>
                <a:gd name="T7" fmla="*/ 13 h 14"/>
                <a:gd name="T8" fmla="*/ 20 w 20"/>
                <a:gd name="T9" fmla="*/ 13 h 14"/>
                <a:gd name="T10" fmla="*/ 24 w 20"/>
                <a:gd name="T11" fmla="*/ 2 h 14"/>
                <a:gd name="T12" fmla="*/ 20 w 20"/>
                <a:gd name="T13" fmla="*/ 1 h 14"/>
                <a:gd name="T14" fmla="*/ 11 w 20"/>
                <a:gd name="T15" fmla="*/ 6 h 14"/>
                <a:gd name="T16" fmla="*/ 1 w 20"/>
                <a:gd name="T17" fmla="*/ 5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4"/>
                <a:gd name="T29" fmla="*/ 20 w 2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4">
                  <a:moveTo>
                    <a:pt x="1" y="4"/>
                  </a:moveTo>
                  <a:cubicBezTo>
                    <a:pt x="0" y="4"/>
                    <a:pt x="1" y="7"/>
                    <a:pt x="1" y="8"/>
                  </a:cubicBezTo>
                  <a:cubicBezTo>
                    <a:pt x="4" y="10"/>
                    <a:pt x="6" y="13"/>
                    <a:pt x="10" y="14"/>
                  </a:cubicBezTo>
                  <a:cubicBezTo>
                    <a:pt x="11" y="14"/>
                    <a:pt x="13" y="12"/>
                    <a:pt x="14" y="11"/>
                  </a:cubicBezTo>
                  <a:cubicBezTo>
                    <a:pt x="15" y="11"/>
                    <a:pt x="17" y="12"/>
                    <a:pt x="17" y="11"/>
                  </a:cubicBezTo>
                  <a:cubicBezTo>
                    <a:pt x="19" y="8"/>
                    <a:pt x="20" y="5"/>
                    <a:pt x="20" y="2"/>
                  </a:cubicBezTo>
                  <a:cubicBezTo>
                    <a:pt x="20" y="1"/>
                    <a:pt x="18" y="0"/>
                    <a:pt x="17" y="1"/>
                  </a:cubicBezTo>
                  <a:cubicBezTo>
                    <a:pt x="14" y="1"/>
                    <a:pt x="12" y="4"/>
                    <a:pt x="9" y="5"/>
                  </a:cubicBezTo>
                  <a:cubicBezTo>
                    <a:pt x="6" y="5"/>
                    <a:pt x="4" y="3"/>
                    <a:pt x="1" y="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5" name="Freeform 3642">
              <a:extLst>
                <a:ext uri="{FF2B5EF4-FFF2-40B4-BE49-F238E27FC236}">
                  <a16:creationId xmlns:a16="http://schemas.microsoft.com/office/drawing/2014/main" id="{02A32907-97DF-4C4D-98B0-11D39F804199}"/>
                </a:ext>
              </a:extLst>
            </p:cNvPr>
            <p:cNvSpPr>
              <a:spLocks noChangeAspect="1"/>
            </p:cNvSpPr>
            <p:nvPr/>
          </p:nvSpPr>
          <p:spPr bwMode="auto">
            <a:xfrm>
              <a:off x="1206590" y="3965394"/>
              <a:ext cx="15266" cy="13878"/>
            </a:xfrm>
            <a:custGeom>
              <a:avLst/>
              <a:gdLst>
                <a:gd name="T0" fmla="*/ 1 w 9"/>
                <a:gd name="T1" fmla="*/ 1 h 8"/>
                <a:gd name="T2" fmla="*/ 1 w 9"/>
                <a:gd name="T3" fmla="*/ 7 h 8"/>
                <a:gd name="T4" fmla="*/ 7 w 9"/>
                <a:gd name="T5" fmla="*/ 9 h 8"/>
                <a:gd name="T6" fmla="*/ 9 w 9"/>
                <a:gd name="T7" fmla="*/ 3 h 8"/>
                <a:gd name="T8" fmla="*/ 1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1" y="1"/>
                  </a:moveTo>
                  <a:cubicBezTo>
                    <a:pt x="0" y="2"/>
                    <a:pt x="0" y="5"/>
                    <a:pt x="1" y="6"/>
                  </a:cubicBezTo>
                  <a:cubicBezTo>
                    <a:pt x="2" y="7"/>
                    <a:pt x="5" y="8"/>
                    <a:pt x="6" y="7"/>
                  </a:cubicBezTo>
                  <a:cubicBezTo>
                    <a:pt x="8" y="6"/>
                    <a:pt x="9" y="3"/>
                    <a:pt x="7" y="2"/>
                  </a:cubicBezTo>
                  <a:cubicBezTo>
                    <a:pt x="6" y="0"/>
                    <a:pt x="3" y="0"/>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6" name="Freeform 3643">
              <a:extLst>
                <a:ext uri="{FF2B5EF4-FFF2-40B4-BE49-F238E27FC236}">
                  <a16:creationId xmlns:a16="http://schemas.microsoft.com/office/drawing/2014/main" id="{63A7C79D-D0F4-46EC-8D7A-6ED6100F26AE}"/>
                </a:ext>
              </a:extLst>
            </p:cNvPr>
            <p:cNvSpPr>
              <a:spLocks noChangeAspect="1"/>
            </p:cNvSpPr>
            <p:nvPr/>
          </p:nvSpPr>
          <p:spPr bwMode="auto">
            <a:xfrm>
              <a:off x="1237121" y="3979270"/>
              <a:ext cx="16654" cy="11102"/>
            </a:xfrm>
            <a:custGeom>
              <a:avLst/>
              <a:gdLst>
                <a:gd name="T0" fmla="*/ 1 w 10"/>
                <a:gd name="T1" fmla="*/ 2 h 7"/>
                <a:gd name="T2" fmla="*/ 7 w 10"/>
                <a:gd name="T3" fmla="*/ 0 h 7"/>
                <a:gd name="T4" fmla="*/ 12 w 10"/>
                <a:gd name="T5" fmla="*/ 7 h 7"/>
                <a:gd name="T6" fmla="*/ 6 w 10"/>
                <a:gd name="T7" fmla="*/ 7 h 7"/>
                <a:gd name="T8" fmla="*/ 1 w 10"/>
                <a:gd name="T9" fmla="*/ 2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1" y="2"/>
                  </a:moveTo>
                  <a:cubicBezTo>
                    <a:pt x="1" y="0"/>
                    <a:pt x="4" y="0"/>
                    <a:pt x="6" y="0"/>
                  </a:cubicBezTo>
                  <a:cubicBezTo>
                    <a:pt x="8" y="1"/>
                    <a:pt x="10" y="4"/>
                    <a:pt x="10" y="6"/>
                  </a:cubicBezTo>
                  <a:cubicBezTo>
                    <a:pt x="10" y="7"/>
                    <a:pt x="7" y="6"/>
                    <a:pt x="5" y="6"/>
                  </a:cubicBezTo>
                  <a:cubicBezTo>
                    <a:pt x="3" y="5"/>
                    <a:pt x="0" y="4"/>
                    <a:pt x="1"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7" name="Freeform 3644">
              <a:extLst>
                <a:ext uri="{FF2B5EF4-FFF2-40B4-BE49-F238E27FC236}">
                  <a16:creationId xmlns:a16="http://schemas.microsoft.com/office/drawing/2014/main" id="{2B0424E6-1839-468E-9C98-234AA8859626}"/>
                </a:ext>
              </a:extLst>
            </p:cNvPr>
            <p:cNvSpPr>
              <a:spLocks noChangeAspect="1"/>
            </p:cNvSpPr>
            <p:nvPr/>
          </p:nvSpPr>
          <p:spPr bwMode="auto">
            <a:xfrm>
              <a:off x="1267652" y="3997311"/>
              <a:ext cx="15266" cy="11102"/>
            </a:xfrm>
            <a:custGeom>
              <a:avLst/>
              <a:gdLst>
                <a:gd name="T0" fmla="*/ 1 w 9"/>
                <a:gd name="T1" fmla="*/ 1 h 7"/>
                <a:gd name="T2" fmla="*/ 7 w 9"/>
                <a:gd name="T3" fmla="*/ 2 h 7"/>
                <a:gd name="T4" fmla="*/ 11 w 9"/>
                <a:gd name="T5" fmla="*/ 7 h 7"/>
                <a:gd name="T6" fmla="*/ 4 w 9"/>
                <a:gd name="T7" fmla="*/ 8 h 7"/>
                <a:gd name="T8" fmla="*/ 1 w 9"/>
                <a:gd name="T9" fmla="*/ 5 h 7"/>
                <a:gd name="T10" fmla="*/ 1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1"/>
                  </a:moveTo>
                  <a:cubicBezTo>
                    <a:pt x="3" y="0"/>
                    <a:pt x="4" y="1"/>
                    <a:pt x="6" y="2"/>
                  </a:cubicBezTo>
                  <a:cubicBezTo>
                    <a:pt x="7" y="3"/>
                    <a:pt x="9" y="4"/>
                    <a:pt x="9" y="6"/>
                  </a:cubicBezTo>
                  <a:cubicBezTo>
                    <a:pt x="8" y="7"/>
                    <a:pt x="5" y="7"/>
                    <a:pt x="3" y="7"/>
                  </a:cubicBezTo>
                  <a:cubicBezTo>
                    <a:pt x="2" y="6"/>
                    <a:pt x="2" y="5"/>
                    <a:pt x="1" y="4"/>
                  </a:cubicBezTo>
                  <a:cubicBezTo>
                    <a:pt x="1" y="3"/>
                    <a:pt x="0" y="1"/>
                    <a:pt x="1"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8" name="Freeform 3645">
              <a:extLst>
                <a:ext uri="{FF2B5EF4-FFF2-40B4-BE49-F238E27FC236}">
                  <a16:creationId xmlns:a16="http://schemas.microsoft.com/office/drawing/2014/main" id="{2376B675-1D86-4C9D-B151-F0D13D779E96}"/>
                </a:ext>
              </a:extLst>
            </p:cNvPr>
            <p:cNvSpPr>
              <a:spLocks noChangeAspect="1"/>
            </p:cNvSpPr>
            <p:nvPr/>
          </p:nvSpPr>
          <p:spPr bwMode="auto">
            <a:xfrm>
              <a:off x="1275980" y="4018131"/>
              <a:ext cx="29144" cy="31920"/>
            </a:xfrm>
            <a:custGeom>
              <a:avLst/>
              <a:gdLst>
                <a:gd name="T0" fmla="*/ 5 w 17"/>
                <a:gd name="T1" fmla="*/ 0 h 19"/>
                <a:gd name="T2" fmla="*/ 6 w 17"/>
                <a:gd name="T3" fmla="*/ 4 h 19"/>
                <a:gd name="T4" fmla="*/ 0 w 17"/>
                <a:gd name="T5" fmla="*/ 10 h 19"/>
                <a:gd name="T6" fmla="*/ 4 w 17"/>
                <a:gd name="T7" fmla="*/ 16 h 19"/>
                <a:gd name="T8" fmla="*/ 4 w 17"/>
                <a:gd name="T9" fmla="*/ 23 h 19"/>
                <a:gd name="T10" fmla="*/ 14 w 17"/>
                <a:gd name="T11" fmla="*/ 17 h 19"/>
                <a:gd name="T12" fmla="*/ 20 w 17"/>
                <a:gd name="T13" fmla="*/ 12 h 19"/>
                <a:gd name="T14" fmla="*/ 17 w 17"/>
                <a:gd name="T15" fmla="*/ 8 h 19"/>
                <a:gd name="T16" fmla="*/ 16 w 17"/>
                <a:gd name="T17" fmla="*/ 5 h 19"/>
                <a:gd name="T18" fmla="*/ 5 w 17"/>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9"/>
                <a:gd name="T32" fmla="*/ 17 w 1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9">
                  <a:moveTo>
                    <a:pt x="4" y="0"/>
                  </a:moveTo>
                  <a:cubicBezTo>
                    <a:pt x="3" y="0"/>
                    <a:pt x="5" y="2"/>
                    <a:pt x="5" y="3"/>
                  </a:cubicBezTo>
                  <a:cubicBezTo>
                    <a:pt x="4" y="5"/>
                    <a:pt x="1" y="6"/>
                    <a:pt x="0" y="8"/>
                  </a:cubicBezTo>
                  <a:cubicBezTo>
                    <a:pt x="0" y="10"/>
                    <a:pt x="2" y="11"/>
                    <a:pt x="3" y="13"/>
                  </a:cubicBezTo>
                  <a:cubicBezTo>
                    <a:pt x="3" y="15"/>
                    <a:pt x="2" y="19"/>
                    <a:pt x="3" y="19"/>
                  </a:cubicBezTo>
                  <a:cubicBezTo>
                    <a:pt x="6" y="19"/>
                    <a:pt x="8" y="16"/>
                    <a:pt x="11" y="14"/>
                  </a:cubicBezTo>
                  <a:cubicBezTo>
                    <a:pt x="13" y="13"/>
                    <a:pt x="15" y="12"/>
                    <a:pt x="16" y="10"/>
                  </a:cubicBezTo>
                  <a:cubicBezTo>
                    <a:pt x="17" y="9"/>
                    <a:pt x="15" y="8"/>
                    <a:pt x="14" y="7"/>
                  </a:cubicBezTo>
                  <a:cubicBezTo>
                    <a:pt x="14" y="6"/>
                    <a:pt x="14" y="4"/>
                    <a:pt x="13" y="4"/>
                  </a:cubicBezTo>
                  <a:cubicBezTo>
                    <a:pt x="10" y="2"/>
                    <a:pt x="8" y="0"/>
                    <a:pt x="4"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29" name="Freeform 3646">
              <a:extLst>
                <a:ext uri="{FF2B5EF4-FFF2-40B4-BE49-F238E27FC236}">
                  <a16:creationId xmlns:a16="http://schemas.microsoft.com/office/drawing/2014/main" id="{327C0E57-7533-4EF4-8C08-B3418C01BFEA}"/>
                </a:ext>
              </a:extLst>
            </p:cNvPr>
            <p:cNvSpPr>
              <a:spLocks noChangeAspect="1"/>
            </p:cNvSpPr>
            <p:nvPr/>
          </p:nvSpPr>
          <p:spPr bwMode="auto">
            <a:xfrm>
              <a:off x="3345186" y="5829207"/>
              <a:ext cx="33307" cy="26369"/>
            </a:xfrm>
            <a:custGeom>
              <a:avLst/>
              <a:gdLst>
                <a:gd name="T0" fmla="*/ 7 w 20"/>
                <a:gd name="T1" fmla="*/ 18 h 16"/>
                <a:gd name="T2" fmla="*/ 23 w 20"/>
                <a:gd name="T3" fmla="*/ 2 h 16"/>
                <a:gd name="T4" fmla="*/ 20 w 20"/>
                <a:gd name="T5" fmla="*/ 0 h 16"/>
                <a:gd name="T6" fmla="*/ 13 w 20"/>
                <a:gd name="T7" fmla="*/ 2 h 16"/>
                <a:gd name="T8" fmla="*/ 7 w 20"/>
                <a:gd name="T9" fmla="*/ 1 h 16"/>
                <a:gd name="T10" fmla="*/ 7 w 20"/>
                <a:gd name="T11" fmla="*/ 4 h 16"/>
                <a:gd name="T12" fmla="*/ 5 w 20"/>
                <a:gd name="T13" fmla="*/ 6 h 16"/>
                <a:gd name="T14" fmla="*/ 11 w 20"/>
                <a:gd name="T15" fmla="*/ 7 h 16"/>
                <a:gd name="T16" fmla="*/ 6 w 20"/>
                <a:gd name="T17" fmla="*/ 12 h 16"/>
                <a:gd name="T18" fmla="*/ 0 w 20"/>
                <a:gd name="T19" fmla="*/ 15 h 16"/>
                <a:gd name="T20" fmla="*/ 7 w 20"/>
                <a:gd name="T21" fmla="*/ 18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0" name="Freeform 3647">
              <a:extLst>
                <a:ext uri="{FF2B5EF4-FFF2-40B4-BE49-F238E27FC236}">
                  <a16:creationId xmlns:a16="http://schemas.microsoft.com/office/drawing/2014/main" id="{415FF042-0BA8-435A-892F-A299AFDD0B64}"/>
                </a:ext>
              </a:extLst>
            </p:cNvPr>
            <p:cNvSpPr>
              <a:spLocks noChangeAspect="1"/>
            </p:cNvSpPr>
            <p:nvPr/>
          </p:nvSpPr>
          <p:spPr bwMode="auto">
            <a:xfrm>
              <a:off x="3371556" y="5829205"/>
              <a:ext cx="38858" cy="29144"/>
            </a:xfrm>
            <a:custGeom>
              <a:avLst/>
              <a:gdLst>
                <a:gd name="T0" fmla="*/ 1 w 23"/>
                <a:gd name="T1" fmla="*/ 11 h 17"/>
                <a:gd name="T2" fmla="*/ 22 w 23"/>
                <a:gd name="T3" fmla="*/ 1 h 17"/>
                <a:gd name="T4" fmla="*/ 28 w 23"/>
                <a:gd name="T5" fmla="*/ 5 h 17"/>
                <a:gd name="T6" fmla="*/ 23 w 23"/>
                <a:gd name="T7" fmla="*/ 9 h 17"/>
                <a:gd name="T8" fmla="*/ 18 w 23"/>
                <a:gd name="T9" fmla="*/ 10 h 17"/>
                <a:gd name="T10" fmla="*/ 12 w 23"/>
                <a:gd name="T11" fmla="*/ 14 h 17"/>
                <a:gd name="T12" fmla="*/ 7 w 23"/>
                <a:gd name="T13" fmla="*/ 15 h 17"/>
                <a:gd name="T14" fmla="*/ 7 w 23"/>
                <a:gd name="T15" fmla="*/ 19 h 17"/>
                <a:gd name="T16" fmla="*/ 1 w 23"/>
                <a:gd name="T17" fmla="*/ 20 h 17"/>
                <a:gd name="T18" fmla="*/ 1 w 23"/>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1" name="Freeform 3648">
              <a:extLst>
                <a:ext uri="{FF2B5EF4-FFF2-40B4-BE49-F238E27FC236}">
                  <a16:creationId xmlns:a16="http://schemas.microsoft.com/office/drawing/2014/main" id="{9AD22459-4887-4433-8EB5-6182B29CBA85}"/>
                </a:ext>
              </a:extLst>
            </p:cNvPr>
            <p:cNvSpPr>
              <a:spLocks noChangeAspect="1"/>
            </p:cNvSpPr>
            <p:nvPr/>
          </p:nvSpPr>
          <p:spPr bwMode="auto">
            <a:xfrm>
              <a:off x="3803160" y="5845753"/>
              <a:ext cx="44410" cy="29144"/>
            </a:xfrm>
            <a:custGeom>
              <a:avLst/>
              <a:gdLst>
                <a:gd name="T0" fmla="*/ 32 w 26"/>
                <a:gd name="T1" fmla="*/ 19 h 18"/>
                <a:gd name="T2" fmla="*/ 27 w 26"/>
                <a:gd name="T3" fmla="*/ 11 h 18"/>
                <a:gd name="T4" fmla="*/ 18 w 26"/>
                <a:gd name="T5" fmla="*/ 2 h 18"/>
                <a:gd name="T6" fmla="*/ 7 w 26"/>
                <a:gd name="T7" fmla="*/ 0 h 18"/>
                <a:gd name="T8" fmla="*/ 0 w 26"/>
                <a:gd name="T9" fmla="*/ 0 h 18"/>
                <a:gd name="T10" fmla="*/ 10 w 26"/>
                <a:gd name="T11" fmla="*/ 5 h 18"/>
                <a:gd name="T12" fmla="*/ 23 w 26"/>
                <a:gd name="T13" fmla="*/ 15 h 18"/>
                <a:gd name="T14" fmla="*/ 30 w 26"/>
                <a:gd name="T15" fmla="*/ 21 h 18"/>
                <a:gd name="T16" fmla="*/ 32 w 26"/>
                <a:gd name="T17" fmla="*/ 19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2" name="Freeform 3649">
              <a:extLst>
                <a:ext uri="{FF2B5EF4-FFF2-40B4-BE49-F238E27FC236}">
                  <a16:creationId xmlns:a16="http://schemas.microsoft.com/office/drawing/2014/main" id="{175C37B4-B24A-4982-861E-3EC44F49AD42}"/>
                </a:ext>
              </a:extLst>
            </p:cNvPr>
            <p:cNvSpPr>
              <a:spLocks noChangeAspect="1"/>
            </p:cNvSpPr>
            <p:nvPr/>
          </p:nvSpPr>
          <p:spPr bwMode="auto">
            <a:xfrm>
              <a:off x="6818847" y="4408102"/>
              <a:ext cx="16654" cy="15266"/>
            </a:xfrm>
            <a:custGeom>
              <a:avLst/>
              <a:gdLst>
                <a:gd name="T0" fmla="*/ 1 w 10"/>
                <a:gd name="T1" fmla="*/ 4 h 9"/>
                <a:gd name="T2" fmla="*/ 7 w 10"/>
                <a:gd name="T3" fmla="*/ 1 h 9"/>
                <a:gd name="T4" fmla="*/ 11 w 10"/>
                <a:gd name="T5" fmla="*/ 9 h 9"/>
                <a:gd name="T6" fmla="*/ 5 w 10"/>
                <a:gd name="T7" fmla="*/ 7 h 9"/>
                <a:gd name="T8" fmla="*/ 1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3" name="Freeform 3650">
              <a:extLst>
                <a:ext uri="{FF2B5EF4-FFF2-40B4-BE49-F238E27FC236}">
                  <a16:creationId xmlns:a16="http://schemas.microsoft.com/office/drawing/2014/main" id="{C9CE2691-D7D9-4CA3-9863-23023FA1155B}"/>
                </a:ext>
              </a:extLst>
            </p:cNvPr>
            <p:cNvSpPr>
              <a:spLocks noChangeAspect="1"/>
            </p:cNvSpPr>
            <p:nvPr/>
          </p:nvSpPr>
          <p:spPr bwMode="auto">
            <a:xfrm>
              <a:off x="7108896" y="4287362"/>
              <a:ext cx="104085" cy="95759"/>
            </a:xfrm>
            <a:custGeom>
              <a:avLst/>
              <a:gdLst>
                <a:gd name="T0" fmla="*/ 69 w 63"/>
                <a:gd name="T1" fmla="*/ 56 h 58"/>
                <a:gd name="T2" fmla="*/ 69 w 63"/>
                <a:gd name="T3" fmla="*/ 45 h 58"/>
                <a:gd name="T4" fmla="*/ 75 w 63"/>
                <a:gd name="T5" fmla="*/ 38 h 58"/>
                <a:gd name="T6" fmla="*/ 70 w 63"/>
                <a:gd name="T7" fmla="*/ 29 h 58"/>
                <a:gd name="T8" fmla="*/ 69 w 63"/>
                <a:gd name="T9" fmla="*/ 17 h 58"/>
                <a:gd name="T10" fmla="*/ 64 w 63"/>
                <a:gd name="T11" fmla="*/ 17 h 58"/>
                <a:gd name="T12" fmla="*/ 69 w 63"/>
                <a:gd name="T13" fmla="*/ 11 h 58"/>
                <a:gd name="T14" fmla="*/ 64 w 63"/>
                <a:gd name="T15" fmla="*/ 5 h 58"/>
                <a:gd name="T16" fmla="*/ 57 w 63"/>
                <a:gd name="T17" fmla="*/ 1 h 58"/>
                <a:gd name="T18" fmla="*/ 54 w 63"/>
                <a:gd name="T19" fmla="*/ 8 h 58"/>
                <a:gd name="T20" fmla="*/ 49 w 63"/>
                <a:gd name="T21" fmla="*/ 6 h 58"/>
                <a:gd name="T22" fmla="*/ 48 w 63"/>
                <a:gd name="T23" fmla="*/ 10 h 58"/>
                <a:gd name="T24" fmla="*/ 43 w 63"/>
                <a:gd name="T25" fmla="*/ 8 h 58"/>
                <a:gd name="T26" fmla="*/ 40 w 63"/>
                <a:gd name="T27" fmla="*/ 18 h 58"/>
                <a:gd name="T28" fmla="*/ 36 w 63"/>
                <a:gd name="T29" fmla="*/ 17 h 58"/>
                <a:gd name="T30" fmla="*/ 35 w 63"/>
                <a:gd name="T31" fmla="*/ 24 h 58"/>
                <a:gd name="T32" fmla="*/ 27 w 63"/>
                <a:gd name="T33" fmla="*/ 25 h 58"/>
                <a:gd name="T34" fmla="*/ 30 w 63"/>
                <a:gd name="T35" fmla="*/ 18 h 58"/>
                <a:gd name="T36" fmla="*/ 23 w 63"/>
                <a:gd name="T37" fmla="*/ 17 h 58"/>
                <a:gd name="T38" fmla="*/ 17 w 63"/>
                <a:gd name="T39" fmla="*/ 21 h 58"/>
                <a:gd name="T40" fmla="*/ 10 w 63"/>
                <a:gd name="T41" fmla="*/ 25 h 58"/>
                <a:gd name="T42" fmla="*/ 1 w 63"/>
                <a:gd name="T43" fmla="*/ 37 h 58"/>
                <a:gd name="T44" fmla="*/ 2 w 63"/>
                <a:gd name="T45" fmla="*/ 45 h 58"/>
                <a:gd name="T46" fmla="*/ 13 w 63"/>
                <a:gd name="T47" fmla="*/ 31 h 58"/>
                <a:gd name="T48" fmla="*/ 14 w 63"/>
                <a:gd name="T49" fmla="*/ 36 h 58"/>
                <a:gd name="T50" fmla="*/ 19 w 63"/>
                <a:gd name="T51" fmla="*/ 30 h 58"/>
                <a:gd name="T52" fmla="*/ 24 w 63"/>
                <a:gd name="T53" fmla="*/ 36 h 58"/>
                <a:gd name="T54" fmla="*/ 27 w 63"/>
                <a:gd name="T55" fmla="*/ 30 h 58"/>
                <a:gd name="T56" fmla="*/ 38 w 63"/>
                <a:gd name="T57" fmla="*/ 36 h 58"/>
                <a:gd name="T58" fmla="*/ 32 w 63"/>
                <a:gd name="T59" fmla="*/ 43 h 58"/>
                <a:gd name="T60" fmla="*/ 37 w 63"/>
                <a:gd name="T61" fmla="*/ 56 h 58"/>
                <a:gd name="T62" fmla="*/ 49 w 63"/>
                <a:gd name="T63" fmla="*/ 63 h 58"/>
                <a:gd name="T64" fmla="*/ 54 w 63"/>
                <a:gd name="T65" fmla="*/ 58 h 58"/>
                <a:gd name="T66" fmla="*/ 56 w 63"/>
                <a:gd name="T67" fmla="*/ 68 h 58"/>
                <a:gd name="T68" fmla="*/ 61 w 63"/>
                <a:gd name="T69" fmla="*/ 59 h 58"/>
                <a:gd name="T70" fmla="*/ 57 w 63"/>
                <a:gd name="T71" fmla="*/ 51 h 58"/>
                <a:gd name="T72" fmla="*/ 55 w 63"/>
                <a:gd name="T73" fmla="*/ 44 h 58"/>
                <a:gd name="T74" fmla="*/ 62 w 63"/>
                <a:gd name="T75" fmla="*/ 38 h 58"/>
                <a:gd name="T76" fmla="*/ 64 w 63"/>
                <a:gd name="T77" fmla="*/ 51 h 58"/>
                <a:gd name="T78" fmla="*/ 69 w 63"/>
                <a:gd name="T79" fmla="*/ 5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4" name="Freeform 3651">
              <a:extLst>
                <a:ext uri="{FF2B5EF4-FFF2-40B4-BE49-F238E27FC236}">
                  <a16:creationId xmlns:a16="http://schemas.microsoft.com/office/drawing/2014/main" id="{1ECB60BA-C469-46DE-BEBE-02C9505C5F0E}"/>
                </a:ext>
              </a:extLst>
            </p:cNvPr>
            <p:cNvSpPr>
              <a:spLocks noChangeAspect="1"/>
            </p:cNvSpPr>
            <p:nvPr/>
          </p:nvSpPr>
          <p:spPr bwMode="auto">
            <a:xfrm>
              <a:off x="2742882" y="4229076"/>
              <a:ext cx="4164" cy="4164"/>
            </a:xfrm>
            <a:custGeom>
              <a:avLst/>
              <a:gdLst>
                <a:gd name="T0" fmla="*/ 2 w 3"/>
                <a:gd name="T1" fmla="*/ 2 h 3"/>
                <a:gd name="T2" fmla="*/ 3 w 3"/>
                <a:gd name="T3" fmla="*/ 3 h 3"/>
                <a:gd name="T4" fmla="*/ 1 w 3"/>
                <a:gd name="T5" fmla="*/ 2 h 3"/>
                <a:gd name="T6" fmla="*/ 1 w 3"/>
                <a:gd name="T7" fmla="*/ 1 h 3"/>
                <a:gd name="T8" fmla="*/ 2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5" name="Freeform 3652">
              <a:extLst>
                <a:ext uri="{FF2B5EF4-FFF2-40B4-BE49-F238E27FC236}">
                  <a16:creationId xmlns:a16="http://schemas.microsoft.com/office/drawing/2014/main" id="{D9DBB17B-08BE-4CED-897F-2D7E2CD307C8}"/>
                </a:ext>
              </a:extLst>
            </p:cNvPr>
            <p:cNvSpPr>
              <a:spLocks noChangeAspect="1"/>
            </p:cNvSpPr>
            <p:nvPr/>
          </p:nvSpPr>
          <p:spPr bwMode="auto">
            <a:xfrm>
              <a:off x="3284124" y="5866571"/>
              <a:ext cx="20817" cy="8327"/>
            </a:xfrm>
            <a:custGeom>
              <a:avLst/>
              <a:gdLst>
                <a:gd name="T0" fmla="*/ 1 w 13"/>
                <a:gd name="T1" fmla="*/ 4 h 5"/>
                <a:gd name="T2" fmla="*/ 5 w 13"/>
                <a:gd name="T3" fmla="*/ 1 h 5"/>
                <a:gd name="T4" fmla="*/ 14 w 13"/>
                <a:gd name="T5" fmla="*/ 1 h 5"/>
                <a:gd name="T6" fmla="*/ 12 w 13"/>
                <a:gd name="T7" fmla="*/ 4 h 5"/>
                <a:gd name="T8" fmla="*/ 6 w 13"/>
                <a:gd name="T9" fmla="*/ 4 h 5"/>
                <a:gd name="T10" fmla="*/ 3 w 13"/>
                <a:gd name="T11" fmla="*/ 6 h 5"/>
                <a:gd name="T12" fmla="*/ 1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grpSp>
          <p:nvGrpSpPr>
            <p:cNvPr id="1136" name="Group 1135">
              <a:extLst>
                <a:ext uri="{FF2B5EF4-FFF2-40B4-BE49-F238E27FC236}">
                  <a16:creationId xmlns:a16="http://schemas.microsoft.com/office/drawing/2014/main" id="{185FAEF9-532B-4ADD-B632-A29AEF507BA9}"/>
                </a:ext>
              </a:extLst>
            </p:cNvPr>
            <p:cNvGrpSpPr/>
            <p:nvPr/>
          </p:nvGrpSpPr>
          <p:grpSpPr>
            <a:xfrm>
              <a:off x="2018452" y="2286158"/>
              <a:ext cx="6082721" cy="3187772"/>
              <a:chOff x="2018452" y="2286158"/>
              <a:chExt cx="6082721" cy="3187772"/>
            </a:xfrm>
            <a:grpFill/>
          </p:grpSpPr>
          <p:sp>
            <p:nvSpPr>
              <p:cNvPr id="1137" name="Freeform 2635">
                <a:extLst>
                  <a:ext uri="{FF2B5EF4-FFF2-40B4-BE49-F238E27FC236}">
                    <a16:creationId xmlns:a16="http://schemas.microsoft.com/office/drawing/2014/main" id="{F111D759-DFE6-409F-A2E5-98CD57FD026D}"/>
                  </a:ext>
                </a:extLst>
              </p:cNvPr>
              <p:cNvSpPr>
                <a:spLocks noChangeAspect="1"/>
              </p:cNvSpPr>
              <p:nvPr/>
            </p:nvSpPr>
            <p:spPr bwMode="auto">
              <a:xfrm>
                <a:off x="6655086" y="4351200"/>
                <a:ext cx="91595" cy="122126"/>
              </a:xfrm>
              <a:custGeom>
                <a:avLst/>
                <a:gdLst>
                  <a:gd name="T0" fmla="*/ 26 w 55"/>
                  <a:gd name="T1" fmla="*/ 8 h 73"/>
                  <a:gd name="T2" fmla="*/ 32 w 55"/>
                  <a:gd name="T3" fmla="*/ 14 h 73"/>
                  <a:gd name="T4" fmla="*/ 37 w 55"/>
                  <a:gd name="T5" fmla="*/ 20 h 73"/>
                  <a:gd name="T6" fmla="*/ 41 w 55"/>
                  <a:gd name="T7" fmla="*/ 20 h 73"/>
                  <a:gd name="T8" fmla="*/ 50 w 55"/>
                  <a:gd name="T9" fmla="*/ 35 h 73"/>
                  <a:gd name="T10" fmla="*/ 49 w 55"/>
                  <a:gd name="T11" fmla="*/ 48 h 73"/>
                  <a:gd name="T12" fmla="*/ 50 w 55"/>
                  <a:gd name="T13" fmla="*/ 57 h 73"/>
                  <a:gd name="T14" fmla="*/ 50 w 55"/>
                  <a:gd name="T15" fmla="*/ 66 h 73"/>
                  <a:gd name="T16" fmla="*/ 58 w 55"/>
                  <a:gd name="T17" fmla="*/ 71 h 73"/>
                  <a:gd name="T18" fmla="*/ 59 w 55"/>
                  <a:gd name="T19" fmla="*/ 76 h 73"/>
                  <a:gd name="T20" fmla="*/ 66 w 55"/>
                  <a:gd name="T21" fmla="*/ 87 h 73"/>
                  <a:gd name="T22" fmla="*/ 62 w 55"/>
                  <a:gd name="T23" fmla="*/ 87 h 73"/>
                  <a:gd name="T24" fmla="*/ 60 w 55"/>
                  <a:gd name="T25" fmla="*/ 83 h 73"/>
                  <a:gd name="T26" fmla="*/ 52 w 55"/>
                  <a:gd name="T27" fmla="*/ 86 h 73"/>
                  <a:gd name="T28" fmla="*/ 40 w 55"/>
                  <a:gd name="T29" fmla="*/ 81 h 73"/>
                  <a:gd name="T30" fmla="*/ 23 w 55"/>
                  <a:gd name="T31" fmla="*/ 72 h 73"/>
                  <a:gd name="T32" fmla="*/ 17 w 55"/>
                  <a:gd name="T33" fmla="*/ 68 h 73"/>
                  <a:gd name="T34" fmla="*/ 19 w 55"/>
                  <a:gd name="T35" fmla="*/ 59 h 73"/>
                  <a:gd name="T36" fmla="*/ 10 w 55"/>
                  <a:gd name="T37" fmla="*/ 49 h 73"/>
                  <a:gd name="T38" fmla="*/ 11 w 55"/>
                  <a:gd name="T39" fmla="*/ 46 h 73"/>
                  <a:gd name="T40" fmla="*/ 7 w 55"/>
                  <a:gd name="T41" fmla="*/ 42 h 73"/>
                  <a:gd name="T42" fmla="*/ 8 w 55"/>
                  <a:gd name="T43" fmla="*/ 31 h 73"/>
                  <a:gd name="T44" fmla="*/ 4 w 55"/>
                  <a:gd name="T45" fmla="*/ 28 h 73"/>
                  <a:gd name="T46" fmla="*/ 4 w 55"/>
                  <a:gd name="T47" fmla="*/ 13 h 73"/>
                  <a:gd name="T48" fmla="*/ 0 w 55"/>
                  <a:gd name="T49" fmla="*/ 5 h 73"/>
                  <a:gd name="T50" fmla="*/ 2 w 55"/>
                  <a:gd name="T51" fmla="*/ 0 h 73"/>
                  <a:gd name="T52" fmla="*/ 5 w 55"/>
                  <a:gd name="T53" fmla="*/ 5 h 73"/>
                  <a:gd name="T54" fmla="*/ 10 w 55"/>
                  <a:gd name="T55" fmla="*/ 5 h 73"/>
                  <a:gd name="T56" fmla="*/ 14 w 55"/>
                  <a:gd name="T57" fmla="*/ 8 h 73"/>
                  <a:gd name="T58" fmla="*/ 12 w 55"/>
                  <a:gd name="T59" fmla="*/ 17 h 73"/>
                  <a:gd name="T60" fmla="*/ 14 w 55"/>
                  <a:gd name="T61" fmla="*/ 20 h 73"/>
                  <a:gd name="T62" fmla="*/ 22 w 55"/>
                  <a:gd name="T63" fmla="*/ 16 h 73"/>
                  <a:gd name="T64" fmla="*/ 25 w 55"/>
                  <a:gd name="T65" fmla="*/ 14 h 73"/>
                  <a:gd name="T66" fmla="*/ 26 w 55"/>
                  <a:gd name="T67" fmla="*/ 8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8" name="Freeform 2641">
                <a:extLst>
                  <a:ext uri="{FF2B5EF4-FFF2-40B4-BE49-F238E27FC236}">
                    <a16:creationId xmlns:a16="http://schemas.microsoft.com/office/drawing/2014/main" id="{1B84F793-551D-4D67-A688-07330615F49C}"/>
                  </a:ext>
                </a:extLst>
              </p:cNvPr>
              <p:cNvSpPr>
                <a:spLocks noChangeAspect="1"/>
              </p:cNvSpPr>
              <p:nvPr/>
            </p:nvSpPr>
            <p:spPr bwMode="auto">
              <a:xfrm>
                <a:off x="7118612" y="3550442"/>
                <a:ext cx="77717" cy="115188"/>
              </a:xfrm>
              <a:custGeom>
                <a:avLst/>
                <a:gdLst>
                  <a:gd name="T0" fmla="*/ 0 w 47"/>
                  <a:gd name="T1" fmla="*/ 16 h 69"/>
                  <a:gd name="T2" fmla="*/ 6 w 47"/>
                  <a:gd name="T3" fmla="*/ 12 h 69"/>
                  <a:gd name="T4" fmla="*/ 10 w 47"/>
                  <a:gd name="T5" fmla="*/ 7 h 69"/>
                  <a:gd name="T6" fmla="*/ 15 w 47"/>
                  <a:gd name="T7" fmla="*/ 6 h 69"/>
                  <a:gd name="T8" fmla="*/ 24 w 47"/>
                  <a:gd name="T9" fmla="*/ 6 h 69"/>
                  <a:gd name="T10" fmla="*/ 29 w 47"/>
                  <a:gd name="T11" fmla="*/ 0 h 69"/>
                  <a:gd name="T12" fmla="*/ 35 w 47"/>
                  <a:gd name="T13" fmla="*/ 10 h 69"/>
                  <a:gd name="T14" fmla="*/ 46 w 47"/>
                  <a:gd name="T15" fmla="*/ 26 h 69"/>
                  <a:gd name="T16" fmla="*/ 50 w 47"/>
                  <a:gd name="T17" fmla="*/ 43 h 69"/>
                  <a:gd name="T18" fmla="*/ 51 w 47"/>
                  <a:gd name="T19" fmla="*/ 51 h 69"/>
                  <a:gd name="T20" fmla="*/ 54 w 47"/>
                  <a:gd name="T21" fmla="*/ 49 h 69"/>
                  <a:gd name="T22" fmla="*/ 54 w 47"/>
                  <a:gd name="T23" fmla="*/ 66 h 69"/>
                  <a:gd name="T24" fmla="*/ 44 w 47"/>
                  <a:gd name="T25" fmla="*/ 67 h 69"/>
                  <a:gd name="T26" fmla="*/ 43 w 47"/>
                  <a:gd name="T27" fmla="*/ 73 h 69"/>
                  <a:gd name="T28" fmla="*/ 35 w 47"/>
                  <a:gd name="T29" fmla="*/ 70 h 69"/>
                  <a:gd name="T30" fmla="*/ 36 w 47"/>
                  <a:gd name="T31" fmla="*/ 75 h 69"/>
                  <a:gd name="T32" fmla="*/ 32 w 47"/>
                  <a:gd name="T33" fmla="*/ 71 h 69"/>
                  <a:gd name="T34" fmla="*/ 32 w 47"/>
                  <a:gd name="T35" fmla="*/ 77 h 69"/>
                  <a:gd name="T36" fmla="*/ 27 w 47"/>
                  <a:gd name="T37" fmla="*/ 72 h 69"/>
                  <a:gd name="T38" fmla="*/ 27 w 47"/>
                  <a:gd name="T39" fmla="*/ 77 h 69"/>
                  <a:gd name="T40" fmla="*/ 24 w 47"/>
                  <a:gd name="T41" fmla="*/ 78 h 69"/>
                  <a:gd name="T42" fmla="*/ 24 w 47"/>
                  <a:gd name="T43" fmla="*/ 73 h 69"/>
                  <a:gd name="T44" fmla="*/ 19 w 47"/>
                  <a:gd name="T45" fmla="*/ 79 h 69"/>
                  <a:gd name="T46" fmla="*/ 18 w 47"/>
                  <a:gd name="T47" fmla="*/ 77 h 69"/>
                  <a:gd name="T48" fmla="*/ 13 w 47"/>
                  <a:gd name="T49" fmla="*/ 83 h 69"/>
                  <a:gd name="T50" fmla="*/ 11 w 47"/>
                  <a:gd name="T51" fmla="*/ 76 h 69"/>
                  <a:gd name="T52" fmla="*/ 13 w 47"/>
                  <a:gd name="T53" fmla="*/ 72 h 69"/>
                  <a:gd name="T54" fmla="*/ 10 w 47"/>
                  <a:gd name="T55" fmla="*/ 65 h 69"/>
                  <a:gd name="T56" fmla="*/ 12 w 47"/>
                  <a:gd name="T57" fmla="*/ 59 h 69"/>
                  <a:gd name="T58" fmla="*/ 10 w 47"/>
                  <a:gd name="T59" fmla="*/ 59 h 69"/>
                  <a:gd name="T60" fmla="*/ 11 w 47"/>
                  <a:gd name="T61" fmla="*/ 51 h 69"/>
                  <a:gd name="T62" fmla="*/ 7 w 47"/>
                  <a:gd name="T63" fmla="*/ 35 h 69"/>
                  <a:gd name="T64" fmla="*/ 1 w 47"/>
                  <a:gd name="T65" fmla="*/ 34 h 69"/>
                  <a:gd name="T66" fmla="*/ 4 w 47"/>
                  <a:gd name="T67" fmla="*/ 30 h 69"/>
                  <a:gd name="T68" fmla="*/ 10 w 47"/>
                  <a:gd name="T69" fmla="*/ 30 h 69"/>
                  <a:gd name="T70" fmla="*/ 8 w 47"/>
                  <a:gd name="T71" fmla="*/ 23 h 69"/>
                  <a:gd name="T72" fmla="*/ 5 w 47"/>
                  <a:gd name="T73" fmla="*/ 18 h 69"/>
                  <a:gd name="T74" fmla="*/ 1 w 47"/>
                  <a:gd name="T75" fmla="*/ 18 h 69"/>
                  <a:gd name="T76" fmla="*/ 0 w 47"/>
                  <a:gd name="T77" fmla="*/ 16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39" name="Freeform 2754">
                <a:extLst>
                  <a:ext uri="{FF2B5EF4-FFF2-40B4-BE49-F238E27FC236}">
                    <a16:creationId xmlns:a16="http://schemas.microsoft.com/office/drawing/2014/main" id="{6700C2EC-CCA7-4B49-BAEA-27E39EF4763B}"/>
                  </a:ext>
                </a:extLst>
              </p:cNvPr>
              <p:cNvSpPr>
                <a:spLocks noChangeAspect="1"/>
              </p:cNvSpPr>
              <p:nvPr/>
            </p:nvSpPr>
            <p:spPr bwMode="auto">
              <a:xfrm>
                <a:off x="4698290" y="3014750"/>
                <a:ext cx="56900" cy="68003"/>
              </a:xfrm>
              <a:custGeom>
                <a:avLst/>
                <a:gdLst>
                  <a:gd name="T0" fmla="*/ 18 w 34"/>
                  <a:gd name="T1" fmla="*/ 49 h 41"/>
                  <a:gd name="T2" fmla="*/ 24 w 34"/>
                  <a:gd name="T3" fmla="*/ 48 h 41"/>
                  <a:gd name="T4" fmla="*/ 22 w 34"/>
                  <a:gd name="T5" fmla="*/ 44 h 41"/>
                  <a:gd name="T6" fmla="*/ 23 w 34"/>
                  <a:gd name="T7" fmla="*/ 42 h 41"/>
                  <a:gd name="T8" fmla="*/ 22 w 34"/>
                  <a:gd name="T9" fmla="*/ 35 h 41"/>
                  <a:gd name="T10" fmla="*/ 25 w 34"/>
                  <a:gd name="T11" fmla="*/ 35 h 41"/>
                  <a:gd name="T12" fmla="*/ 24 w 34"/>
                  <a:gd name="T13" fmla="*/ 31 h 41"/>
                  <a:gd name="T14" fmla="*/ 28 w 34"/>
                  <a:gd name="T15" fmla="*/ 27 h 41"/>
                  <a:gd name="T16" fmla="*/ 31 w 34"/>
                  <a:gd name="T17" fmla="*/ 20 h 41"/>
                  <a:gd name="T18" fmla="*/ 37 w 34"/>
                  <a:gd name="T19" fmla="*/ 19 h 41"/>
                  <a:gd name="T20" fmla="*/ 41 w 34"/>
                  <a:gd name="T21" fmla="*/ 13 h 41"/>
                  <a:gd name="T22" fmla="*/ 34 w 34"/>
                  <a:gd name="T23" fmla="*/ 12 h 41"/>
                  <a:gd name="T24" fmla="*/ 30 w 34"/>
                  <a:gd name="T25" fmla="*/ 8 h 41"/>
                  <a:gd name="T26" fmla="*/ 30 w 34"/>
                  <a:gd name="T27" fmla="*/ 2 h 41"/>
                  <a:gd name="T28" fmla="*/ 25 w 34"/>
                  <a:gd name="T29" fmla="*/ 0 h 41"/>
                  <a:gd name="T30" fmla="*/ 18 w 34"/>
                  <a:gd name="T31" fmla="*/ 2 h 41"/>
                  <a:gd name="T32" fmla="*/ 17 w 34"/>
                  <a:gd name="T33" fmla="*/ 4 h 41"/>
                  <a:gd name="T34" fmla="*/ 17 w 34"/>
                  <a:gd name="T35" fmla="*/ 11 h 41"/>
                  <a:gd name="T36" fmla="*/ 13 w 34"/>
                  <a:gd name="T37" fmla="*/ 11 h 41"/>
                  <a:gd name="T38" fmla="*/ 13 w 34"/>
                  <a:gd name="T39" fmla="*/ 6 h 41"/>
                  <a:gd name="T40" fmla="*/ 11 w 34"/>
                  <a:gd name="T41" fmla="*/ 7 h 41"/>
                  <a:gd name="T42" fmla="*/ 10 w 34"/>
                  <a:gd name="T43" fmla="*/ 10 h 41"/>
                  <a:gd name="T44" fmla="*/ 10 w 34"/>
                  <a:gd name="T45" fmla="*/ 10 h 41"/>
                  <a:gd name="T46" fmla="*/ 10 w 34"/>
                  <a:gd name="T47" fmla="*/ 13 h 41"/>
                  <a:gd name="T48" fmla="*/ 7 w 34"/>
                  <a:gd name="T49" fmla="*/ 11 h 41"/>
                  <a:gd name="T50" fmla="*/ 1 w 34"/>
                  <a:gd name="T51" fmla="*/ 8 h 41"/>
                  <a:gd name="T52" fmla="*/ 2 w 34"/>
                  <a:gd name="T53" fmla="*/ 14 h 41"/>
                  <a:gd name="T54" fmla="*/ 1 w 34"/>
                  <a:gd name="T55" fmla="*/ 18 h 41"/>
                  <a:gd name="T56" fmla="*/ 2 w 34"/>
                  <a:gd name="T57" fmla="*/ 22 h 41"/>
                  <a:gd name="T58" fmla="*/ 1 w 34"/>
                  <a:gd name="T59" fmla="*/ 27 h 41"/>
                  <a:gd name="T60" fmla="*/ 0 w 34"/>
                  <a:gd name="T61" fmla="*/ 32 h 41"/>
                  <a:gd name="T62" fmla="*/ 4 w 34"/>
                  <a:gd name="T63" fmla="*/ 32 h 41"/>
                  <a:gd name="T64" fmla="*/ 7 w 34"/>
                  <a:gd name="T65" fmla="*/ 36 h 41"/>
                  <a:gd name="T66" fmla="*/ 10 w 34"/>
                  <a:gd name="T67" fmla="*/ 41 h 41"/>
                  <a:gd name="T68" fmla="*/ 10 w 34"/>
                  <a:gd name="T69" fmla="*/ 47 h 41"/>
                  <a:gd name="T70" fmla="*/ 14 w 34"/>
                  <a:gd name="T71" fmla="*/ 48 h 41"/>
                  <a:gd name="T72" fmla="*/ 18 w 34"/>
                  <a:gd name="T73" fmla="*/ 49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grpSp>
            <p:nvGrpSpPr>
              <p:cNvPr id="1140" name="Group 1139">
                <a:extLst>
                  <a:ext uri="{FF2B5EF4-FFF2-40B4-BE49-F238E27FC236}">
                    <a16:creationId xmlns:a16="http://schemas.microsoft.com/office/drawing/2014/main" id="{7C62121A-C40E-4E81-B8DA-AFA04AE9D99E}"/>
                  </a:ext>
                </a:extLst>
              </p:cNvPr>
              <p:cNvGrpSpPr/>
              <p:nvPr/>
            </p:nvGrpSpPr>
            <p:grpSpPr>
              <a:xfrm>
                <a:off x="2018452" y="2286158"/>
                <a:ext cx="6082721" cy="3187772"/>
                <a:chOff x="2018452" y="2286158"/>
                <a:chExt cx="6082721" cy="3187772"/>
              </a:xfrm>
              <a:grpFill/>
            </p:grpSpPr>
            <p:sp>
              <p:nvSpPr>
                <p:cNvPr id="1141" name="Freeform 2526">
                  <a:extLst>
                    <a:ext uri="{FF2B5EF4-FFF2-40B4-BE49-F238E27FC236}">
                      <a16:creationId xmlns:a16="http://schemas.microsoft.com/office/drawing/2014/main" id="{21A69817-0657-4FB0-9E18-81D129EB6F32}"/>
                    </a:ext>
                  </a:extLst>
                </p:cNvPr>
                <p:cNvSpPr>
                  <a:spLocks noChangeAspect="1"/>
                </p:cNvSpPr>
                <p:nvPr/>
              </p:nvSpPr>
              <p:spPr bwMode="auto">
                <a:xfrm>
                  <a:off x="2987135" y="4380346"/>
                  <a:ext cx="824352" cy="963132"/>
                </a:xfrm>
                <a:custGeom>
                  <a:avLst/>
                  <a:gdLst>
                    <a:gd name="T0" fmla="*/ 344 w 495"/>
                    <a:gd name="T1" fmla="*/ 671 h 578"/>
                    <a:gd name="T2" fmla="*/ 317 w 495"/>
                    <a:gd name="T3" fmla="*/ 652 h 578"/>
                    <a:gd name="T4" fmla="*/ 269 w 495"/>
                    <a:gd name="T5" fmla="*/ 628 h 578"/>
                    <a:gd name="T6" fmla="*/ 320 w 495"/>
                    <a:gd name="T7" fmla="*/ 561 h 578"/>
                    <a:gd name="T8" fmla="*/ 311 w 495"/>
                    <a:gd name="T9" fmla="*/ 525 h 578"/>
                    <a:gd name="T10" fmla="*/ 280 w 495"/>
                    <a:gd name="T11" fmla="*/ 479 h 578"/>
                    <a:gd name="T12" fmla="*/ 248 w 495"/>
                    <a:gd name="T13" fmla="*/ 439 h 578"/>
                    <a:gd name="T14" fmla="*/ 244 w 495"/>
                    <a:gd name="T15" fmla="*/ 377 h 578"/>
                    <a:gd name="T16" fmla="*/ 212 w 495"/>
                    <a:gd name="T17" fmla="*/ 348 h 578"/>
                    <a:gd name="T18" fmla="*/ 175 w 495"/>
                    <a:gd name="T19" fmla="*/ 319 h 578"/>
                    <a:gd name="T20" fmla="*/ 130 w 495"/>
                    <a:gd name="T21" fmla="*/ 275 h 578"/>
                    <a:gd name="T22" fmla="*/ 82 w 495"/>
                    <a:gd name="T23" fmla="*/ 282 h 578"/>
                    <a:gd name="T24" fmla="*/ 50 w 495"/>
                    <a:gd name="T25" fmla="*/ 257 h 578"/>
                    <a:gd name="T26" fmla="*/ 4 w 495"/>
                    <a:gd name="T27" fmla="*/ 239 h 578"/>
                    <a:gd name="T28" fmla="*/ 18 w 495"/>
                    <a:gd name="T29" fmla="*/ 189 h 578"/>
                    <a:gd name="T30" fmla="*/ 61 w 495"/>
                    <a:gd name="T31" fmla="*/ 166 h 578"/>
                    <a:gd name="T32" fmla="*/ 62 w 495"/>
                    <a:gd name="T33" fmla="*/ 78 h 578"/>
                    <a:gd name="T34" fmla="*/ 85 w 495"/>
                    <a:gd name="T35" fmla="*/ 60 h 578"/>
                    <a:gd name="T36" fmla="*/ 106 w 495"/>
                    <a:gd name="T37" fmla="*/ 68 h 578"/>
                    <a:gd name="T38" fmla="*/ 145 w 495"/>
                    <a:gd name="T39" fmla="*/ 67 h 578"/>
                    <a:gd name="T40" fmla="*/ 160 w 495"/>
                    <a:gd name="T41" fmla="*/ 48 h 578"/>
                    <a:gd name="T42" fmla="*/ 148 w 495"/>
                    <a:gd name="T43" fmla="*/ 25 h 578"/>
                    <a:gd name="T44" fmla="*/ 172 w 495"/>
                    <a:gd name="T45" fmla="*/ 22 h 578"/>
                    <a:gd name="T46" fmla="*/ 209 w 495"/>
                    <a:gd name="T47" fmla="*/ 1 h 578"/>
                    <a:gd name="T48" fmla="*/ 221 w 495"/>
                    <a:gd name="T49" fmla="*/ 23 h 578"/>
                    <a:gd name="T50" fmla="*/ 224 w 495"/>
                    <a:gd name="T51" fmla="*/ 62 h 578"/>
                    <a:gd name="T52" fmla="*/ 242 w 495"/>
                    <a:gd name="T53" fmla="*/ 65 h 578"/>
                    <a:gd name="T54" fmla="*/ 270 w 495"/>
                    <a:gd name="T55" fmla="*/ 58 h 578"/>
                    <a:gd name="T56" fmla="*/ 288 w 495"/>
                    <a:gd name="T57" fmla="*/ 46 h 578"/>
                    <a:gd name="T58" fmla="*/ 313 w 495"/>
                    <a:gd name="T59" fmla="*/ 54 h 578"/>
                    <a:gd name="T60" fmla="*/ 342 w 495"/>
                    <a:gd name="T61" fmla="*/ 18 h 578"/>
                    <a:gd name="T62" fmla="*/ 361 w 495"/>
                    <a:gd name="T63" fmla="*/ 61 h 578"/>
                    <a:gd name="T64" fmla="*/ 353 w 495"/>
                    <a:gd name="T65" fmla="*/ 84 h 578"/>
                    <a:gd name="T66" fmla="*/ 310 w 495"/>
                    <a:gd name="T67" fmla="*/ 121 h 578"/>
                    <a:gd name="T68" fmla="*/ 332 w 495"/>
                    <a:gd name="T69" fmla="*/ 131 h 578"/>
                    <a:gd name="T70" fmla="*/ 354 w 495"/>
                    <a:gd name="T71" fmla="*/ 98 h 578"/>
                    <a:gd name="T72" fmla="*/ 383 w 495"/>
                    <a:gd name="T73" fmla="*/ 108 h 578"/>
                    <a:gd name="T74" fmla="*/ 372 w 495"/>
                    <a:gd name="T75" fmla="*/ 122 h 578"/>
                    <a:gd name="T76" fmla="*/ 377 w 495"/>
                    <a:gd name="T77" fmla="*/ 122 h 578"/>
                    <a:gd name="T78" fmla="*/ 416 w 495"/>
                    <a:gd name="T79" fmla="*/ 108 h 578"/>
                    <a:gd name="T80" fmla="*/ 448 w 495"/>
                    <a:gd name="T81" fmla="*/ 128 h 578"/>
                    <a:gd name="T82" fmla="*/ 492 w 495"/>
                    <a:gd name="T83" fmla="*/ 137 h 578"/>
                    <a:gd name="T84" fmla="*/ 554 w 495"/>
                    <a:gd name="T85" fmla="*/ 172 h 578"/>
                    <a:gd name="T86" fmla="*/ 593 w 495"/>
                    <a:gd name="T87" fmla="*/ 213 h 578"/>
                    <a:gd name="T88" fmla="*/ 553 w 495"/>
                    <a:gd name="T89" fmla="*/ 297 h 578"/>
                    <a:gd name="T90" fmla="*/ 534 w 495"/>
                    <a:gd name="T91" fmla="*/ 349 h 578"/>
                    <a:gd name="T92" fmla="*/ 522 w 495"/>
                    <a:gd name="T93" fmla="*/ 438 h 578"/>
                    <a:gd name="T94" fmla="*/ 491 w 495"/>
                    <a:gd name="T95" fmla="*/ 495 h 578"/>
                    <a:gd name="T96" fmla="*/ 454 w 495"/>
                    <a:gd name="T97" fmla="*/ 497 h 578"/>
                    <a:gd name="T98" fmla="*/ 397 w 495"/>
                    <a:gd name="T99" fmla="*/ 546 h 578"/>
                    <a:gd name="T100" fmla="*/ 397 w 495"/>
                    <a:gd name="T101" fmla="*/ 599 h 578"/>
                    <a:gd name="T102" fmla="*/ 358 w 495"/>
                    <a:gd name="T103" fmla="*/ 657 h 578"/>
                    <a:gd name="T104" fmla="*/ 361 w 495"/>
                    <a:gd name="T105" fmla="*/ 624 h 578"/>
                    <a:gd name="T106" fmla="*/ 347 w 495"/>
                    <a:gd name="T107" fmla="*/ 675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2" name="Freeform 2547">
                  <a:extLst>
                    <a:ext uri="{FF2B5EF4-FFF2-40B4-BE49-F238E27FC236}">
                      <a16:creationId xmlns:a16="http://schemas.microsoft.com/office/drawing/2014/main" id="{4030A54F-DBB0-416D-BC32-6C6F0CAC121A}"/>
                    </a:ext>
                  </a:extLst>
                </p:cNvPr>
                <p:cNvSpPr>
                  <a:spLocks noChangeAspect="1"/>
                </p:cNvSpPr>
                <p:nvPr/>
              </p:nvSpPr>
              <p:spPr bwMode="auto">
                <a:xfrm>
                  <a:off x="2018452" y="3250676"/>
                  <a:ext cx="1172690" cy="650878"/>
                </a:xfrm>
                <a:custGeom>
                  <a:avLst/>
                  <a:gdLst>
                    <a:gd name="T0" fmla="*/ 455 w 704"/>
                    <a:gd name="T1" fmla="*/ 0 h 391"/>
                    <a:gd name="T2" fmla="*/ 515 w 704"/>
                    <a:gd name="T3" fmla="*/ 18 h 391"/>
                    <a:gd name="T4" fmla="*/ 508 w 704"/>
                    <a:gd name="T5" fmla="*/ 42 h 391"/>
                    <a:gd name="T6" fmla="*/ 556 w 704"/>
                    <a:gd name="T7" fmla="*/ 29 h 391"/>
                    <a:gd name="T8" fmla="*/ 592 w 704"/>
                    <a:gd name="T9" fmla="*/ 46 h 391"/>
                    <a:gd name="T10" fmla="*/ 583 w 704"/>
                    <a:gd name="T11" fmla="*/ 60 h 391"/>
                    <a:gd name="T12" fmla="*/ 553 w 704"/>
                    <a:gd name="T13" fmla="*/ 82 h 391"/>
                    <a:gd name="T14" fmla="*/ 543 w 704"/>
                    <a:gd name="T15" fmla="*/ 132 h 391"/>
                    <a:gd name="T16" fmla="*/ 565 w 704"/>
                    <a:gd name="T17" fmla="*/ 103 h 391"/>
                    <a:gd name="T18" fmla="*/ 587 w 704"/>
                    <a:gd name="T19" fmla="*/ 73 h 391"/>
                    <a:gd name="T20" fmla="*/ 612 w 704"/>
                    <a:gd name="T21" fmla="*/ 92 h 391"/>
                    <a:gd name="T22" fmla="*/ 618 w 704"/>
                    <a:gd name="T23" fmla="*/ 102 h 391"/>
                    <a:gd name="T24" fmla="*/ 601 w 704"/>
                    <a:gd name="T25" fmla="*/ 142 h 391"/>
                    <a:gd name="T26" fmla="*/ 672 w 704"/>
                    <a:gd name="T27" fmla="*/ 127 h 391"/>
                    <a:gd name="T28" fmla="*/ 700 w 704"/>
                    <a:gd name="T29" fmla="*/ 115 h 391"/>
                    <a:gd name="T30" fmla="*/ 731 w 704"/>
                    <a:gd name="T31" fmla="*/ 83 h 391"/>
                    <a:gd name="T32" fmla="*/ 798 w 704"/>
                    <a:gd name="T33" fmla="*/ 70 h 391"/>
                    <a:gd name="T34" fmla="*/ 825 w 704"/>
                    <a:gd name="T35" fmla="*/ 31 h 391"/>
                    <a:gd name="T36" fmla="*/ 844 w 704"/>
                    <a:gd name="T37" fmla="*/ 64 h 391"/>
                    <a:gd name="T38" fmla="*/ 802 w 704"/>
                    <a:gd name="T39" fmla="*/ 107 h 391"/>
                    <a:gd name="T40" fmla="*/ 781 w 704"/>
                    <a:gd name="T41" fmla="*/ 149 h 391"/>
                    <a:gd name="T42" fmla="*/ 736 w 704"/>
                    <a:gd name="T43" fmla="*/ 170 h 391"/>
                    <a:gd name="T44" fmla="*/ 715 w 704"/>
                    <a:gd name="T45" fmla="*/ 202 h 391"/>
                    <a:gd name="T46" fmla="*/ 702 w 704"/>
                    <a:gd name="T47" fmla="*/ 210 h 391"/>
                    <a:gd name="T48" fmla="*/ 697 w 704"/>
                    <a:gd name="T49" fmla="*/ 223 h 391"/>
                    <a:gd name="T50" fmla="*/ 702 w 704"/>
                    <a:gd name="T51" fmla="*/ 260 h 391"/>
                    <a:gd name="T52" fmla="*/ 688 w 704"/>
                    <a:gd name="T53" fmla="*/ 279 h 391"/>
                    <a:gd name="T54" fmla="*/ 645 w 704"/>
                    <a:gd name="T55" fmla="*/ 311 h 391"/>
                    <a:gd name="T56" fmla="*/ 610 w 704"/>
                    <a:gd name="T57" fmla="*/ 360 h 391"/>
                    <a:gd name="T58" fmla="*/ 616 w 704"/>
                    <a:gd name="T59" fmla="*/ 411 h 391"/>
                    <a:gd name="T60" fmla="*/ 613 w 704"/>
                    <a:gd name="T61" fmla="*/ 469 h 391"/>
                    <a:gd name="T62" fmla="*/ 594 w 704"/>
                    <a:gd name="T63" fmla="*/ 449 h 391"/>
                    <a:gd name="T64" fmla="*/ 585 w 704"/>
                    <a:gd name="T65" fmla="*/ 414 h 391"/>
                    <a:gd name="T66" fmla="*/ 561 w 704"/>
                    <a:gd name="T67" fmla="*/ 377 h 391"/>
                    <a:gd name="T68" fmla="*/ 528 w 704"/>
                    <a:gd name="T69" fmla="*/ 369 h 391"/>
                    <a:gd name="T70" fmla="*/ 487 w 704"/>
                    <a:gd name="T71" fmla="*/ 371 h 391"/>
                    <a:gd name="T72" fmla="*/ 487 w 704"/>
                    <a:gd name="T73" fmla="*/ 378 h 391"/>
                    <a:gd name="T74" fmla="*/ 474 w 704"/>
                    <a:gd name="T75" fmla="*/ 389 h 391"/>
                    <a:gd name="T76" fmla="*/ 447 w 704"/>
                    <a:gd name="T77" fmla="*/ 381 h 391"/>
                    <a:gd name="T78" fmla="*/ 402 w 704"/>
                    <a:gd name="T79" fmla="*/ 381 h 391"/>
                    <a:gd name="T80" fmla="*/ 365 w 704"/>
                    <a:gd name="T81" fmla="*/ 415 h 391"/>
                    <a:gd name="T82" fmla="*/ 356 w 704"/>
                    <a:gd name="T83" fmla="*/ 447 h 391"/>
                    <a:gd name="T84" fmla="*/ 319 w 704"/>
                    <a:gd name="T85" fmla="*/ 398 h 391"/>
                    <a:gd name="T86" fmla="*/ 287 w 704"/>
                    <a:gd name="T87" fmla="*/ 383 h 391"/>
                    <a:gd name="T88" fmla="*/ 253 w 704"/>
                    <a:gd name="T89" fmla="*/ 360 h 391"/>
                    <a:gd name="T90" fmla="*/ 168 w 704"/>
                    <a:gd name="T91" fmla="*/ 348 h 391"/>
                    <a:gd name="T92" fmla="*/ 79 w 704"/>
                    <a:gd name="T93" fmla="*/ 317 h 391"/>
                    <a:gd name="T94" fmla="*/ 35 w 704"/>
                    <a:gd name="T95" fmla="*/ 278 h 391"/>
                    <a:gd name="T96" fmla="*/ 18 w 704"/>
                    <a:gd name="T97" fmla="*/ 223 h 391"/>
                    <a:gd name="T98" fmla="*/ 22 w 704"/>
                    <a:gd name="T99" fmla="*/ 217 h 391"/>
                    <a:gd name="T100" fmla="*/ 0 w 704"/>
                    <a:gd name="T101" fmla="*/ 179 h 391"/>
                    <a:gd name="T102" fmla="*/ 6 w 704"/>
                    <a:gd name="T103" fmla="*/ 127 h 391"/>
                    <a:gd name="T104" fmla="*/ 29 w 704"/>
                    <a:gd name="T105" fmla="*/ 59 h 391"/>
                    <a:gd name="T106" fmla="*/ 35 w 704"/>
                    <a:gd name="T107" fmla="*/ 17 h 391"/>
                    <a:gd name="T108" fmla="*/ 49 w 704"/>
                    <a:gd name="T109" fmla="*/ 34 h 391"/>
                    <a:gd name="T110" fmla="*/ 59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grpFill/>
                <a:ln w="6350" cap="rnd">
                  <a:solidFill>
                    <a:schemeClr val="bg1"/>
                  </a:solidFill>
                  <a:round/>
                  <a:headEnd/>
                  <a:tailEnd/>
                </a:ln>
              </p:spPr>
              <p:txBody>
                <a:bodyPr/>
                <a:lstStyle/>
                <a:p>
                  <a:pPr algn="ctr"/>
                  <a:endParaRPr lang="en-US" sz="2400" b="1">
                    <a:solidFill>
                      <a:srgbClr val="FFF0E4"/>
                    </a:solidFill>
                  </a:endParaRPr>
                </a:p>
              </p:txBody>
            </p:sp>
            <p:sp>
              <p:nvSpPr>
                <p:cNvPr id="1143" name="Freeform 2565">
                  <a:extLst>
                    <a:ext uri="{FF2B5EF4-FFF2-40B4-BE49-F238E27FC236}">
                      <a16:creationId xmlns:a16="http://schemas.microsoft.com/office/drawing/2014/main" id="{E05E2F0E-38BA-497C-B2CC-3C6F747FE2A7}"/>
                    </a:ext>
                  </a:extLst>
                </p:cNvPr>
                <p:cNvSpPr>
                  <a:spLocks noChangeAspect="1"/>
                </p:cNvSpPr>
                <p:nvPr/>
              </p:nvSpPr>
              <p:spPr bwMode="auto">
                <a:xfrm>
                  <a:off x="4599756" y="4180501"/>
                  <a:ext cx="255355" cy="227599"/>
                </a:xfrm>
                <a:custGeom>
                  <a:avLst/>
                  <a:gdLst>
                    <a:gd name="T0" fmla="*/ 94 w 153"/>
                    <a:gd name="T1" fmla="*/ 148 h 137"/>
                    <a:gd name="T2" fmla="*/ 97 w 153"/>
                    <a:gd name="T3" fmla="*/ 129 h 137"/>
                    <a:gd name="T4" fmla="*/ 113 w 153"/>
                    <a:gd name="T5" fmla="*/ 116 h 137"/>
                    <a:gd name="T6" fmla="*/ 120 w 153"/>
                    <a:gd name="T7" fmla="*/ 119 h 137"/>
                    <a:gd name="T8" fmla="*/ 129 w 153"/>
                    <a:gd name="T9" fmla="*/ 124 h 137"/>
                    <a:gd name="T10" fmla="*/ 141 w 153"/>
                    <a:gd name="T11" fmla="*/ 114 h 137"/>
                    <a:gd name="T12" fmla="*/ 146 w 153"/>
                    <a:gd name="T13" fmla="*/ 96 h 137"/>
                    <a:gd name="T14" fmla="*/ 156 w 153"/>
                    <a:gd name="T15" fmla="*/ 75 h 137"/>
                    <a:gd name="T16" fmla="*/ 161 w 153"/>
                    <a:gd name="T17" fmla="*/ 65 h 137"/>
                    <a:gd name="T18" fmla="*/ 171 w 153"/>
                    <a:gd name="T19" fmla="*/ 44 h 137"/>
                    <a:gd name="T20" fmla="*/ 180 w 153"/>
                    <a:gd name="T21" fmla="*/ 28 h 137"/>
                    <a:gd name="T22" fmla="*/ 176 w 153"/>
                    <a:gd name="T23" fmla="*/ 17 h 137"/>
                    <a:gd name="T24" fmla="*/ 166 w 153"/>
                    <a:gd name="T25" fmla="*/ 2 h 137"/>
                    <a:gd name="T26" fmla="*/ 152 w 153"/>
                    <a:gd name="T27" fmla="*/ 8 h 137"/>
                    <a:gd name="T28" fmla="*/ 129 w 153"/>
                    <a:gd name="T29" fmla="*/ 8 h 137"/>
                    <a:gd name="T30" fmla="*/ 105 w 153"/>
                    <a:gd name="T31" fmla="*/ 17 h 137"/>
                    <a:gd name="T32" fmla="*/ 88 w 153"/>
                    <a:gd name="T33" fmla="*/ 11 h 137"/>
                    <a:gd name="T34" fmla="*/ 67 w 153"/>
                    <a:gd name="T35" fmla="*/ 11 h 137"/>
                    <a:gd name="T36" fmla="*/ 38 w 153"/>
                    <a:gd name="T37" fmla="*/ 0 h 137"/>
                    <a:gd name="T38" fmla="*/ 19 w 153"/>
                    <a:gd name="T39" fmla="*/ 14 h 137"/>
                    <a:gd name="T40" fmla="*/ 16 w 153"/>
                    <a:gd name="T41" fmla="*/ 34 h 137"/>
                    <a:gd name="T42" fmla="*/ 14 w 153"/>
                    <a:gd name="T43" fmla="*/ 50 h 137"/>
                    <a:gd name="T44" fmla="*/ 13 w 153"/>
                    <a:gd name="T45" fmla="*/ 59 h 137"/>
                    <a:gd name="T46" fmla="*/ 11 w 153"/>
                    <a:gd name="T47" fmla="*/ 71 h 137"/>
                    <a:gd name="T48" fmla="*/ 2 w 153"/>
                    <a:gd name="T49" fmla="*/ 81 h 137"/>
                    <a:gd name="T50" fmla="*/ 0 w 153"/>
                    <a:gd name="T51" fmla="*/ 109 h 137"/>
                    <a:gd name="T52" fmla="*/ 14 w 153"/>
                    <a:gd name="T53" fmla="*/ 127 h 137"/>
                    <a:gd name="T54" fmla="*/ 36 w 153"/>
                    <a:gd name="T55" fmla="*/ 135 h 137"/>
                    <a:gd name="T56" fmla="*/ 43 w 153"/>
                    <a:gd name="T57" fmla="*/ 146 h 137"/>
                    <a:gd name="T58" fmla="*/ 44 w 153"/>
                    <a:gd name="T59" fmla="*/ 160 h 137"/>
                    <a:gd name="T60" fmla="*/ 67 w 153"/>
                    <a:gd name="T61" fmla="*/ 163 h 137"/>
                    <a:gd name="T62" fmla="*/ 83 w 153"/>
                    <a:gd name="T63" fmla="*/ 153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4" name="Freeform 2581">
                  <a:extLst>
                    <a:ext uri="{FF2B5EF4-FFF2-40B4-BE49-F238E27FC236}">
                      <a16:creationId xmlns:a16="http://schemas.microsoft.com/office/drawing/2014/main" id="{1F768EB9-9F14-43A4-902E-C456F6806790}"/>
                    </a:ext>
                  </a:extLst>
                </p:cNvPr>
                <p:cNvSpPr>
                  <a:spLocks noChangeAspect="1"/>
                </p:cNvSpPr>
                <p:nvPr/>
              </p:nvSpPr>
              <p:spPr bwMode="auto">
                <a:xfrm>
                  <a:off x="4349952" y="3449133"/>
                  <a:ext cx="66614" cy="142944"/>
                </a:xfrm>
                <a:custGeom>
                  <a:avLst/>
                  <a:gdLst>
                    <a:gd name="T0" fmla="*/ 30 w 40"/>
                    <a:gd name="T1" fmla="*/ 97 h 86"/>
                    <a:gd name="T2" fmla="*/ 23 w 40"/>
                    <a:gd name="T3" fmla="*/ 102 h 86"/>
                    <a:gd name="T4" fmla="*/ 20 w 40"/>
                    <a:gd name="T5" fmla="*/ 99 h 86"/>
                    <a:gd name="T6" fmla="*/ 12 w 40"/>
                    <a:gd name="T7" fmla="*/ 99 h 86"/>
                    <a:gd name="T8" fmla="*/ 7 w 40"/>
                    <a:gd name="T9" fmla="*/ 102 h 86"/>
                    <a:gd name="T10" fmla="*/ 10 w 40"/>
                    <a:gd name="T11" fmla="*/ 93 h 86"/>
                    <a:gd name="T12" fmla="*/ 8 w 40"/>
                    <a:gd name="T13" fmla="*/ 84 h 86"/>
                    <a:gd name="T14" fmla="*/ 12 w 40"/>
                    <a:gd name="T15" fmla="*/ 72 h 86"/>
                    <a:gd name="T16" fmla="*/ 8 w 40"/>
                    <a:gd name="T17" fmla="*/ 72 h 86"/>
                    <a:gd name="T18" fmla="*/ 4 w 40"/>
                    <a:gd name="T19" fmla="*/ 73 h 86"/>
                    <a:gd name="T20" fmla="*/ 7 w 40"/>
                    <a:gd name="T21" fmla="*/ 67 h 86"/>
                    <a:gd name="T22" fmla="*/ 7 w 40"/>
                    <a:gd name="T23" fmla="*/ 63 h 86"/>
                    <a:gd name="T24" fmla="*/ 4 w 40"/>
                    <a:gd name="T25" fmla="*/ 67 h 86"/>
                    <a:gd name="T26" fmla="*/ 0 w 40"/>
                    <a:gd name="T27" fmla="*/ 66 h 86"/>
                    <a:gd name="T28" fmla="*/ 2 w 40"/>
                    <a:gd name="T29" fmla="*/ 59 h 86"/>
                    <a:gd name="T30" fmla="*/ 6 w 40"/>
                    <a:gd name="T31" fmla="*/ 50 h 86"/>
                    <a:gd name="T32" fmla="*/ 8 w 40"/>
                    <a:gd name="T33" fmla="*/ 41 h 86"/>
                    <a:gd name="T34" fmla="*/ 10 w 40"/>
                    <a:gd name="T35" fmla="*/ 35 h 86"/>
                    <a:gd name="T36" fmla="*/ 12 w 40"/>
                    <a:gd name="T37" fmla="*/ 29 h 86"/>
                    <a:gd name="T38" fmla="*/ 12 w 40"/>
                    <a:gd name="T39" fmla="*/ 19 h 86"/>
                    <a:gd name="T40" fmla="*/ 10 w 40"/>
                    <a:gd name="T41" fmla="*/ 12 h 86"/>
                    <a:gd name="T42" fmla="*/ 8 w 40"/>
                    <a:gd name="T43" fmla="*/ 5 h 86"/>
                    <a:gd name="T44" fmla="*/ 18 w 40"/>
                    <a:gd name="T45" fmla="*/ 0 h 86"/>
                    <a:gd name="T46" fmla="*/ 22 w 40"/>
                    <a:gd name="T47" fmla="*/ 2 h 86"/>
                    <a:gd name="T48" fmla="*/ 19 w 40"/>
                    <a:gd name="T49" fmla="*/ 7 h 86"/>
                    <a:gd name="T50" fmla="*/ 26 w 40"/>
                    <a:gd name="T51" fmla="*/ 6 h 86"/>
                    <a:gd name="T52" fmla="*/ 31 w 40"/>
                    <a:gd name="T53" fmla="*/ 7 h 86"/>
                    <a:gd name="T54" fmla="*/ 35 w 40"/>
                    <a:gd name="T55" fmla="*/ 4 h 86"/>
                    <a:gd name="T56" fmla="*/ 43 w 40"/>
                    <a:gd name="T57" fmla="*/ 4 h 86"/>
                    <a:gd name="T58" fmla="*/ 42 w 40"/>
                    <a:gd name="T59" fmla="*/ 10 h 86"/>
                    <a:gd name="T60" fmla="*/ 48 w 40"/>
                    <a:gd name="T61" fmla="*/ 11 h 86"/>
                    <a:gd name="T62" fmla="*/ 43 w 40"/>
                    <a:gd name="T63" fmla="*/ 18 h 86"/>
                    <a:gd name="T64" fmla="*/ 37 w 40"/>
                    <a:gd name="T65" fmla="*/ 23 h 86"/>
                    <a:gd name="T66" fmla="*/ 38 w 40"/>
                    <a:gd name="T67" fmla="*/ 36 h 86"/>
                    <a:gd name="T68" fmla="*/ 36 w 40"/>
                    <a:gd name="T69" fmla="*/ 40 h 86"/>
                    <a:gd name="T70" fmla="*/ 37 w 40"/>
                    <a:gd name="T71" fmla="*/ 43 h 86"/>
                    <a:gd name="T72" fmla="*/ 36 w 40"/>
                    <a:gd name="T73" fmla="*/ 49 h 86"/>
                    <a:gd name="T74" fmla="*/ 30 w 40"/>
                    <a:gd name="T75" fmla="*/ 52 h 86"/>
                    <a:gd name="T76" fmla="*/ 32 w 40"/>
                    <a:gd name="T77" fmla="*/ 59 h 86"/>
                    <a:gd name="T78" fmla="*/ 36 w 40"/>
                    <a:gd name="T79" fmla="*/ 61 h 86"/>
                    <a:gd name="T80" fmla="*/ 36 w 40"/>
                    <a:gd name="T81" fmla="*/ 65 h 86"/>
                    <a:gd name="T82" fmla="*/ 31 w 40"/>
                    <a:gd name="T83" fmla="*/ 69 h 86"/>
                    <a:gd name="T84" fmla="*/ 31 w 40"/>
                    <a:gd name="T85" fmla="*/ 74 h 86"/>
                    <a:gd name="T86" fmla="*/ 36 w 40"/>
                    <a:gd name="T87" fmla="*/ 80 h 86"/>
                    <a:gd name="T88" fmla="*/ 31 w 40"/>
                    <a:gd name="T89" fmla="*/ 85 h 86"/>
                    <a:gd name="T90" fmla="*/ 28 w 40"/>
                    <a:gd name="T91" fmla="*/ 90 h 86"/>
                    <a:gd name="T92" fmla="*/ 30 w 40"/>
                    <a:gd name="T93" fmla="*/ 9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5" name="Freeform 2582">
                  <a:extLst>
                    <a:ext uri="{FF2B5EF4-FFF2-40B4-BE49-F238E27FC236}">
                      <a16:creationId xmlns:a16="http://schemas.microsoft.com/office/drawing/2014/main" id="{6F9A718F-509E-4B1B-85BB-5240566E24BD}"/>
                    </a:ext>
                  </a:extLst>
                </p:cNvPr>
                <p:cNvSpPr>
                  <a:spLocks noChangeAspect="1"/>
                </p:cNvSpPr>
                <p:nvPr/>
              </p:nvSpPr>
              <p:spPr bwMode="auto">
                <a:xfrm>
                  <a:off x="4444323" y="3191001"/>
                  <a:ext cx="260906" cy="249804"/>
                </a:xfrm>
                <a:custGeom>
                  <a:avLst/>
                  <a:gdLst>
                    <a:gd name="T0" fmla="*/ 181 w 156"/>
                    <a:gd name="T1" fmla="*/ 150 h 150"/>
                    <a:gd name="T2" fmla="*/ 171 w 156"/>
                    <a:gd name="T3" fmla="*/ 142 h 150"/>
                    <a:gd name="T4" fmla="*/ 168 w 156"/>
                    <a:gd name="T5" fmla="*/ 128 h 150"/>
                    <a:gd name="T6" fmla="*/ 172 w 156"/>
                    <a:gd name="T7" fmla="*/ 118 h 150"/>
                    <a:gd name="T8" fmla="*/ 172 w 156"/>
                    <a:gd name="T9" fmla="*/ 109 h 150"/>
                    <a:gd name="T10" fmla="*/ 166 w 156"/>
                    <a:gd name="T11" fmla="*/ 100 h 150"/>
                    <a:gd name="T12" fmla="*/ 159 w 156"/>
                    <a:gd name="T13" fmla="*/ 98 h 150"/>
                    <a:gd name="T14" fmla="*/ 166 w 156"/>
                    <a:gd name="T15" fmla="*/ 85 h 150"/>
                    <a:gd name="T16" fmla="*/ 171 w 156"/>
                    <a:gd name="T17" fmla="*/ 77 h 150"/>
                    <a:gd name="T18" fmla="*/ 180 w 156"/>
                    <a:gd name="T19" fmla="*/ 68 h 150"/>
                    <a:gd name="T20" fmla="*/ 184 w 156"/>
                    <a:gd name="T21" fmla="*/ 48 h 150"/>
                    <a:gd name="T22" fmla="*/ 176 w 156"/>
                    <a:gd name="T23" fmla="*/ 40 h 150"/>
                    <a:gd name="T24" fmla="*/ 164 w 156"/>
                    <a:gd name="T25" fmla="*/ 35 h 150"/>
                    <a:gd name="T26" fmla="*/ 154 w 156"/>
                    <a:gd name="T27" fmla="*/ 32 h 150"/>
                    <a:gd name="T28" fmla="*/ 141 w 156"/>
                    <a:gd name="T29" fmla="*/ 26 h 150"/>
                    <a:gd name="T30" fmla="*/ 131 w 156"/>
                    <a:gd name="T31" fmla="*/ 23 h 150"/>
                    <a:gd name="T32" fmla="*/ 123 w 156"/>
                    <a:gd name="T33" fmla="*/ 16 h 150"/>
                    <a:gd name="T34" fmla="*/ 114 w 156"/>
                    <a:gd name="T35" fmla="*/ 8 h 150"/>
                    <a:gd name="T36" fmla="*/ 106 w 156"/>
                    <a:gd name="T37" fmla="*/ 1 h 150"/>
                    <a:gd name="T38" fmla="*/ 94 w 156"/>
                    <a:gd name="T39" fmla="*/ 22 h 150"/>
                    <a:gd name="T40" fmla="*/ 71 w 156"/>
                    <a:gd name="T41" fmla="*/ 30 h 150"/>
                    <a:gd name="T42" fmla="*/ 71 w 156"/>
                    <a:gd name="T43" fmla="*/ 37 h 150"/>
                    <a:gd name="T44" fmla="*/ 53 w 156"/>
                    <a:gd name="T45" fmla="*/ 37 h 150"/>
                    <a:gd name="T46" fmla="*/ 47 w 156"/>
                    <a:gd name="T47" fmla="*/ 30 h 150"/>
                    <a:gd name="T48" fmla="*/ 46 w 156"/>
                    <a:gd name="T49" fmla="*/ 42 h 150"/>
                    <a:gd name="T50" fmla="*/ 43 w 156"/>
                    <a:gd name="T51" fmla="*/ 53 h 150"/>
                    <a:gd name="T52" fmla="*/ 28 w 156"/>
                    <a:gd name="T53" fmla="*/ 50 h 150"/>
                    <a:gd name="T54" fmla="*/ 17 w 156"/>
                    <a:gd name="T55" fmla="*/ 52 h 150"/>
                    <a:gd name="T56" fmla="*/ 2 w 156"/>
                    <a:gd name="T57" fmla="*/ 54 h 150"/>
                    <a:gd name="T58" fmla="*/ 8 w 156"/>
                    <a:gd name="T59" fmla="*/ 64 h 150"/>
                    <a:gd name="T60" fmla="*/ 7 w 156"/>
                    <a:gd name="T61" fmla="*/ 71 h 150"/>
                    <a:gd name="T62" fmla="*/ 25 w 156"/>
                    <a:gd name="T63" fmla="*/ 76 h 150"/>
                    <a:gd name="T64" fmla="*/ 34 w 156"/>
                    <a:gd name="T65" fmla="*/ 77 h 150"/>
                    <a:gd name="T66" fmla="*/ 41 w 156"/>
                    <a:gd name="T67" fmla="*/ 80 h 150"/>
                    <a:gd name="T68" fmla="*/ 39 w 156"/>
                    <a:gd name="T69" fmla="*/ 90 h 150"/>
                    <a:gd name="T70" fmla="*/ 49 w 156"/>
                    <a:gd name="T71" fmla="*/ 101 h 150"/>
                    <a:gd name="T72" fmla="*/ 54 w 156"/>
                    <a:gd name="T73" fmla="*/ 107 h 150"/>
                    <a:gd name="T74" fmla="*/ 58 w 156"/>
                    <a:gd name="T75" fmla="*/ 116 h 150"/>
                    <a:gd name="T76" fmla="*/ 53 w 156"/>
                    <a:gd name="T77" fmla="*/ 118 h 150"/>
                    <a:gd name="T78" fmla="*/ 55 w 156"/>
                    <a:gd name="T79" fmla="*/ 133 h 150"/>
                    <a:gd name="T80" fmla="*/ 51 w 156"/>
                    <a:gd name="T81" fmla="*/ 154 h 150"/>
                    <a:gd name="T82" fmla="*/ 49 w 156"/>
                    <a:gd name="T83" fmla="*/ 163 h 150"/>
                    <a:gd name="T84" fmla="*/ 66 w 156"/>
                    <a:gd name="T85" fmla="*/ 173 h 150"/>
                    <a:gd name="T86" fmla="*/ 81 w 156"/>
                    <a:gd name="T87" fmla="*/ 170 h 150"/>
                    <a:gd name="T88" fmla="*/ 102 w 156"/>
                    <a:gd name="T89" fmla="*/ 179 h 150"/>
                    <a:gd name="T90" fmla="*/ 113 w 156"/>
                    <a:gd name="T91" fmla="*/ 170 h 150"/>
                    <a:gd name="T92" fmla="*/ 131 w 156"/>
                    <a:gd name="T93" fmla="*/ 160 h 150"/>
                    <a:gd name="T94" fmla="*/ 143 w 156"/>
                    <a:gd name="T95" fmla="*/ 157 h 150"/>
                    <a:gd name="T96" fmla="*/ 159 w 156"/>
                    <a:gd name="T97" fmla="*/ 167 h 150"/>
                    <a:gd name="T98" fmla="*/ 171 w 156"/>
                    <a:gd name="T99" fmla="*/ 16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6" name="Freeform 2584">
                  <a:extLst>
                    <a:ext uri="{FF2B5EF4-FFF2-40B4-BE49-F238E27FC236}">
                      <a16:creationId xmlns:a16="http://schemas.microsoft.com/office/drawing/2014/main" id="{1B09B953-201B-4D89-896E-DC0452DD7E3A}"/>
                    </a:ext>
                  </a:extLst>
                </p:cNvPr>
                <p:cNvSpPr>
                  <a:spLocks noChangeAspect="1"/>
                </p:cNvSpPr>
                <p:nvPr/>
              </p:nvSpPr>
              <p:spPr bwMode="auto">
                <a:xfrm>
                  <a:off x="4676086" y="3308963"/>
                  <a:ext cx="241477" cy="256743"/>
                </a:xfrm>
                <a:custGeom>
                  <a:avLst/>
                  <a:gdLst>
                    <a:gd name="T0" fmla="*/ 94 w 145"/>
                    <a:gd name="T1" fmla="*/ 29 h 154"/>
                    <a:gd name="T2" fmla="*/ 80 w 145"/>
                    <a:gd name="T3" fmla="*/ 38 h 154"/>
                    <a:gd name="T4" fmla="*/ 82 w 145"/>
                    <a:gd name="T5" fmla="*/ 58 h 154"/>
                    <a:gd name="T6" fmla="*/ 97 w 145"/>
                    <a:gd name="T7" fmla="*/ 71 h 154"/>
                    <a:gd name="T8" fmla="*/ 119 w 145"/>
                    <a:gd name="T9" fmla="*/ 102 h 154"/>
                    <a:gd name="T10" fmla="*/ 138 w 145"/>
                    <a:gd name="T11" fmla="*/ 105 h 154"/>
                    <a:gd name="T12" fmla="*/ 140 w 145"/>
                    <a:gd name="T13" fmla="*/ 118 h 154"/>
                    <a:gd name="T14" fmla="*/ 169 w 145"/>
                    <a:gd name="T15" fmla="*/ 133 h 154"/>
                    <a:gd name="T16" fmla="*/ 167 w 145"/>
                    <a:gd name="T17" fmla="*/ 143 h 154"/>
                    <a:gd name="T18" fmla="*/ 156 w 145"/>
                    <a:gd name="T19" fmla="*/ 136 h 154"/>
                    <a:gd name="T20" fmla="*/ 145 w 145"/>
                    <a:gd name="T21" fmla="*/ 147 h 154"/>
                    <a:gd name="T22" fmla="*/ 154 w 145"/>
                    <a:gd name="T23" fmla="*/ 159 h 154"/>
                    <a:gd name="T24" fmla="*/ 145 w 145"/>
                    <a:gd name="T25" fmla="*/ 167 h 154"/>
                    <a:gd name="T26" fmla="*/ 139 w 145"/>
                    <a:gd name="T27" fmla="*/ 184 h 154"/>
                    <a:gd name="T28" fmla="*/ 136 w 145"/>
                    <a:gd name="T29" fmla="*/ 173 h 154"/>
                    <a:gd name="T30" fmla="*/ 139 w 145"/>
                    <a:gd name="T31" fmla="*/ 163 h 154"/>
                    <a:gd name="T32" fmla="*/ 132 w 145"/>
                    <a:gd name="T33" fmla="*/ 143 h 154"/>
                    <a:gd name="T34" fmla="*/ 121 w 145"/>
                    <a:gd name="T35" fmla="*/ 138 h 154"/>
                    <a:gd name="T36" fmla="*/ 115 w 145"/>
                    <a:gd name="T37" fmla="*/ 132 h 154"/>
                    <a:gd name="T38" fmla="*/ 102 w 145"/>
                    <a:gd name="T39" fmla="*/ 119 h 154"/>
                    <a:gd name="T40" fmla="*/ 84 w 145"/>
                    <a:gd name="T41" fmla="*/ 111 h 154"/>
                    <a:gd name="T42" fmla="*/ 66 w 145"/>
                    <a:gd name="T43" fmla="*/ 95 h 154"/>
                    <a:gd name="T44" fmla="*/ 56 w 145"/>
                    <a:gd name="T45" fmla="*/ 82 h 154"/>
                    <a:gd name="T46" fmla="*/ 47 w 145"/>
                    <a:gd name="T47" fmla="*/ 62 h 154"/>
                    <a:gd name="T48" fmla="*/ 29 w 145"/>
                    <a:gd name="T49" fmla="*/ 55 h 154"/>
                    <a:gd name="T50" fmla="*/ 16 w 145"/>
                    <a:gd name="T51" fmla="*/ 66 h 154"/>
                    <a:gd name="T52" fmla="*/ 8 w 145"/>
                    <a:gd name="T53" fmla="*/ 66 h 154"/>
                    <a:gd name="T54" fmla="*/ 10 w 145"/>
                    <a:gd name="T55" fmla="*/ 61 h 154"/>
                    <a:gd name="T56" fmla="*/ 4 w 145"/>
                    <a:gd name="T57" fmla="*/ 46 h 154"/>
                    <a:gd name="T58" fmla="*/ 6 w 145"/>
                    <a:gd name="T59" fmla="*/ 37 h 154"/>
                    <a:gd name="T60" fmla="*/ 1 w 145"/>
                    <a:gd name="T61" fmla="*/ 25 h 154"/>
                    <a:gd name="T62" fmla="*/ 12 w 145"/>
                    <a:gd name="T63" fmla="*/ 23 h 154"/>
                    <a:gd name="T64" fmla="*/ 20 w 145"/>
                    <a:gd name="T65" fmla="*/ 16 h 154"/>
                    <a:gd name="T66" fmla="*/ 29 w 145"/>
                    <a:gd name="T67" fmla="*/ 20 h 154"/>
                    <a:gd name="T68" fmla="*/ 36 w 145"/>
                    <a:gd name="T69" fmla="*/ 16 h 154"/>
                    <a:gd name="T70" fmla="*/ 46 w 145"/>
                    <a:gd name="T71" fmla="*/ 16 h 154"/>
                    <a:gd name="T72" fmla="*/ 49 w 145"/>
                    <a:gd name="T73" fmla="*/ 10 h 154"/>
                    <a:gd name="T74" fmla="*/ 54 w 145"/>
                    <a:gd name="T75" fmla="*/ 5 h 154"/>
                    <a:gd name="T76" fmla="*/ 62 w 145"/>
                    <a:gd name="T77" fmla="*/ 4 h 154"/>
                    <a:gd name="T78" fmla="*/ 79 w 145"/>
                    <a:gd name="T79" fmla="*/ 0 h 154"/>
                    <a:gd name="T80" fmla="*/ 90 w 145"/>
                    <a:gd name="T81" fmla="*/ 10 h 154"/>
                    <a:gd name="T82" fmla="*/ 97 w 145"/>
                    <a:gd name="T83" fmla="*/ 14 h 154"/>
                    <a:gd name="T84" fmla="*/ 101 w 145"/>
                    <a:gd name="T85" fmla="*/ 29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7" name="Freeform 2603">
                  <a:extLst>
                    <a:ext uri="{FF2B5EF4-FFF2-40B4-BE49-F238E27FC236}">
                      <a16:creationId xmlns:a16="http://schemas.microsoft.com/office/drawing/2014/main" id="{F866B5EE-663D-4F10-873D-1C787998506D}"/>
                    </a:ext>
                  </a:extLst>
                </p:cNvPr>
                <p:cNvSpPr>
                  <a:spLocks noChangeAspect="1"/>
                </p:cNvSpPr>
                <p:nvPr/>
              </p:nvSpPr>
              <p:spPr bwMode="auto">
                <a:xfrm>
                  <a:off x="5070221" y="3447743"/>
                  <a:ext cx="385808" cy="173475"/>
                </a:xfrm>
                <a:custGeom>
                  <a:avLst/>
                  <a:gdLst>
                    <a:gd name="T0" fmla="*/ 155 w 232"/>
                    <a:gd name="T1" fmla="*/ 124 h 104"/>
                    <a:gd name="T2" fmla="*/ 161 w 232"/>
                    <a:gd name="T3" fmla="*/ 109 h 104"/>
                    <a:gd name="T4" fmla="*/ 185 w 232"/>
                    <a:gd name="T5" fmla="*/ 108 h 104"/>
                    <a:gd name="T6" fmla="*/ 212 w 232"/>
                    <a:gd name="T7" fmla="*/ 106 h 104"/>
                    <a:gd name="T8" fmla="*/ 240 w 232"/>
                    <a:gd name="T9" fmla="*/ 97 h 104"/>
                    <a:gd name="T10" fmla="*/ 249 w 232"/>
                    <a:gd name="T11" fmla="*/ 95 h 104"/>
                    <a:gd name="T12" fmla="*/ 264 w 232"/>
                    <a:gd name="T13" fmla="*/ 101 h 104"/>
                    <a:gd name="T14" fmla="*/ 271 w 232"/>
                    <a:gd name="T15" fmla="*/ 103 h 104"/>
                    <a:gd name="T16" fmla="*/ 277 w 232"/>
                    <a:gd name="T17" fmla="*/ 94 h 104"/>
                    <a:gd name="T18" fmla="*/ 270 w 232"/>
                    <a:gd name="T19" fmla="*/ 81 h 104"/>
                    <a:gd name="T20" fmla="*/ 265 w 232"/>
                    <a:gd name="T21" fmla="*/ 58 h 104"/>
                    <a:gd name="T22" fmla="*/ 270 w 232"/>
                    <a:gd name="T23" fmla="*/ 44 h 104"/>
                    <a:gd name="T24" fmla="*/ 256 w 232"/>
                    <a:gd name="T25" fmla="*/ 38 h 104"/>
                    <a:gd name="T26" fmla="*/ 254 w 232"/>
                    <a:gd name="T27" fmla="*/ 22 h 104"/>
                    <a:gd name="T28" fmla="*/ 240 w 232"/>
                    <a:gd name="T29" fmla="*/ 14 h 104"/>
                    <a:gd name="T30" fmla="*/ 225 w 232"/>
                    <a:gd name="T31" fmla="*/ 17 h 104"/>
                    <a:gd name="T32" fmla="*/ 216 w 232"/>
                    <a:gd name="T33" fmla="*/ 22 h 104"/>
                    <a:gd name="T34" fmla="*/ 195 w 232"/>
                    <a:gd name="T35" fmla="*/ 24 h 104"/>
                    <a:gd name="T36" fmla="*/ 183 w 232"/>
                    <a:gd name="T37" fmla="*/ 26 h 104"/>
                    <a:gd name="T38" fmla="*/ 167 w 232"/>
                    <a:gd name="T39" fmla="*/ 22 h 104"/>
                    <a:gd name="T40" fmla="*/ 155 w 232"/>
                    <a:gd name="T41" fmla="*/ 18 h 104"/>
                    <a:gd name="T42" fmla="*/ 146 w 232"/>
                    <a:gd name="T43" fmla="*/ 19 h 104"/>
                    <a:gd name="T44" fmla="*/ 138 w 232"/>
                    <a:gd name="T45" fmla="*/ 12 h 104"/>
                    <a:gd name="T46" fmla="*/ 132 w 232"/>
                    <a:gd name="T47" fmla="*/ 2 h 104"/>
                    <a:gd name="T48" fmla="*/ 123 w 232"/>
                    <a:gd name="T49" fmla="*/ 5 h 104"/>
                    <a:gd name="T50" fmla="*/ 104 w 232"/>
                    <a:gd name="T51" fmla="*/ 4 h 104"/>
                    <a:gd name="T52" fmla="*/ 79 w 232"/>
                    <a:gd name="T53" fmla="*/ 18 h 104"/>
                    <a:gd name="T54" fmla="*/ 64 w 232"/>
                    <a:gd name="T55" fmla="*/ 22 h 104"/>
                    <a:gd name="T56" fmla="*/ 52 w 232"/>
                    <a:gd name="T57" fmla="*/ 18 h 104"/>
                    <a:gd name="T58" fmla="*/ 41 w 232"/>
                    <a:gd name="T59" fmla="*/ 23 h 104"/>
                    <a:gd name="T60" fmla="*/ 58 w 232"/>
                    <a:gd name="T61" fmla="*/ 28 h 104"/>
                    <a:gd name="T62" fmla="*/ 47 w 232"/>
                    <a:gd name="T63" fmla="*/ 30 h 104"/>
                    <a:gd name="T64" fmla="*/ 46 w 232"/>
                    <a:gd name="T65" fmla="*/ 34 h 104"/>
                    <a:gd name="T66" fmla="*/ 53 w 232"/>
                    <a:gd name="T67" fmla="*/ 36 h 104"/>
                    <a:gd name="T68" fmla="*/ 43 w 232"/>
                    <a:gd name="T69" fmla="*/ 40 h 104"/>
                    <a:gd name="T70" fmla="*/ 38 w 232"/>
                    <a:gd name="T71" fmla="*/ 36 h 104"/>
                    <a:gd name="T72" fmla="*/ 32 w 232"/>
                    <a:gd name="T73" fmla="*/ 41 h 104"/>
                    <a:gd name="T74" fmla="*/ 29 w 232"/>
                    <a:gd name="T75" fmla="*/ 38 h 104"/>
                    <a:gd name="T76" fmla="*/ 25 w 232"/>
                    <a:gd name="T77" fmla="*/ 37 h 104"/>
                    <a:gd name="T78" fmla="*/ 11 w 232"/>
                    <a:gd name="T79" fmla="*/ 38 h 104"/>
                    <a:gd name="T80" fmla="*/ 2 w 232"/>
                    <a:gd name="T81" fmla="*/ 53 h 104"/>
                    <a:gd name="T82" fmla="*/ 11 w 232"/>
                    <a:gd name="T83" fmla="*/ 58 h 104"/>
                    <a:gd name="T84" fmla="*/ 12 w 232"/>
                    <a:gd name="T85" fmla="*/ 65 h 104"/>
                    <a:gd name="T86" fmla="*/ 12 w 232"/>
                    <a:gd name="T87" fmla="*/ 70 h 104"/>
                    <a:gd name="T88" fmla="*/ 11 w 232"/>
                    <a:gd name="T89" fmla="*/ 76 h 104"/>
                    <a:gd name="T90" fmla="*/ 7 w 232"/>
                    <a:gd name="T91" fmla="*/ 79 h 104"/>
                    <a:gd name="T92" fmla="*/ 20 w 232"/>
                    <a:gd name="T93" fmla="*/ 84 h 104"/>
                    <a:gd name="T94" fmla="*/ 25 w 232"/>
                    <a:gd name="T95" fmla="*/ 99 h 104"/>
                    <a:gd name="T96" fmla="*/ 34 w 232"/>
                    <a:gd name="T97" fmla="*/ 105 h 104"/>
                    <a:gd name="T98" fmla="*/ 32 w 232"/>
                    <a:gd name="T99" fmla="*/ 109 h 104"/>
                    <a:gd name="T100" fmla="*/ 37 w 232"/>
                    <a:gd name="T101" fmla="*/ 109 h 104"/>
                    <a:gd name="T102" fmla="*/ 48 w 232"/>
                    <a:gd name="T103" fmla="*/ 111 h 104"/>
                    <a:gd name="T104" fmla="*/ 68 w 232"/>
                    <a:gd name="T105" fmla="*/ 117 h 104"/>
                    <a:gd name="T106" fmla="*/ 73 w 232"/>
                    <a:gd name="T107" fmla="*/ 106 h 104"/>
                    <a:gd name="T108" fmla="*/ 97 w 232"/>
                    <a:gd name="T109" fmla="*/ 119 h 104"/>
                    <a:gd name="T110" fmla="*/ 121 w 232"/>
                    <a:gd name="T111" fmla="*/ 117 h 104"/>
                    <a:gd name="T112" fmla="*/ 140 w 232"/>
                    <a:gd name="T113" fmla="*/ 113 h 104"/>
                    <a:gd name="T114" fmla="*/ 151 w 232"/>
                    <a:gd name="T115" fmla="*/ 106 h 104"/>
                    <a:gd name="T116" fmla="*/ 149 w 232"/>
                    <a:gd name="T117" fmla="*/ 118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8" name="Freeform 2625">
                  <a:extLst>
                    <a:ext uri="{FF2B5EF4-FFF2-40B4-BE49-F238E27FC236}">
                      <a16:creationId xmlns:a16="http://schemas.microsoft.com/office/drawing/2014/main" id="{33A06967-DFE6-48CC-ADB4-070663E656A9}"/>
                    </a:ext>
                  </a:extLst>
                </p:cNvPr>
                <p:cNvSpPr>
                  <a:spLocks noChangeAspect="1"/>
                </p:cNvSpPr>
                <p:nvPr/>
              </p:nvSpPr>
              <p:spPr bwMode="auto">
                <a:xfrm>
                  <a:off x="6043068" y="3127162"/>
                  <a:ext cx="1186568" cy="899293"/>
                </a:xfrm>
                <a:custGeom>
                  <a:avLst/>
                  <a:gdLst>
                    <a:gd name="T0" fmla="*/ 49 w 713"/>
                    <a:gd name="T1" fmla="*/ 254 h 540"/>
                    <a:gd name="T2" fmla="*/ 1 w 713"/>
                    <a:gd name="T3" fmla="*/ 276 h 540"/>
                    <a:gd name="T4" fmla="*/ 20 w 713"/>
                    <a:gd name="T5" fmla="*/ 326 h 540"/>
                    <a:gd name="T6" fmla="*/ 54 w 713"/>
                    <a:gd name="T7" fmla="*/ 359 h 540"/>
                    <a:gd name="T8" fmla="*/ 88 w 713"/>
                    <a:gd name="T9" fmla="*/ 401 h 540"/>
                    <a:gd name="T10" fmla="*/ 89 w 713"/>
                    <a:gd name="T11" fmla="*/ 437 h 540"/>
                    <a:gd name="T12" fmla="*/ 132 w 713"/>
                    <a:gd name="T13" fmla="*/ 463 h 540"/>
                    <a:gd name="T14" fmla="*/ 176 w 713"/>
                    <a:gd name="T15" fmla="*/ 491 h 540"/>
                    <a:gd name="T16" fmla="*/ 219 w 713"/>
                    <a:gd name="T17" fmla="*/ 509 h 540"/>
                    <a:gd name="T18" fmla="*/ 252 w 713"/>
                    <a:gd name="T19" fmla="*/ 510 h 540"/>
                    <a:gd name="T20" fmla="*/ 287 w 713"/>
                    <a:gd name="T21" fmla="*/ 509 h 540"/>
                    <a:gd name="T22" fmla="*/ 330 w 713"/>
                    <a:gd name="T23" fmla="*/ 481 h 540"/>
                    <a:gd name="T24" fmla="*/ 363 w 713"/>
                    <a:gd name="T25" fmla="*/ 499 h 540"/>
                    <a:gd name="T26" fmla="*/ 396 w 713"/>
                    <a:gd name="T27" fmla="*/ 538 h 540"/>
                    <a:gd name="T28" fmla="*/ 392 w 713"/>
                    <a:gd name="T29" fmla="*/ 576 h 540"/>
                    <a:gd name="T30" fmla="*/ 421 w 713"/>
                    <a:gd name="T31" fmla="*/ 613 h 540"/>
                    <a:gd name="T32" fmla="*/ 451 w 713"/>
                    <a:gd name="T33" fmla="*/ 625 h 540"/>
                    <a:gd name="T34" fmla="*/ 462 w 713"/>
                    <a:gd name="T35" fmla="*/ 602 h 540"/>
                    <a:gd name="T36" fmla="*/ 488 w 713"/>
                    <a:gd name="T37" fmla="*/ 602 h 540"/>
                    <a:gd name="T38" fmla="*/ 523 w 713"/>
                    <a:gd name="T39" fmla="*/ 601 h 540"/>
                    <a:gd name="T40" fmla="*/ 570 w 713"/>
                    <a:gd name="T41" fmla="*/ 622 h 540"/>
                    <a:gd name="T42" fmla="*/ 583 w 713"/>
                    <a:gd name="T43" fmla="*/ 628 h 540"/>
                    <a:gd name="T44" fmla="*/ 621 w 713"/>
                    <a:gd name="T45" fmla="*/ 613 h 540"/>
                    <a:gd name="T46" fmla="*/ 651 w 713"/>
                    <a:gd name="T47" fmla="*/ 605 h 540"/>
                    <a:gd name="T48" fmla="*/ 710 w 713"/>
                    <a:gd name="T49" fmla="*/ 541 h 540"/>
                    <a:gd name="T50" fmla="*/ 733 w 713"/>
                    <a:gd name="T51" fmla="*/ 491 h 540"/>
                    <a:gd name="T52" fmla="*/ 709 w 713"/>
                    <a:gd name="T53" fmla="*/ 460 h 540"/>
                    <a:gd name="T54" fmla="*/ 706 w 713"/>
                    <a:gd name="T55" fmla="*/ 426 h 540"/>
                    <a:gd name="T56" fmla="*/ 710 w 713"/>
                    <a:gd name="T57" fmla="*/ 412 h 540"/>
                    <a:gd name="T58" fmla="*/ 693 w 713"/>
                    <a:gd name="T59" fmla="*/ 355 h 540"/>
                    <a:gd name="T60" fmla="*/ 716 w 713"/>
                    <a:gd name="T61" fmla="*/ 334 h 540"/>
                    <a:gd name="T62" fmla="*/ 696 w 713"/>
                    <a:gd name="T63" fmla="*/ 317 h 540"/>
                    <a:gd name="T64" fmla="*/ 644 w 713"/>
                    <a:gd name="T65" fmla="*/ 305 h 540"/>
                    <a:gd name="T66" fmla="*/ 705 w 713"/>
                    <a:gd name="T67" fmla="*/ 266 h 540"/>
                    <a:gd name="T68" fmla="*/ 717 w 713"/>
                    <a:gd name="T69" fmla="*/ 282 h 540"/>
                    <a:gd name="T70" fmla="*/ 771 w 713"/>
                    <a:gd name="T71" fmla="*/ 244 h 540"/>
                    <a:gd name="T72" fmla="*/ 807 w 713"/>
                    <a:gd name="T73" fmla="*/ 215 h 540"/>
                    <a:gd name="T74" fmla="*/ 815 w 713"/>
                    <a:gd name="T75" fmla="*/ 180 h 540"/>
                    <a:gd name="T76" fmla="*/ 850 w 713"/>
                    <a:gd name="T77" fmla="*/ 145 h 540"/>
                    <a:gd name="T78" fmla="*/ 791 w 713"/>
                    <a:gd name="T79" fmla="*/ 110 h 540"/>
                    <a:gd name="T80" fmla="*/ 739 w 713"/>
                    <a:gd name="T81" fmla="*/ 71 h 540"/>
                    <a:gd name="T82" fmla="*/ 710 w 713"/>
                    <a:gd name="T83" fmla="*/ 23 h 540"/>
                    <a:gd name="T84" fmla="*/ 630 w 713"/>
                    <a:gd name="T85" fmla="*/ 7 h 540"/>
                    <a:gd name="T86" fmla="*/ 622 w 713"/>
                    <a:gd name="T87" fmla="*/ 71 h 540"/>
                    <a:gd name="T88" fmla="*/ 586 w 713"/>
                    <a:gd name="T89" fmla="*/ 120 h 540"/>
                    <a:gd name="T90" fmla="*/ 643 w 713"/>
                    <a:gd name="T91" fmla="*/ 145 h 540"/>
                    <a:gd name="T92" fmla="*/ 598 w 713"/>
                    <a:gd name="T93" fmla="*/ 162 h 540"/>
                    <a:gd name="T94" fmla="*/ 540 w 713"/>
                    <a:gd name="T95" fmla="*/ 194 h 540"/>
                    <a:gd name="T96" fmla="*/ 442 w 713"/>
                    <a:gd name="T97" fmla="*/ 241 h 540"/>
                    <a:gd name="T98" fmla="*/ 324 w 713"/>
                    <a:gd name="T99" fmla="*/ 223 h 540"/>
                    <a:gd name="T100" fmla="*/ 265 w 713"/>
                    <a:gd name="T101" fmla="*/ 176 h 540"/>
                    <a:gd name="T102" fmla="*/ 224 w 713"/>
                    <a:gd name="T103" fmla="*/ 134 h 540"/>
                    <a:gd name="T104" fmla="*/ 179 w 713"/>
                    <a:gd name="T105" fmla="*/ 98 h 540"/>
                    <a:gd name="T106" fmla="*/ 149 w 713"/>
                    <a:gd name="T107" fmla="*/ 119 h 540"/>
                    <a:gd name="T108" fmla="*/ 109 w 713"/>
                    <a:gd name="T109" fmla="*/ 174 h 540"/>
                    <a:gd name="T110" fmla="*/ 91 w 713"/>
                    <a:gd name="T111" fmla="*/ 212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49" name="Freeform 2629">
                  <a:extLst>
                    <a:ext uri="{FF2B5EF4-FFF2-40B4-BE49-F238E27FC236}">
                      <a16:creationId xmlns:a16="http://schemas.microsoft.com/office/drawing/2014/main" id="{E5CB8BB9-4812-498D-87EE-FEB246B19BDC}"/>
                    </a:ext>
                  </a:extLst>
                </p:cNvPr>
                <p:cNvSpPr>
                  <a:spLocks noChangeAspect="1"/>
                </p:cNvSpPr>
                <p:nvPr/>
              </p:nvSpPr>
              <p:spPr bwMode="auto">
                <a:xfrm>
                  <a:off x="5961187" y="3632321"/>
                  <a:ext cx="600917" cy="685572"/>
                </a:xfrm>
                <a:custGeom>
                  <a:avLst/>
                  <a:gdLst>
                    <a:gd name="T0" fmla="*/ 302 w 361"/>
                    <a:gd name="T1" fmla="*/ 247 h 412"/>
                    <a:gd name="T2" fmla="*/ 278 w 361"/>
                    <a:gd name="T3" fmla="*/ 290 h 412"/>
                    <a:gd name="T4" fmla="*/ 234 w 361"/>
                    <a:gd name="T5" fmla="*/ 327 h 412"/>
                    <a:gd name="T6" fmla="*/ 191 w 361"/>
                    <a:gd name="T7" fmla="*/ 360 h 412"/>
                    <a:gd name="T8" fmla="*/ 187 w 361"/>
                    <a:gd name="T9" fmla="*/ 453 h 412"/>
                    <a:gd name="T10" fmla="*/ 158 w 361"/>
                    <a:gd name="T11" fmla="*/ 490 h 412"/>
                    <a:gd name="T12" fmla="*/ 137 w 361"/>
                    <a:gd name="T13" fmla="*/ 463 h 412"/>
                    <a:gd name="T14" fmla="*/ 106 w 361"/>
                    <a:gd name="T15" fmla="*/ 384 h 412"/>
                    <a:gd name="T16" fmla="*/ 85 w 361"/>
                    <a:gd name="T17" fmla="*/ 332 h 412"/>
                    <a:gd name="T18" fmla="*/ 77 w 361"/>
                    <a:gd name="T19" fmla="*/ 297 h 412"/>
                    <a:gd name="T20" fmla="*/ 74 w 361"/>
                    <a:gd name="T21" fmla="*/ 257 h 412"/>
                    <a:gd name="T22" fmla="*/ 64 w 361"/>
                    <a:gd name="T23" fmla="*/ 249 h 412"/>
                    <a:gd name="T24" fmla="*/ 14 w 361"/>
                    <a:gd name="T25" fmla="*/ 249 h 412"/>
                    <a:gd name="T26" fmla="*/ 36 w 361"/>
                    <a:gd name="T27" fmla="*/ 228 h 412"/>
                    <a:gd name="T28" fmla="*/ 6 w 361"/>
                    <a:gd name="T29" fmla="*/ 219 h 412"/>
                    <a:gd name="T30" fmla="*/ 23 w 361"/>
                    <a:gd name="T31" fmla="*/ 210 h 412"/>
                    <a:gd name="T32" fmla="*/ 42 w 361"/>
                    <a:gd name="T33" fmla="*/ 204 h 412"/>
                    <a:gd name="T34" fmla="*/ 28 w 361"/>
                    <a:gd name="T35" fmla="*/ 176 h 412"/>
                    <a:gd name="T36" fmla="*/ 29 w 361"/>
                    <a:gd name="T37" fmla="*/ 141 h 412"/>
                    <a:gd name="T38" fmla="*/ 52 w 361"/>
                    <a:gd name="T39" fmla="*/ 133 h 412"/>
                    <a:gd name="T40" fmla="*/ 80 w 361"/>
                    <a:gd name="T41" fmla="*/ 100 h 412"/>
                    <a:gd name="T42" fmla="*/ 89 w 361"/>
                    <a:gd name="T43" fmla="*/ 76 h 412"/>
                    <a:gd name="T44" fmla="*/ 85 w 361"/>
                    <a:gd name="T45" fmla="*/ 54 h 412"/>
                    <a:gd name="T46" fmla="*/ 83 w 361"/>
                    <a:gd name="T47" fmla="*/ 16 h 412"/>
                    <a:gd name="T48" fmla="*/ 125 w 361"/>
                    <a:gd name="T49" fmla="*/ 2 h 412"/>
                    <a:gd name="T50" fmla="*/ 142 w 361"/>
                    <a:gd name="T51" fmla="*/ 26 h 412"/>
                    <a:gd name="T52" fmla="*/ 148 w 361"/>
                    <a:gd name="T53" fmla="*/ 59 h 412"/>
                    <a:gd name="T54" fmla="*/ 151 w 361"/>
                    <a:gd name="T55" fmla="*/ 80 h 412"/>
                    <a:gd name="T56" fmla="*/ 186 w 361"/>
                    <a:gd name="T57" fmla="*/ 101 h 412"/>
                    <a:gd name="T58" fmla="*/ 178 w 361"/>
                    <a:gd name="T59" fmla="*/ 128 h 412"/>
                    <a:gd name="T60" fmla="*/ 234 w 361"/>
                    <a:gd name="T61" fmla="*/ 151 h 412"/>
                    <a:gd name="T62" fmla="*/ 260 w 361"/>
                    <a:gd name="T63" fmla="*/ 168 h 412"/>
                    <a:gd name="T64" fmla="*/ 293 w 361"/>
                    <a:gd name="T65" fmla="*/ 158 h 412"/>
                    <a:gd name="T66" fmla="*/ 305 w 361"/>
                    <a:gd name="T67" fmla="*/ 147 h 412"/>
                    <a:gd name="T68" fmla="*/ 332 w 361"/>
                    <a:gd name="T69" fmla="*/ 164 h 412"/>
                    <a:gd name="T70" fmla="*/ 345 w 361"/>
                    <a:gd name="T71" fmla="*/ 145 h 412"/>
                    <a:gd name="T72" fmla="*/ 369 w 361"/>
                    <a:gd name="T73" fmla="*/ 127 h 412"/>
                    <a:gd name="T74" fmla="*/ 401 w 361"/>
                    <a:gd name="T75" fmla="*/ 120 h 412"/>
                    <a:gd name="T76" fmla="*/ 419 w 361"/>
                    <a:gd name="T77" fmla="*/ 133 h 412"/>
                    <a:gd name="T78" fmla="*/ 426 w 361"/>
                    <a:gd name="T79" fmla="*/ 146 h 412"/>
                    <a:gd name="T80" fmla="*/ 414 w 361"/>
                    <a:gd name="T81" fmla="*/ 157 h 412"/>
                    <a:gd name="T82" fmla="*/ 404 w 361"/>
                    <a:gd name="T83" fmla="*/ 179 h 412"/>
                    <a:gd name="T84" fmla="*/ 391 w 361"/>
                    <a:gd name="T85" fmla="*/ 216 h 412"/>
                    <a:gd name="T86" fmla="*/ 381 w 361"/>
                    <a:gd name="T87" fmla="*/ 233 h 412"/>
                    <a:gd name="T88" fmla="*/ 369 w 361"/>
                    <a:gd name="T89" fmla="*/ 252 h 412"/>
                    <a:gd name="T90" fmla="*/ 356 w 361"/>
                    <a:gd name="T91" fmla="*/ 230 h 412"/>
                    <a:gd name="T92" fmla="*/ 347 w 361"/>
                    <a:gd name="T93" fmla="*/ 212 h 412"/>
                    <a:gd name="T94" fmla="*/ 354 w 361"/>
                    <a:gd name="T95" fmla="*/ 192 h 412"/>
                    <a:gd name="T96" fmla="*/ 317 w 361"/>
                    <a:gd name="T97" fmla="*/ 179 h 412"/>
                    <a:gd name="T98" fmla="*/ 302 w 361"/>
                    <a:gd name="T99" fmla="*/ 171 h 412"/>
                    <a:gd name="T100" fmla="*/ 305 w 361"/>
                    <a:gd name="T101" fmla="*/ 198 h 412"/>
                    <a:gd name="T102" fmla="*/ 307 w 361"/>
                    <a:gd name="T103" fmla="*/ 217 h 412"/>
                    <a:gd name="T104" fmla="*/ 314 w 361"/>
                    <a:gd name="T105" fmla="*/ 23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0" name="Freeform 2636">
                  <a:extLst>
                    <a:ext uri="{FF2B5EF4-FFF2-40B4-BE49-F238E27FC236}">
                      <a16:creationId xmlns:a16="http://schemas.microsoft.com/office/drawing/2014/main" id="{09CE75CE-CB12-4310-904E-86C35F5BB5FD}"/>
                    </a:ext>
                  </a:extLst>
                </p:cNvPr>
                <p:cNvSpPr>
                  <a:spLocks noChangeAspect="1"/>
                </p:cNvSpPr>
                <p:nvPr/>
              </p:nvSpPr>
              <p:spPr bwMode="auto">
                <a:xfrm>
                  <a:off x="6581533" y="4020904"/>
                  <a:ext cx="179026" cy="359440"/>
                </a:xfrm>
                <a:custGeom>
                  <a:avLst/>
                  <a:gdLst>
                    <a:gd name="T0" fmla="*/ 68 w 107"/>
                    <a:gd name="T1" fmla="*/ 236 h 216"/>
                    <a:gd name="T2" fmla="*/ 51 w 107"/>
                    <a:gd name="T3" fmla="*/ 219 h 216"/>
                    <a:gd name="T4" fmla="*/ 43 w 107"/>
                    <a:gd name="T5" fmla="*/ 194 h 216"/>
                    <a:gd name="T6" fmla="*/ 35 w 107"/>
                    <a:gd name="T7" fmla="*/ 180 h 216"/>
                    <a:gd name="T8" fmla="*/ 46 w 107"/>
                    <a:gd name="T9" fmla="*/ 144 h 216"/>
                    <a:gd name="T10" fmla="*/ 47 w 107"/>
                    <a:gd name="T11" fmla="*/ 118 h 216"/>
                    <a:gd name="T12" fmla="*/ 60 w 107"/>
                    <a:gd name="T13" fmla="*/ 118 h 216"/>
                    <a:gd name="T14" fmla="*/ 58 w 107"/>
                    <a:gd name="T15" fmla="*/ 135 h 216"/>
                    <a:gd name="T16" fmla="*/ 68 w 107"/>
                    <a:gd name="T17" fmla="*/ 137 h 216"/>
                    <a:gd name="T18" fmla="*/ 78 w 107"/>
                    <a:gd name="T19" fmla="*/ 144 h 216"/>
                    <a:gd name="T20" fmla="*/ 88 w 107"/>
                    <a:gd name="T21" fmla="*/ 145 h 216"/>
                    <a:gd name="T22" fmla="*/ 83 w 107"/>
                    <a:gd name="T23" fmla="*/ 130 h 216"/>
                    <a:gd name="T24" fmla="*/ 84 w 107"/>
                    <a:gd name="T25" fmla="*/ 118 h 216"/>
                    <a:gd name="T26" fmla="*/ 101 w 107"/>
                    <a:gd name="T27" fmla="*/ 106 h 216"/>
                    <a:gd name="T28" fmla="*/ 122 w 107"/>
                    <a:gd name="T29" fmla="*/ 108 h 216"/>
                    <a:gd name="T30" fmla="*/ 125 w 107"/>
                    <a:gd name="T31" fmla="*/ 89 h 216"/>
                    <a:gd name="T32" fmla="*/ 125 w 107"/>
                    <a:gd name="T33" fmla="*/ 77 h 216"/>
                    <a:gd name="T34" fmla="*/ 112 w 107"/>
                    <a:gd name="T35" fmla="*/ 59 h 216"/>
                    <a:gd name="T36" fmla="*/ 102 w 107"/>
                    <a:gd name="T37" fmla="*/ 43 h 216"/>
                    <a:gd name="T38" fmla="*/ 94 w 107"/>
                    <a:gd name="T39" fmla="*/ 35 h 216"/>
                    <a:gd name="T40" fmla="*/ 81 w 107"/>
                    <a:gd name="T41" fmla="*/ 43 h 216"/>
                    <a:gd name="T42" fmla="*/ 76 w 107"/>
                    <a:gd name="T43" fmla="*/ 43 h 216"/>
                    <a:gd name="T44" fmla="*/ 63 w 107"/>
                    <a:gd name="T45" fmla="*/ 44 h 216"/>
                    <a:gd name="T46" fmla="*/ 54 w 107"/>
                    <a:gd name="T47" fmla="*/ 36 h 216"/>
                    <a:gd name="T48" fmla="*/ 55 w 107"/>
                    <a:gd name="T49" fmla="*/ 22 h 216"/>
                    <a:gd name="T50" fmla="*/ 42 w 107"/>
                    <a:gd name="T51" fmla="*/ 12 h 216"/>
                    <a:gd name="T52" fmla="*/ 41 w 107"/>
                    <a:gd name="T53" fmla="*/ 0 h 216"/>
                    <a:gd name="T54" fmla="*/ 29 w 107"/>
                    <a:gd name="T55" fmla="*/ 1 h 216"/>
                    <a:gd name="T56" fmla="*/ 22 w 107"/>
                    <a:gd name="T57" fmla="*/ 11 h 216"/>
                    <a:gd name="T58" fmla="*/ 5 w 107"/>
                    <a:gd name="T59" fmla="*/ 30 h 216"/>
                    <a:gd name="T60" fmla="*/ 5 w 107"/>
                    <a:gd name="T61" fmla="*/ 35 h 216"/>
                    <a:gd name="T62" fmla="*/ 14 w 107"/>
                    <a:gd name="T63" fmla="*/ 60 h 216"/>
                    <a:gd name="T64" fmla="*/ 22 w 107"/>
                    <a:gd name="T65" fmla="*/ 71 h 216"/>
                    <a:gd name="T66" fmla="*/ 19 w 107"/>
                    <a:gd name="T67" fmla="*/ 89 h 216"/>
                    <a:gd name="T68" fmla="*/ 30 w 107"/>
                    <a:gd name="T69" fmla="*/ 112 h 216"/>
                    <a:gd name="T70" fmla="*/ 30 w 107"/>
                    <a:gd name="T71" fmla="*/ 126 h 216"/>
                    <a:gd name="T72" fmla="*/ 35 w 107"/>
                    <a:gd name="T73" fmla="*/ 159 h 216"/>
                    <a:gd name="T74" fmla="*/ 24 w 107"/>
                    <a:gd name="T75" fmla="*/ 181 h 216"/>
                    <a:gd name="T76" fmla="*/ 19 w 107"/>
                    <a:gd name="T77" fmla="*/ 207 h 216"/>
                    <a:gd name="T78" fmla="*/ 25 w 107"/>
                    <a:gd name="T79" fmla="*/ 209 h 216"/>
                    <a:gd name="T80" fmla="*/ 35 w 107"/>
                    <a:gd name="T81" fmla="*/ 225 h 216"/>
                    <a:gd name="T82" fmla="*/ 46 w 107"/>
                    <a:gd name="T83" fmla="*/ 230 h 216"/>
                    <a:gd name="T84" fmla="*/ 49 w 107"/>
                    <a:gd name="T85" fmla="*/ 241 h 216"/>
                    <a:gd name="T86" fmla="*/ 58 w 107"/>
                    <a:gd name="T87" fmla="*/ 243 h 216"/>
                    <a:gd name="T88" fmla="*/ 65 w 107"/>
                    <a:gd name="T89" fmla="*/ 255 h 216"/>
                    <a:gd name="T90" fmla="*/ 78 w 107"/>
                    <a:gd name="T91" fmla="*/ 253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1" name="Freeform 2649">
                  <a:extLst>
                    <a:ext uri="{FF2B5EF4-FFF2-40B4-BE49-F238E27FC236}">
                      <a16:creationId xmlns:a16="http://schemas.microsoft.com/office/drawing/2014/main" id="{60523DF6-35FA-4BAF-B9F6-AE84A7091A96}"/>
                    </a:ext>
                  </a:extLst>
                </p:cNvPr>
                <p:cNvSpPr>
                  <a:spLocks noChangeAspect="1"/>
                </p:cNvSpPr>
                <p:nvPr/>
              </p:nvSpPr>
              <p:spPr bwMode="auto">
                <a:xfrm>
                  <a:off x="4755190" y="2612289"/>
                  <a:ext cx="237314" cy="456586"/>
                </a:xfrm>
                <a:custGeom>
                  <a:avLst/>
                  <a:gdLst>
                    <a:gd name="T0" fmla="*/ 6 w 143"/>
                    <a:gd name="T1" fmla="*/ 234 h 274"/>
                    <a:gd name="T2" fmla="*/ 17 w 143"/>
                    <a:gd name="T3" fmla="*/ 217 h 274"/>
                    <a:gd name="T4" fmla="*/ 19 w 143"/>
                    <a:gd name="T5" fmla="*/ 195 h 274"/>
                    <a:gd name="T6" fmla="*/ 11 w 143"/>
                    <a:gd name="T7" fmla="*/ 177 h 274"/>
                    <a:gd name="T8" fmla="*/ 19 w 143"/>
                    <a:gd name="T9" fmla="*/ 125 h 274"/>
                    <a:gd name="T10" fmla="*/ 33 w 143"/>
                    <a:gd name="T11" fmla="*/ 115 h 274"/>
                    <a:gd name="T12" fmla="*/ 42 w 143"/>
                    <a:gd name="T13" fmla="*/ 74 h 274"/>
                    <a:gd name="T14" fmla="*/ 62 w 143"/>
                    <a:gd name="T15" fmla="*/ 54 h 274"/>
                    <a:gd name="T16" fmla="*/ 79 w 143"/>
                    <a:gd name="T17" fmla="*/ 26 h 274"/>
                    <a:gd name="T18" fmla="*/ 88 w 143"/>
                    <a:gd name="T19" fmla="*/ 13 h 274"/>
                    <a:gd name="T20" fmla="*/ 114 w 143"/>
                    <a:gd name="T21" fmla="*/ 18 h 274"/>
                    <a:gd name="T22" fmla="*/ 123 w 143"/>
                    <a:gd name="T23" fmla="*/ 2 h 274"/>
                    <a:gd name="T24" fmla="*/ 149 w 143"/>
                    <a:gd name="T25" fmla="*/ 18 h 274"/>
                    <a:gd name="T26" fmla="*/ 160 w 143"/>
                    <a:gd name="T27" fmla="*/ 40 h 274"/>
                    <a:gd name="T28" fmla="*/ 164 w 143"/>
                    <a:gd name="T29" fmla="*/ 47 h 274"/>
                    <a:gd name="T30" fmla="*/ 165 w 143"/>
                    <a:gd name="T31" fmla="*/ 70 h 274"/>
                    <a:gd name="T32" fmla="*/ 160 w 143"/>
                    <a:gd name="T33" fmla="*/ 84 h 274"/>
                    <a:gd name="T34" fmla="*/ 148 w 143"/>
                    <a:gd name="T35" fmla="*/ 91 h 274"/>
                    <a:gd name="T36" fmla="*/ 139 w 143"/>
                    <a:gd name="T37" fmla="*/ 98 h 274"/>
                    <a:gd name="T38" fmla="*/ 140 w 143"/>
                    <a:gd name="T39" fmla="*/ 116 h 274"/>
                    <a:gd name="T40" fmla="*/ 123 w 143"/>
                    <a:gd name="T41" fmla="*/ 134 h 274"/>
                    <a:gd name="T42" fmla="*/ 102 w 143"/>
                    <a:gd name="T43" fmla="*/ 146 h 274"/>
                    <a:gd name="T44" fmla="*/ 92 w 143"/>
                    <a:gd name="T45" fmla="*/ 161 h 274"/>
                    <a:gd name="T46" fmla="*/ 87 w 143"/>
                    <a:gd name="T47" fmla="*/ 168 h 274"/>
                    <a:gd name="T48" fmla="*/ 81 w 143"/>
                    <a:gd name="T49" fmla="*/ 184 h 274"/>
                    <a:gd name="T50" fmla="*/ 90 w 143"/>
                    <a:gd name="T51" fmla="*/ 214 h 274"/>
                    <a:gd name="T52" fmla="*/ 111 w 143"/>
                    <a:gd name="T53" fmla="*/ 227 h 274"/>
                    <a:gd name="T54" fmla="*/ 93 w 143"/>
                    <a:gd name="T55" fmla="*/ 234 h 274"/>
                    <a:gd name="T56" fmla="*/ 103 w 143"/>
                    <a:gd name="T57" fmla="*/ 238 h 274"/>
                    <a:gd name="T58" fmla="*/ 92 w 143"/>
                    <a:gd name="T59" fmla="*/ 245 h 274"/>
                    <a:gd name="T60" fmla="*/ 80 w 143"/>
                    <a:gd name="T61" fmla="*/ 257 h 274"/>
                    <a:gd name="T62" fmla="*/ 75 w 143"/>
                    <a:gd name="T63" fmla="*/ 298 h 274"/>
                    <a:gd name="T64" fmla="*/ 55 w 143"/>
                    <a:gd name="T65" fmla="*/ 310 h 274"/>
                    <a:gd name="T66" fmla="*/ 51 w 143"/>
                    <a:gd name="T67" fmla="*/ 325 h 274"/>
                    <a:gd name="T68" fmla="*/ 29 w 143"/>
                    <a:gd name="T69" fmla="*/ 328 h 274"/>
                    <a:gd name="T70" fmla="*/ 31 w 143"/>
                    <a:gd name="T71" fmla="*/ 319 h 274"/>
                    <a:gd name="T72" fmla="*/ 29 w 143"/>
                    <a:gd name="T73" fmla="*/ 309 h 274"/>
                    <a:gd name="T74" fmla="*/ 29 w 143"/>
                    <a:gd name="T75" fmla="*/ 303 h 274"/>
                    <a:gd name="T76" fmla="*/ 12 w 143"/>
                    <a:gd name="T77" fmla="*/ 285 h 274"/>
                    <a:gd name="T78" fmla="*/ 10 w 143"/>
                    <a:gd name="T79" fmla="*/ 262 h 274"/>
                    <a:gd name="T80" fmla="*/ 5 w 143"/>
                    <a:gd name="T81" fmla="*/ 249 h 274"/>
                    <a:gd name="T82" fmla="*/ 6 w 143"/>
                    <a:gd name="T83" fmla="*/ 244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2" name="Freeform 2651">
                  <a:extLst>
                    <a:ext uri="{FF2B5EF4-FFF2-40B4-BE49-F238E27FC236}">
                      <a16:creationId xmlns:a16="http://schemas.microsoft.com/office/drawing/2014/main" id="{F8722AE8-0823-49BC-AD69-EB9CA310DB34}"/>
                    </a:ext>
                  </a:extLst>
                </p:cNvPr>
                <p:cNvSpPr>
                  <a:spLocks noChangeAspect="1"/>
                </p:cNvSpPr>
                <p:nvPr/>
              </p:nvSpPr>
              <p:spPr bwMode="auto">
                <a:xfrm>
                  <a:off x="4658045" y="3078589"/>
                  <a:ext cx="180414" cy="223436"/>
                </a:xfrm>
                <a:custGeom>
                  <a:avLst/>
                  <a:gdLst>
                    <a:gd name="T0" fmla="*/ 113 w 108"/>
                    <a:gd name="T1" fmla="*/ 24 h 134"/>
                    <a:gd name="T2" fmla="*/ 107 w 108"/>
                    <a:gd name="T3" fmla="*/ 18 h 134"/>
                    <a:gd name="T4" fmla="*/ 93 w 108"/>
                    <a:gd name="T5" fmla="*/ 13 h 134"/>
                    <a:gd name="T6" fmla="*/ 78 w 108"/>
                    <a:gd name="T7" fmla="*/ 19 h 134"/>
                    <a:gd name="T8" fmla="*/ 75 w 108"/>
                    <a:gd name="T9" fmla="*/ 11 h 134"/>
                    <a:gd name="T10" fmla="*/ 63 w 108"/>
                    <a:gd name="T11" fmla="*/ 11 h 134"/>
                    <a:gd name="T12" fmla="*/ 58 w 108"/>
                    <a:gd name="T13" fmla="*/ 5 h 134"/>
                    <a:gd name="T14" fmla="*/ 47 w 108"/>
                    <a:gd name="T15" fmla="*/ 2 h 134"/>
                    <a:gd name="T16" fmla="*/ 39 w 108"/>
                    <a:gd name="T17" fmla="*/ 0 h 134"/>
                    <a:gd name="T18" fmla="*/ 42 w 108"/>
                    <a:gd name="T19" fmla="*/ 10 h 134"/>
                    <a:gd name="T20" fmla="*/ 42 w 108"/>
                    <a:gd name="T21" fmla="*/ 18 h 134"/>
                    <a:gd name="T22" fmla="*/ 43 w 108"/>
                    <a:gd name="T23" fmla="*/ 20 h 134"/>
                    <a:gd name="T24" fmla="*/ 37 w 108"/>
                    <a:gd name="T25" fmla="*/ 23 h 134"/>
                    <a:gd name="T26" fmla="*/ 34 w 108"/>
                    <a:gd name="T27" fmla="*/ 26 h 134"/>
                    <a:gd name="T28" fmla="*/ 29 w 108"/>
                    <a:gd name="T29" fmla="*/ 31 h 134"/>
                    <a:gd name="T30" fmla="*/ 23 w 108"/>
                    <a:gd name="T31" fmla="*/ 26 h 134"/>
                    <a:gd name="T32" fmla="*/ 19 w 108"/>
                    <a:gd name="T33" fmla="*/ 32 h 134"/>
                    <a:gd name="T34" fmla="*/ 17 w 108"/>
                    <a:gd name="T35" fmla="*/ 42 h 134"/>
                    <a:gd name="T36" fmla="*/ 16 w 108"/>
                    <a:gd name="T37" fmla="*/ 55 h 134"/>
                    <a:gd name="T38" fmla="*/ 11 w 108"/>
                    <a:gd name="T39" fmla="*/ 64 h 134"/>
                    <a:gd name="T40" fmla="*/ 1 w 108"/>
                    <a:gd name="T41" fmla="*/ 65 h 134"/>
                    <a:gd name="T42" fmla="*/ 2 w 108"/>
                    <a:gd name="T43" fmla="*/ 79 h 134"/>
                    <a:gd name="T44" fmla="*/ 1 w 108"/>
                    <a:gd name="T45" fmla="*/ 87 h 134"/>
                    <a:gd name="T46" fmla="*/ 4 w 108"/>
                    <a:gd name="T47" fmla="*/ 93 h 134"/>
                    <a:gd name="T48" fmla="*/ 7 w 108"/>
                    <a:gd name="T49" fmla="*/ 96 h 134"/>
                    <a:gd name="T50" fmla="*/ 4 w 108"/>
                    <a:gd name="T51" fmla="*/ 103 h 134"/>
                    <a:gd name="T52" fmla="*/ 8 w 108"/>
                    <a:gd name="T53" fmla="*/ 109 h 134"/>
                    <a:gd name="T54" fmla="*/ 10 w 108"/>
                    <a:gd name="T55" fmla="*/ 115 h 134"/>
                    <a:gd name="T56" fmla="*/ 18 w 108"/>
                    <a:gd name="T57" fmla="*/ 121 h 134"/>
                    <a:gd name="T58" fmla="*/ 26 w 108"/>
                    <a:gd name="T59" fmla="*/ 124 h 134"/>
                    <a:gd name="T60" fmla="*/ 30 w 108"/>
                    <a:gd name="T61" fmla="*/ 129 h 134"/>
                    <a:gd name="T62" fmla="*/ 25 w 108"/>
                    <a:gd name="T63" fmla="*/ 143 h 134"/>
                    <a:gd name="T64" fmla="*/ 25 w 108"/>
                    <a:gd name="T65" fmla="*/ 156 h 134"/>
                    <a:gd name="T66" fmla="*/ 35 w 108"/>
                    <a:gd name="T67" fmla="*/ 155 h 134"/>
                    <a:gd name="T68" fmla="*/ 39 w 108"/>
                    <a:gd name="T69" fmla="*/ 150 h 134"/>
                    <a:gd name="T70" fmla="*/ 49 w 108"/>
                    <a:gd name="T71" fmla="*/ 153 h 134"/>
                    <a:gd name="T72" fmla="*/ 54 w 108"/>
                    <a:gd name="T73" fmla="*/ 160 h 134"/>
                    <a:gd name="T74" fmla="*/ 64 w 108"/>
                    <a:gd name="T75" fmla="*/ 161 h 134"/>
                    <a:gd name="T76" fmla="*/ 72 w 108"/>
                    <a:gd name="T77" fmla="*/ 156 h 134"/>
                    <a:gd name="T78" fmla="*/ 83 w 108"/>
                    <a:gd name="T79" fmla="*/ 155 h 134"/>
                    <a:gd name="T80" fmla="*/ 102 w 108"/>
                    <a:gd name="T81" fmla="*/ 149 h 134"/>
                    <a:gd name="T82" fmla="*/ 108 w 108"/>
                    <a:gd name="T83" fmla="*/ 138 h 134"/>
                    <a:gd name="T84" fmla="*/ 114 w 108"/>
                    <a:gd name="T85" fmla="*/ 133 h 134"/>
                    <a:gd name="T86" fmla="*/ 106 w 108"/>
                    <a:gd name="T87" fmla="*/ 121 h 134"/>
                    <a:gd name="T88" fmla="*/ 94 w 108"/>
                    <a:gd name="T89" fmla="*/ 108 h 134"/>
                    <a:gd name="T90" fmla="*/ 88 w 108"/>
                    <a:gd name="T91" fmla="*/ 97 h 134"/>
                    <a:gd name="T92" fmla="*/ 96 w 108"/>
                    <a:gd name="T93" fmla="*/ 95 h 134"/>
                    <a:gd name="T94" fmla="*/ 113 w 108"/>
                    <a:gd name="T95" fmla="*/ 89 h 134"/>
                    <a:gd name="T96" fmla="*/ 122 w 108"/>
                    <a:gd name="T97" fmla="*/ 82 h 134"/>
                    <a:gd name="T98" fmla="*/ 129 w 108"/>
                    <a:gd name="T99" fmla="*/ 82 h 134"/>
                    <a:gd name="T100" fmla="*/ 125 w 108"/>
                    <a:gd name="T101" fmla="*/ 73 h 134"/>
                    <a:gd name="T102" fmla="*/ 125 w 108"/>
                    <a:gd name="T103" fmla="*/ 61 h 134"/>
                    <a:gd name="T104" fmla="*/ 123 w 108"/>
                    <a:gd name="T105" fmla="*/ 52 h 134"/>
                    <a:gd name="T106" fmla="*/ 120 w 108"/>
                    <a:gd name="T107" fmla="*/ 34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3" name="Freeform 2752">
                  <a:extLst>
                    <a:ext uri="{FF2B5EF4-FFF2-40B4-BE49-F238E27FC236}">
                      <a16:creationId xmlns:a16="http://schemas.microsoft.com/office/drawing/2014/main" id="{A153139B-A012-486D-85BF-0C6E1BC4C09C}"/>
                    </a:ext>
                  </a:extLst>
                </p:cNvPr>
                <p:cNvSpPr>
                  <a:spLocks noChangeAspect="1"/>
                </p:cNvSpPr>
                <p:nvPr/>
              </p:nvSpPr>
              <p:spPr bwMode="auto">
                <a:xfrm>
                  <a:off x="4795437" y="3554604"/>
                  <a:ext cx="63839" cy="45798"/>
                </a:xfrm>
                <a:custGeom>
                  <a:avLst/>
                  <a:gdLst>
                    <a:gd name="T0" fmla="*/ 46 w 39"/>
                    <a:gd name="T1" fmla="*/ 0 h 28"/>
                    <a:gd name="T2" fmla="*/ 40 w 39"/>
                    <a:gd name="T3" fmla="*/ 13 h 28"/>
                    <a:gd name="T4" fmla="*/ 40 w 39"/>
                    <a:gd name="T5" fmla="*/ 20 h 28"/>
                    <a:gd name="T6" fmla="*/ 42 w 39"/>
                    <a:gd name="T7" fmla="*/ 25 h 28"/>
                    <a:gd name="T8" fmla="*/ 40 w 39"/>
                    <a:gd name="T9" fmla="*/ 28 h 28"/>
                    <a:gd name="T10" fmla="*/ 40 w 39"/>
                    <a:gd name="T11" fmla="*/ 33 h 28"/>
                    <a:gd name="T12" fmla="*/ 31 w 39"/>
                    <a:gd name="T13" fmla="*/ 28 h 28"/>
                    <a:gd name="T14" fmla="*/ 25 w 39"/>
                    <a:gd name="T15" fmla="*/ 24 h 28"/>
                    <a:gd name="T16" fmla="*/ 14 w 39"/>
                    <a:gd name="T17" fmla="*/ 19 h 28"/>
                    <a:gd name="T18" fmla="*/ 9 w 39"/>
                    <a:gd name="T19" fmla="*/ 14 h 28"/>
                    <a:gd name="T20" fmla="*/ 1 w 39"/>
                    <a:gd name="T21" fmla="*/ 12 h 28"/>
                    <a:gd name="T22" fmla="*/ 2 w 39"/>
                    <a:gd name="T23" fmla="*/ 5 h 28"/>
                    <a:gd name="T24" fmla="*/ 9 w 39"/>
                    <a:gd name="T25" fmla="*/ 5 h 28"/>
                    <a:gd name="T26" fmla="*/ 15 w 39"/>
                    <a:gd name="T27" fmla="*/ 6 h 28"/>
                    <a:gd name="T28" fmla="*/ 25 w 39"/>
                    <a:gd name="T29" fmla="*/ 6 h 28"/>
                    <a:gd name="T30" fmla="*/ 38 w 39"/>
                    <a:gd name="T31" fmla="*/ 2 h 28"/>
                    <a:gd name="T32" fmla="*/ 46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4" name="Freeform 2777">
                  <a:extLst>
                    <a:ext uri="{FF2B5EF4-FFF2-40B4-BE49-F238E27FC236}">
                      <a16:creationId xmlns:a16="http://schemas.microsoft.com/office/drawing/2014/main" id="{48B04DC5-64C9-4B85-A5DE-2E67E8F43AEE}"/>
                    </a:ext>
                  </a:extLst>
                </p:cNvPr>
                <p:cNvSpPr>
                  <a:spLocks noChangeAspect="1"/>
                </p:cNvSpPr>
                <p:nvPr/>
              </p:nvSpPr>
              <p:spPr bwMode="auto">
                <a:xfrm>
                  <a:off x="4424893" y="2962016"/>
                  <a:ext cx="149882" cy="263682"/>
                </a:xfrm>
                <a:custGeom>
                  <a:avLst/>
                  <a:gdLst>
                    <a:gd name="T0" fmla="*/ 106 w 90"/>
                    <a:gd name="T1" fmla="*/ 160 h 158"/>
                    <a:gd name="T2" fmla="*/ 79 w 90"/>
                    <a:gd name="T3" fmla="*/ 170 h 158"/>
                    <a:gd name="T4" fmla="*/ 55 w 90"/>
                    <a:gd name="T5" fmla="*/ 172 h 158"/>
                    <a:gd name="T6" fmla="*/ 35 w 90"/>
                    <a:gd name="T7" fmla="*/ 174 h 158"/>
                    <a:gd name="T8" fmla="*/ 13 w 90"/>
                    <a:gd name="T9" fmla="*/ 184 h 158"/>
                    <a:gd name="T10" fmla="*/ 0 w 90"/>
                    <a:gd name="T11" fmla="*/ 188 h 158"/>
                    <a:gd name="T12" fmla="*/ 19 w 90"/>
                    <a:gd name="T13" fmla="*/ 166 h 158"/>
                    <a:gd name="T14" fmla="*/ 40 w 90"/>
                    <a:gd name="T15" fmla="*/ 161 h 158"/>
                    <a:gd name="T16" fmla="*/ 36 w 90"/>
                    <a:gd name="T17" fmla="*/ 159 h 158"/>
                    <a:gd name="T18" fmla="*/ 22 w 90"/>
                    <a:gd name="T19" fmla="*/ 152 h 158"/>
                    <a:gd name="T20" fmla="*/ 19 w 90"/>
                    <a:gd name="T21" fmla="*/ 142 h 158"/>
                    <a:gd name="T22" fmla="*/ 18 w 90"/>
                    <a:gd name="T23" fmla="*/ 127 h 158"/>
                    <a:gd name="T24" fmla="*/ 36 w 90"/>
                    <a:gd name="T25" fmla="*/ 117 h 158"/>
                    <a:gd name="T26" fmla="*/ 43 w 90"/>
                    <a:gd name="T27" fmla="*/ 107 h 158"/>
                    <a:gd name="T28" fmla="*/ 40 w 90"/>
                    <a:gd name="T29" fmla="*/ 100 h 158"/>
                    <a:gd name="T30" fmla="*/ 38 w 90"/>
                    <a:gd name="T31" fmla="*/ 82 h 158"/>
                    <a:gd name="T32" fmla="*/ 19 w 90"/>
                    <a:gd name="T33" fmla="*/ 84 h 158"/>
                    <a:gd name="T34" fmla="*/ 17 w 90"/>
                    <a:gd name="T35" fmla="*/ 72 h 158"/>
                    <a:gd name="T36" fmla="*/ 14 w 90"/>
                    <a:gd name="T37" fmla="*/ 61 h 158"/>
                    <a:gd name="T38" fmla="*/ 7 w 90"/>
                    <a:gd name="T39" fmla="*/ 63 h 158"/>
                    <a:gd name="T40" fmla="*/ 8 w 90"/>
                    <a:gd name="T41" fmla="*/ 49 h 158"/>
                    <a:gd name="T42" fmla="*/ 0 w 90"/>
                    <a:gd name="T43" fmla="*/ 44 h 158"/>
                    <a:gd name="T44" fmla="*/ 6 w 90"/>
                    <a:gd name="T45" fmla="*/ 37 h 158"/>
                    <a:gd name="T46" fmla="*/ 5 w 90"/>
                    <a:gd name="T47" fmla="*/ 31 h 158"/>
                    <a:gd name="T48" fmla="*/ 4 w 90"/>
                    <a:gd name="T49" fmla="*/ 22 h 158"/>
                    <a:gd name="T50" fmla="*/ 8 w 90"/>
                    <a:gd name="T51" fmla="*/ 13 h 158"/>
                    <a:gd name="T52" fmla="*/ 14 w 90"/>
                    <a:gd name="T53" fmla="*/ 8 h 158"/>
                    <a:gd name="T54" fmla="*/ 23 w 90"/>
                    <a:gd name="T55" fmla="*/ 4 h 158"/>
                    <a:gd name="T56" fmla="*/ 41 w 90"/>
                    <a:gd name="T57" fmla="*/ 5 h 158"/>
                    <a:gd name="T58" fmla="*/ 25 w 90"/>
                    <a:gd name="T59" fmla="*/ 19 h 158"/>
                    <a:gd name="T60" fmla="*/ 24 w 90"/>
                    <a:gd name="T61" fmla="*/ 28 h 158"/>
                    <a:gd name="T62" fmla="*/ 48 w 90"/>
                    <a:gd name="T63" fmla="*/ 22 h 158"/>
                    <a:gd name="T64" fmla="*/ 58 w 90"/>
                    <a:gd name="T65" fmla="*/ 31 h 158"/>
                    <a:gd name="T66" fmla="*/ 43 w 90"/>
                    <a:gd name="T67" fmla="*/ 49 h 158"/>
                    <a:gd name="T68" fmla="*/ 37 w 90"/>
                    <a:gd name="T69" fmla="*/ 60 h 158"/>
                    <a:gd name="T70" fmla="*/ 55 w 90"/>
                    <a:gd name="T71" fmla="*/ 63 h 158"/>
                    <a:gd name="T72" fmla="*/ 67 w 90"/>
                    <a:gd name="T73" fmla="*/ 88 h 158"/>
                    <a:gd name="T74" fmla="*/ 85 w 90"/>
                    <a:gd name="T75" fmla="*/ 112 h 158"/>
                    <a:gd name="T76" fmla="*/ 90 w 90"/>
                    <a:gd name="T77" fmla="*/ 120 h 158"/>
                    <a:gd name="T78" fmla="*/ 90 w 90"/>
                    <a:gd name="T79" fmla="*/ 129 h 158"/>
                    <a:gd name="T80" fmla="*/ 108 w 90"/>
                    <a:gd name="T81" fmla="*/ 136 h 158"/>
                    <a:gd name="T82" fmla="*/ 101 w 90"/>
                    <a:gd name="T83" fmla="*/ 150 h 158"/>
                    <a:gd name="T84" fmla="*/ 92 w 90"/>
                    <a:gd name="T85" fmla="*/ 156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5" name="Freeform 2886">
                  <a:extLst>
                    <a:ext uri="{FF2B5EF4-FFF2-40B4-BE49-F238E27FC236}">
                      <a16:creationId xmlns:a16="http://schemas.microsoft.com/office/drawing/2014/main" id="{C550ECAA-F5FC-4F25-8FEF-8BFC91D1D936}"/>
                    </a:ext>
                  </a:extLst>
                </p:cNvPr>
                <p:cNvSpPr>
                  <a:spLocks noChangeAspect="1"/>
                </p:cNvSpPr>
                <p:nvPr/>
              </p:nvSpPr>
              <p:spPr bwMode="auto">
                <a:xfrm>
                  <a:off x="5067445" y="2286158"/>
                  <a:ext cx="3033728" cy="1190731"/>
                </a:xfrm>
                <a:custGeom>
                  <a:avLst/>
                  <a:gdLst>
                    <a:gd name="T0" fmla="*/ 1579 w 1821"/>
                    <a:gd name="T1" fmla="*/ 599 h 715"/>
                    <a:gd name="T2" fmla="*/ 1708 w 1821"/>
                    <a:gd name="T3" fmla="*/ 472 h 715"/>
                    <a:gd name="T4" fmla="*/ 1833 w 1821"/>
                    <a:gd name="T5" fmla="*/ 446 h 715"/>
                    <a:gd name="T6" fmla="*/ 1813 w 1821"/>
                    <a:gd name="T7" fmla="*/ 523 h 715"/>
                    <a:gd name="T8" fmla="*/ 1905 w 1821"/>
                    <a:gd name="T9" fmla="*/ 547 h 715"/>
                    <a:gd name="T10" fmla="*/ 1944 w 1821"/>
                    <a:gd name="T11" fmla="*/ 445 h 715"/>
                    <a:gd name="T12" fmla="*/ 2058 w 1821"/>
                    <a:gd name="T13" fmla="*/ 341 h 715"/>
                    <a:gd name="T14" fmla="*/ 2164 w 1821"/>
                    <a:gd name="T15" fmla="*/ 305 h 715"/>
                    <a:gd name="T16" fmla="*/ 1874 w 1821"/>
                    <a:gd name="T17" fmla="*/ 240 h 715"/>
                    <a:gd name="T18" fmla="*/ 1631 w 1821"/>
                    <a:gd name="T19" fmla="*/ 186 h 715"/>
                    <a:gd name="T20" fmla="*/ 1520 w 1821"/>
                    <a:gd name="T21" fmla="*/ 151 h 715"/>
                    <a:gd name="T22" fmla="*/ 1405 w 1821"/>
                    <a:gd name="T23" fmla="*/ 170 h 715"/>
                    <a:gd name="T24" fmla="*/ 1229 w 1821"/>
                    <a:gd name="T25" fmla="*/ 120 h 715"/>
                    <a:gd name="T26" fmla="*/ 1061 w 1821"/>
                    <a:gd name="T27" fmla="*/ 118 h 715"/>
                    <a:gd name="T28" fmla="*/ 1074 w 1821"/>
                    <a:gd name="T29" fmla="*/ 46 h 715"/>
                    <a:gd name="T30" fmla="*/ 917 w 1821"/>
                    <a:gd name="T31" fmla="*/ 23 h 715"/>
                    <a:gd name="T32" fmla="*/ 813 w 1821"/>
                    <a:gd name="T33" fmla="*/ 61 h 715"/>
                    <a:gd name="T34" fmla="*/ 731 w 1821"/>
                    <a:gd name="T35" fmla="*/ 116 h 715"/>
                    <a:gd name="T36" fmla="*/ 714 w 1821"/>
                    <a:gd name="T37" fmla="*/ 208 h 715"/>
                    <a:gd name="T38" fmla="*/ 629 w 1821"/>
                    <a:gd name="T39" fmla="*/ 157 h 715"/>
                    <a:gd name="T40" fmla="*/ 598 w 1821"/>
                    <a:gd name="T41" fmla="*/ 163 h 715"/>
                    <a:gd name="T42" fmla="*/ 681 w 1821"/>
                    <a:gd name="T43" fmla="*/ 275 h 715"/>
                    <a:gd name="T44" fmla="*/ 598 w 1821"/>
                    <a:gd name="T45" fmla="*/ 308 h 715"/>
                    <a:gd name="T46" fmla="*/ 528 w 1821"/>
                    <a:gd name="T47" fmla="*/ 136 h 715"/>
                    <a:gd name="T48" fmla="*/ 433 w 1821"/>
                    <a:gd name="T49" fmla="*/ 245 h 715"/>
                    <a:gd name="T50" fmla="*/ 291 w 1821"/>
                    <a:gd name="T51" fmla="*/ 262 h 715"/>
                    <a:gd name="T52" fmla="*/ 211 w 1821"/>
                    <a:gd name="T53" fmla="*/ 264 h 715"/>
                    <a:gd name="T54" fmla="*/ 132 w 1821"/>
                    <a:gd name="T55" fmla="*/ 342 h 715"/>
                    <a:gd name="T56" fmla="*/ 56 w 1821"/>
                    <a:gd name="T57" fmla="*/ 292 h 715"/>
                    <a:gd name="T58" fmla="*/ 48 w 1821"/>
                    <a:gd name="T59" fmla="*/ 222 h 715"/>
                    <a:gd name="T60" fmla="*/ 1 w 1821"/>
                    <a:gd name="T61" fmla="*/ 252 h 715"/>
                    <a:gd name="T62" fmla="*/ 29 w 1821"/>
                    <a:gd name="T63" fmla="*/ 352 h 715"/>
                    <a:gd name="T64" fmla="*/ 18 w 1821"/>
                    <a:gd name="T65" fmla="*/ 450 h 715"/>
                    <a:gd name="T66" fmla="*/ 8 w 1821"/>
                    <a:gd name="T67" fmla="*/ 478 h 715"/>
                    <a:gd name="T68" fmla="*/ 17 w 1821"/>
                    <a:gd name="T69" fmla="*/ 540 h 715"/>
                    <a:gd name="T70" fmla="*/ 71 w 1821"/>
                    <a:gd name="T71" fmla="*/ 596 h 715"/>
                    <a:gd name="T72" fmla="*/ 104 w 1821"/>
                    <a:gd name="T73" fmla="*/ 626 h 715"/>
                    <a:gd name="T74" fmla="*/ 170 w 1821"/>
                    <a:gd name="T75" fmla="*/ 674 h 715"/>
                    <a:gd name="T76" fmla="*/ 176 w 1821"/>
                    <a:gd name="T77" fmla="*/ 721 h 715"/>
                    <a:gd name="T78" fmla="*/ 163 w 1821"/>
                    <a:gd name="T79" fmla="*/ 768 h 715"/>
                    <a:gd name="T80" fmla="*/ 238 w 1821"/>
                    <a:gd name="T81" fmla="*/ 815 h 715"/>
                    <a:gd name="T82" fmla="*/ 319 w 1821"/>
                    <a:gd name="T83" fmla="*/ 857 h 715"/>
                    <a:gd name="T84" fmla="*/ 313 w 1821"/>
                    <a:gd name="T85" fmla="*/ 766 h 715"/>
                    <a:gd name="T86" fmla="*/ 295 w 1821"/>
                    <a:gd name="T87" fmla="*/ 722 h 715"/>
                    <a:gd name="T88" fmla="*/ 316 w 1821"/>
                    <a:gd name="T89" fmla="*/ 673 h 715"/>
                    <a:gd name="T90" fmla="*/ 377 w 1821"/>
                    <a:gd name="T91" fmla="*/ 643 h 715"/>
                    <a:gd name="T92" fmla="*/ 454 w 1821"/>
                    <a:gd name="T93" fmla="*/ 660 h 715"/>
                    <a:gd name="T94" fmla="*/ 492 w 1821"/>
                    <a:gd name="T95" fmla="*/ 610 h 715"/>
                    <a:gd name="T96" fmla="*/ 582 w 1821"/>
                    <a:gd name="T97" fmla="*/ 563 h 715"/>
                    <a:gd name="T98" fmla="*/ 648 w 1821"/>
                    <a:gd name="T99" fmla="*/ 593 h 715"/>
                    <a:gd name="T100" fmla="*/ 762 w 1821"/>
                    <a:gd name="T101" fmla="*/ 660 h 715"/>
                    <a:gd name="T102" fmla="*/ 836 w 1821"/>
                    <a:gd name="T103" fmla="*/ 674 h 715"/>
                    <a:gd name="T104" fmla="*/ 926 w 1821"/>
                    <a:gd name="T105" fmla="*/ 668 h 715"/>
                    <a:gd name="T106" fmla="*/ 1007 w 1821"/>
                    <a:gd name="T107" fmla="*/ 679 h 715"/>
                    <a:gd name="T108" fmla="*/ 1071 w 1821"/>
                    <a:gd name="T109" fmla="*/ 644 h 715"/>
                    <a:gd name="T110" fmla="*/ 1167 w 1821"/>
                    <a:gd name="T111" fmla="*/ 685 h 715"/>
                    <a:gd name="T112" fmla="*/ 1286 w 1821"/>
                    <a:gd name="T113" fmla="*/ 679 h 715"/>
                    <a:gd name="T114" fmla="*/ 1341 w 1821"/>
                    <a:gd name="T115" fmla="*/ 613 h 715"/>
                    <a:gd name="T116" fmla="*/ 1431 w 1821"/>
                    <a:gd name="T117" fmla="*/ 658 h 715"/>
                    <a:gd name="T118" fmla="*/ 1502 w 1821"/>
                    <a:gd name="T119" fmla="*/ 726 h 715"/>
                    <a:gd name="T120" fmla="*/ 1541 w 1821"/>
                    <a:gd name="T121" fmla="*/ 780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6" name="Freeform 2888">
                  <a:extLst>
                    <a:ext uri="{FF2B5EF4-FFF2-40B4-BE49-F238E27FC236}">
                      <a16:creationId xmlns:a16="http://schemas.microsoft.com/office/drawing/2014/main" id="{C9C81BA1-1C87-492C-AF1E-034F05BB1F3F}"/>
                    </a:ext>
                  </a:extLst>
                </p:cNvPr>
                <p:cNvSpPr>
                  <a:spLocks noChangeAspect="1"/>
                </p:cNvSpPr>
                <p:nvPr/>
              </p:nvSpPr>
              <p:spPr bwMode="auto">
                <a:xfrm>
                  <a:off x="7228247" y="3468562"/>
                  <a:ext cx="205394" cy="220660"/>
                </a:xfrm>
                <a:custGeom>
                  <a:avLst/>
                  <a:gdLst>
                    <a:gd name="T0" fmla="*/ 123 w 123"/>
                    <a:gd name="T1" fmla="*/ 6 h 132"/>
                    <a:gd name="T2" fmla="*/ 130 w 123"/>
                    <a:gd name="T3" fmla="*/ 14 h 132"/>
                    <a:gd name="T4" fmla="*/ 119 w 123"/>
                    <a:gd name="T5" fmla="*/ 7 h 132"/>
                    <a:gd name="T6" fmla="*/ 116 w 123"/>
                    <a:gd name="T7" fmla="*/ 14 h 132"/>
                    <a:gd name="T8" fmla="*/ 113 w 123"/>
                    <a:gd name="T9" fmla="*/ 28 h 132"/>
                    <a:gd name="T10" fmla="*/ 117 w 123"/>
                    <a:gd name="T11" fmla="*/ 31 h 132"/>
                    <a:gd name="T12" fmla="*/ 116 w 123"/>
                    <a:gd name="T13" fmla="*/ 60 h 132"/>
                    <a:gd name="T14" fmla="*/ 106 w 123"/>
                    <a:gd name="T15" fmla="*/ 76 h 132"/>
                    <a:gd name="T16" fmla="*/ 87 w 123"/>
                    <a:gd name="T17" fmla="*/ 94 h 132"/>
                    <a:gd name="T18" fmla="*/ 85 w 123"/>
                    <a:gd name="T19" fmla="*/ 83 h 132"/>
                    <a:gd name="T20" fmla="*/ 78 w 123"/>
                    <a:gd name="T21" fmla="*/ 87 h 132"/>
                    <a:gd name="T22" fmla="*/ 73 w 123"/>
                    <a:gd name="T23" fmla="*/ 107 h 132"/>
                    <a:gd name="T24" fmla="*/ 66 w 123"/>
                    <a:gd name="T25" fmla="*/ 117 h 132"/>
                    <a:gd name="T26" fmla="*/ 30 w 123"/>
                    <a:gd name="T27" fmla="*/ 119 h 132"/>
                    <a:gd name="T28" fmla="*/ 23 w 123"/>
                    <a:gd name="T29" fmla="*/ 120 h 132"/>
                    <a:gd name="T30" fmla="*/ 12 w 123"/>
                    <a:gd name="T31" fmla="*/ 135 h 132"/>
                    <a:gd name="T32" fmla="*/ 1 w 123"/>
                    <a:gd name="T33" fmla="*/ 145 h 132"/>
                    <a:gd name="T34" fmla="*/ 10 w 123"/>
                    <a:gd name="T35" fmla="*/ 148 h 132"/>
                    <a:gd name="T36" fmla="*/ 22 w 123"/>
                    <a:gd name="T37" fmla="*/ 151 h 132"/>
                    <a:gd name="T38" fmla="*/ 26 w 123"/>
                    <a:gd name="T39" fmla="*/ 145 h 132"/>
                    <a:gd name="T40" fmla="*/ 41 w 123"/>
                    <a:gd name="T41" fmla="*/ 139 h 132"/>
                    <a:gd name="T42" fmla="*/ 47 w 123"/>
                    <a:gd name="T43" fmla="*/ 135 h 132"/>
                    <a:gd name="T44" fmla="*/ 66 w 123"/>
                    <a:gd name="T45" fmla="*/ 134 h 132"/>
                    <a:gd name="T46" fmla="*/ 63 w 123"/>
                    <a:gd name="T47" fmla="*/ 143 h 132"/>
                    <a:gd name="T48" fmla="*/ 73 w 123"/>
                    <a:gd name="T49" fmla="*/ 158 h 132"/>
                    <a:gd name="T50" fmla="*/ 81 w 123"/>
                    <a:gd name="T51" fmla="*/ 143 h 132"/>
                    <a:gd name="T52" fmla="*/ 84 w 123"/>
                    <a:gd name="T53" fmla="*/ 136 h 132"/>
                    <a:gd name="T54" fmla="*/ 87 w 123"/>
                    <a:gd name="T55" fmla="*/ 129 h 132"/>
                    <a:gd name="T56" fmla="*/ 90 w 123"/>
                    <a:gd name="T57" fmla="*/ 132 h 132"/>
                    <a:gd name="T58" fmla="*/ 93 w 123"/>
                    <a:gd name="T59" fmla="*/ 136 h 132"/>
                    <a:gd name="T60" fmla="*/ 103 w 123"/>
                    <a:gd name="T61" fmla="*/ 136 h 132"/>
                    <a:gd name="T62" fmla="*/ 111 w 123"/>
                    <a:gd name="T63" fmla="*/ 128 h 132"/>
                    <a:gd name="T64" fmla="*/ 116 w 123"/>
                    <a:gd name="T65" fmla="*/ 135 h 132"/>
                    <a:gd name="T66" fmla="*/ 123 w 123"/>
                    <a:gd name="T67" fmla="*/ 125 h 132"/>
                    <a:gd name="T68" fmla="*/ 124 w 123"/>
                    <a:gd name="T69" fmla="*/ 118 h 132"/>
                    <a:gd name="T70" fmla="*/ 132 w 123"/>
                    <a:gd name="T71" fmla="*/ 118 h 132"/>
                    <a:gd name="T72" fmla="*/ 131 w 123"/>
                    <a:gd name="T73" fmla="*/ 128 h 132"/>
                    <a:gd name="T74" fmla="*/ 140 w 123"/>
                    <a:gd name="T75" fmla="*/ 126 h 132"/>
                    <a:gd name="T76" fmla="*/ 144 w 123"/>
                    <a:gd name="T77" fmla="*/ 114 h 132"/>
                    <a:gd name="T78" fmla="*/ 138 w 123"/>
                    <a:gd name="T79" fmla="*/ 95 h 132"/>
                    <a:gd name="T80" fmla="*/ 141 w 123"/>
                    <a:gd name="T81" fmla="*/ 82 h 132"/>
                    <a:gd name="T82" fmla="*/ 140 w 123"/>
                    <a:gd name="T83" fmla="*/ 61 h 132"/>
                    <a:gd name="T84" fmla="*/ 144 w 123"/>
                    <a:gd name="T85" fmla="*/ 57 h 132"/>
                    <a:gd name="T86" fmla="*/ 147 w 123"/>
                    <a:gd name="T87" fmla="*/ 42 h 132"/>
                    <a:gd name="T88" fmla="*/ 140 w 123"/>
                    <a:gd name="T89" fmla="*/ 28 h 132"/>
                    <a:gd name="T90" fmla="*/ 134 w 123"/>
                    <a:gd name="T91" fmla="*/ 14 h 132"/>
                    <a:gd name="T92" fmla="*/ 1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sp>
              <p:nvSpPr>
                <p:cNvPr id="1157" name="Freeform 3093">
                  <a:extLst>
                    <a:ext uri="{FF2B5EF4-FFF2-40B4-BE49-F238E27FC236}">
                      <a16:creationId xmlns:a16="http://schemas.microsoft.com/office/drawing/2014/main" id="{2BE7CC59-DD16-42CB-A75B-E3001B1D26B1}"/>
                    </a:ext>
                  </a:extLst>
                </p:cNvPr>
                <p:cNvSpPr>
                  <a:spLocks noChangeAspect="1"/>
                </p:cNvSpPr>
                <p:nvPr/>
              </p:nvSpPr>
              <p:spPr bwMode="auto">
                <a:xfrm>
                  <a:off x="6852401" y="4761989"/>
                  <a:ext cx="825741" cy="711941"/>
                </a:xfrm>
                <a:custGeom>
                  <a:avLst/>
                  <a:gdLst>
                    <a:gd name="T0" fmla="*/ 86 w 496"/>
                    <a:gd name="T1" fmla="*/ 169 h 427"/>
                    <a:gd name="T2" fmla="*/ 130 w 496"/>
                    <a:gd name="T3" fmla="*/ 155 h 427"/>
                    <a:gd name="T4" fmla="*/ 149 w 496"/>
                    <a:gd name="T5" fmla="*/ 125 h 427"/>
                    <a:gd name="T6" fmla="*/ 163 w 496"/>
                    <a:gd name="T7" fmla="*/ 99 h 427"/>
                    <a:gd name="T8" fmla="*/ 172 w 496"/>
                    <a:gd name="T9" fmla="*/ 103 h 427"/>
                    <a:gd name="T10" fmla="*/ 190 w 496"/>
                    <a:gd name="T11" fmla="*/ 96 h 427"/>
                    <a:gd name="T12" fmla="*/ 187 w 496"/>
                    <a:gd name="T13" fmla="*/ 80 h 427"/>
                    <a:gd name="T14" fmla="*/ 197 w 496"/>
                    <a:gd name="T15" fmla="*/ 67 h 427"/>
                    <a:gd name="T16" fmla="*/ 217 w 496"/>
                    <a:gd name="T17" fmla="*/ 56 h 427"/>
                    <a:gd name="T18" fmla="*/ 241 w 496"/>
                    <a:gd name="T19" fmla="*/ 72 h 427"/>
                    <a:gd name="T20" fmla="*/ 254 w 496"/>
                    <a:gd name="T21" fmla="*/ 77 h 427"/>
                    <a:gd name="T22" fmla="*/ 272 w 496"/>
                    <a:gd name="T23" fmla="*/ 84 h 427"/>
                    <a:gd name="T24" fmla="*/ 262 w 496"/>
                    <a:gd name="T25" fmla="*/ 64 h 427"/>
                    <a:gd name="T26" fmla="*/ 288 w 496"/>
                    <a:gd name="T27" fmla="*/ 32 h 427"/>
                    <a:gd name="T28" fmla="*/ 315 w 496"/>
                    <a:gd name="T29" fmla="*/ 24 h 427"/>
                    <a:gd name="T30" fmla="*/ 309 w 496"/>
                    <a:gd name="T31" fmla="*/ 11 h 427"/>
                    <a:gd name="T32" fmla="*/ 336 w 496"/>
                    <a:gd name="T33" fmla="*/ 23 h 427"/>
                    <a:gd name="T34" fmla="*/ 365 w 496"/>
                    <a:gd name="T35" fmla="*/ 30 h 427"/>
                    <a:gd name="T36" fmla="*/ 357 w 496"/>
                    <a:gd name="T37" fmla="*/ 49 h 427"/>
                    <a:gd name="T38" fmla="*/ 384 w 496"/>
                    <a:gd name="T39" fmla="*/ 96 h 427"/>
                    <a:gd name="T40" fmla="*/ 428 w 496"/>
                    <a:gd name="T41" fmla="*/ 121 h 427"/>
                    <a:gd name="T42" fmla="*/ 447 w 496"/>
                    <a:gd name="T43" fmla="*/ 38 h 427"/>
                    <a:gd name="T44" fmla="*/ 463 w 496"/>
                    <a:gd name="T45" fmla="*/ 1 h 427"/>
                    <a:gd name="T46" fmla="*/ 473 w 496"/>
                    <a:gd name="T47" fmla="*/ 30 h 427"/>
                    <a:gd name="T48" fmla="*/ 491 w 496"/>
                    <a:gd name="T49" fmla="*/ 59 h 427"/>
                    <a:gd name="T50" fmla="*/ 506 w 496"/>
                    <a:gd name="T51" fmla="*/ 109 h 427"/>
                    <a:gd name="T52" fmla="*/ 519 w 496"/>
                    <a:gd name="T53" fmla="*/ 153 h 427"/>
                    <a:gd name="T54" fmla="*/ 541 w 496"/>
                    <a:gd name="T55" fmla="*/ 167 h 427"/>
                    <a:gd name="T56" fmla="*/ 551 w 496"/>
                    <a:gd name="T57" fmla="*/ 204 h 427"/>
                    <a:gd name="T58" fmla="*/ 569 w 496"/>
                    <a:gd name="T59" fmla="*/ 207 h 427"/>
                    <a:gd name="T60" fmla="*/ 583 w 496"/>
                    <a:gd name="T61" fmla="*/ 241 h 427"/>
                    <a:gd name="T62" fmla="*/ 595 w 496"/>
                    <a:gd name="T63" fmla="*/ 278 h 427"/>
                    <a:gd name="T64" fmla="*/ 584 w 496"/>
                    <a:gd name="T65" fmla="*/ 347 h 427"/>
                    <a:gd name="T66" fmla="*/ 547 w 496"/>
                    <a:gd name="T67" fmla="*/ 410 h 427"/>
                    <a:gd name="T68" fmla="*/ 523 w 496"/>
                    <a:gd name="T69" fmla="*/ 446 h 427"/>
                    <a:gd name="T70" fmla="*/ 477 w 496"/>
                    <a:gd name="T71" fmla="*/ 494 h 427"/>
                    <a:gd name="T72" fmla="*/ 439 w 496"/>
                    <a:gd name="T73" fmla="*/ 502 h 427"/>
                    <a:gd name="T74" fmla="*/ 422 w 496"/>
                    <a:gd name="T75" fmla="*/ 505 h 427"/>
                    <a:gd name="T76" fmla="*/ 385 w 496"/>
                    <a:gd name="T77" fmla="*/ 501 h 427"/>
                    <a:gd name="T78" fmla="*/ 365 w 496"/>
                    <a:gd name="T79" fmla="*/ 470 h 427"/>
                    <a:gd name="T80" fmla="*/ 344 w 496"/>
                    <a:gd name="T81" fmla="*/ 451 h 427"/>
                    <a:gd name="T82" fmla="*/ 344 w 496"/>
                    <a:gd name="T83" fmla="*/ 424 h 427"/>
                    <a:gd name="T84" fmla="*/ 330 w 496"/>
                    <a:gd name="T85" fmla="*/ 435 h 427"/>
                    <a:gd name="T86" fmla="*/ 348 w 496"/>
                    <a:gd name="T87" fmla="*/ 396 h 427"/>
                    <a:gd name="T88" fmla="*/ 314 w 496"/>
                    <a:gd name="T89" fmla="*/ 433 h 427"/>
                    <a:gd name="T90" fmla="*/ 300 w 496"/>
                    <a:gd name="T91" fmla="*/ 406 h 427"/>
                    <a:gd name="T92" fmla="*/ 270 w 496"/>
                    <a:gd name="T93" fmla="*/ 383 h 427"/>
                    <a:gd name="T94" fmla="*/ 178 w 496"/>
                    <a:gd name="T95" fmla="*/ 386 h 427"/>
                    <a:gd name="T96" fmla="*/ 112 w 496"/>
                    <a:gd name="T97" fmla="*/ 416 h 427"/>
                    <a:gd name="T98" fmla="*/ 50 w 496"/>
                    <a:gd name="T99" fmla="*/ 439 h 427"/>
                    <a:gd name="T100" fmla="*/ 8 w 496"/>
                    <a:gd name="T101" fmla="*/ 411 h 427"/>
                    <a:gd name="T102" fmla="*/ 18 w 496"/>
                    <a:gd name="T103" fmla="*/ 365 h 427"/>
                    <a:gd name="T104" fmla="*/ 0 w 496"/>
                    <a:gd name="T105" fmla="*/ 278 h 427"/>
                    <a:gd name="T106" fmla="*/ 14 w 496"/>
                    <a:gd name="T107" fmla="*/ 280 h 427"/>
                    <a:gd name="T108" fmla="*/ 13 w 496"/>
                    <a:gd name="T109" fmla="*/ 216 h 427"/>
                    <a:gd name="T110" fmla="*/ 20 w 496"/>
                    <a:gd name="T111" fmla="*/ 205 h 427"/>
                    <a:gd name="T112" fmla="*/ 55 w 496"/>
                    <a:gd name="T113" fmla="*/ 178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grpFill/>
                <a:ln w="6350" cap="rnd">
                  <a:solidFill>
                    <a:schemeClr val="bg1"/>
                  </a:solidFill>
                  <a:round/>
                  <a:headEnd/>
                  <a:tailEnd/>
                </a:ln>
              </p:spPr>
              <p:txBody>
                <a:bodyPr/>
                <a:lstStyle/>
                <a:p>
                  <a:pPr algn="ctr"/>
                  <a:endParaRPr lang="en-US" sz="2400" b="1">
                    <a:solidFill>
                      <a:srgbClr val="53565A"/>
                    </a:solidFill>
                  </a:endParaRPr>
                </a:p>
              </p:txBody>
            </p:sp>
          </p:grpSp>
        </p:grpSp>
      </p:grpSp>
      <p:sp>
        <p:nvSpPr>
          <p:cNvPr id="1158" name="TextBox 1157">
            <a:extLst>
              <a:ext uri="{FF2B5EF4-FFF2-40B4-BE49-F238E27FC236}">
                <a16:creationId xmlns:a16="http://schemas.microsoft.com/office/drawing/2014/main" id="{D1CD0800-47C4-4758-AC85-6428744465D4}"/>
              </a:ext>
            </a:extLst>
          </p:cNvPr>
          <p:cNvSpPr txBox="1"/>
          <p:nvPr/>
        </p:nvSpPr>
        <p:spPr>
          <a:xfrm>
            <a:off x="5901477" y="1431666"/>
            <a:ext cx="1649051" cy="830997"/>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North America</a:t>
            </a:r>
          </a:p>
          <a:p>
            <a:r>
              <a:rPr lang="en-US" sz="1200" b="1">
                <a:solidFill>
                  <a:srgbClr val="FF6C00"/>
                </a:solidFill>
                <a:latin typeface="Elsevier Display Light" panose="02000000000000000000" pitchFamily="2" charset="77"/>
              </a:rPr>
              <a:t>6,600+</a:t>
            </a:r>
          </a:p>
          <a:p>
            <a:r>
              <a:rPr lang="en-US" sz="1200">
                <a:solidFill>
                  <a:srgbClr val="53565A"/>
                </a:solidFill>
                <a:latin typeface="Elsevier Display Light" panose="02000000000000000000" pitchFamily="2" charset="77"/>
              </a:rPr>
              <a:t>54% more than nearest competitor</a:t>
            </a:r>
          </a:p>
        </p:txBody>
      </p:sp>
      <p:sp>
        <p:nvSpPr>
          <p:cNvPr id="1159" name="TextBox 1158">
            <a:extLst>
              <a:ext uri="{FF2B5EF4-FFF2-40B4-BE49-F238E27FC236}">
                <a16:creationId xmlns:a16="http://schemas.microsoft.com/office/drawing/2014/main" id="{363C72B9-D695-4307-88FB-E13EAB614792}"/>
              </a:ext>
            </a:extLst>
          </p:cNvPr>
          <p:cNvSpPr txBox="1"/>
          <p:nvPr/>
        </p:nvSpPr>
        <p:spPr>
          <a:xfrm>
            <a:off x="7407901" y="1431666"/>
            <a:ext cx="1469708" cy="830997"/>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Middle East+Africa</a:t>
            </a:r>
          </a:p>
          <a:p>
            <a:r>
              <a:rPr lang="en-US" sz="1200" b="1">
                <a:solidFill>
                  <a:srgbClr val="FF6C00"/>
                </a:solidFill>
                <a:latin typeface="Elsevier Display Light" panose="02000000000000000000" pitchFamily="2" charset="77"/>
              </a:rPr>
              <a:t>860+</a:t>
            </a:r>
          </a:p>
          <a:p>
            <a:r>
              <a:rPr lang="en-US" sz="1200">
                <a:solidFill>
                  <a:srgbClr val="53565A"/>
                </a:solidFill>
                <a:latin typeface="Elsevier Display Light" panose="02000000000000000000" pitchFamily="2" charset="77"/>
              </a:rPr>
              <a:t>236% more than nearest competitor</a:t>
            </a:r>
          </a:p>
        </p:txBody>
      </p:sp>
      <p:sp>
        <p:nvSpPr>
          <p:cNvPr id="1160" name="TextBox 1159">
            <a:extLst>
              <a:ext uri="{FF2B5EF4-FFF2-40B4-BE49-F238E27FC236}">
                <a16:creationId xmlns:a16="http://schemas.microsoft.com/office/drawing/2014/main" id="{D580522C-DC96-4E97-B48E-7E0A6FF98689}"/>
              </a:ext>
            </a:extLst>
          </p:cNvPr>
          <p:cNvSpPr txBox="1"/>
          <p:nvPr/>
        </p:nvSpPr>
        <p:spPr>
          <a:xfrm>
            <a:off x="8916128" y="1431666"/>
            <a:ext cx="1421945" cy="830997"/>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Western Europe</a:t>
            </a:r>
          </a:p>
          <a:p>
            <a:r>
              <a:rPr lang="en-US" sz="1200" b="1">
                <a:solidFill>
                  <a:srgbClr val="FF6C00"/>
                </a:solidFill>
                <a:latin typeface="Elsevier Display Light" panose="02000000000000000000" pitchFamily="2" charset="77"/>
              </a:rPr>
              <a:t>12,170+</a:t>
            </a:r>
          </a:p>
          <a:p>
            <a:r>
              <a:rPr lang="en-US" sz="1200">
                <a:solidFill>
                  <a:srgbClr val="53565A"/>
                </a:solidFill>
                <a:latin typeface="Elsevier Display Light" panose="02000000000000000000" pitchFamily="2" charset="77"/>
              </a:rPr>
              <a:t>75% more than nearest competitor</a:t>
            </a:r>
          </a:p>
        </p:txBody>
      </p:sp>
      <p:sp>
        <p:nvSpPr>
          <p:cNvPr id="1161" name="TextBox 1160">
            <a:extLst>
              <a:ext uri="{FF2B5EF4-FFF2-40B4-BE49-F238E27FC236}">
                <a16:creationId xmlns:a16="http://schemas.microsoft.com/office/drawing/2014/main" id="{836F51DF-FFCA-4BA1-B183-4348D8CD6A2E}"/>
              </a:ext>
            </a:extLst>
          </p:cNvPr>
          <p:cNvSpPr txBox="1"/>
          <p:nvPr/>
        </p:nvSpPr>
        <p:spPr>
          <a:xfrm>
            <a:off x="10376589" y="1431666"/>
            <a:ext cx="1649051" cy="1015663"/>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East Europe </a:t>
            </a:r>
            <a:br>
              <a:rPr lang="en-US" sz="1200" b="1">
                <a:solidFill>
                  <a:srgbClr val="53565A"/>
                </a:solidFill>
                <a:latin typeface="Elsevier Display Light" panose="02000000000000000000" pitchFamily="2" charset="77"/>
              </a:rPr>
            </a:br>
            <a:r>
              <a:rPr lang="en-US" sz="1200" b="1">
                <a:solidFill>
                  <a:srgbClr val="53565A"/>
                </a:solidFill>
                <a:latin typeface="Elsevier Display Light" panose="02000000000000000000" pitchFamily="2" charset="77"/>
              </a:rPr>
              <a:t>incl. Russia</a:t>
            </a:r>
          </a:p>
          <a:p>
            <a:r>
              <a:rPr lang="en-US" sz="1200" b="1">
                <a:solidFill>
                  <a:srgbClr val="FF6C00"/>
                </a:solidFill>
                <a:latin typeface="Elsevier Display Light" panose="02000000000000000000" pitchFamily="2" charset="77"/>
              </a:rPr>
              <a:t>1,750+</a:t>
            </a:r>
          </a:p>
          <a:p>
            <a:r>
              <a:rPr lang="en-US" sz="1200">
                <a:solidFill>
                  <a:srgbClr val="53565A"/>
                </a:solidFill>
                <a:latin typeface="Elsevier Display Light" panose="02000000000000000000" pitchFamily="2" charset="77"/>
              </a:rPr>
              <a:t>220% more than nearest competitor</a:t>
            </a:r>
          </a:p>
        </p:txBody>
      </p:sp>
      <p:cxnSp>
        <p:nvCxnSpPr>
          <p:cNvPr id="1162" name="Straight Connector 1161">
            <a:extLst>
              <a:ext uri="{FF2B5EF4-FFF2-40B4-BE49-F238E27FC236}">
                <a16:creationId xmlns:a16="http://schemas.microsoft.com/office/drawing/2014/main" id="{3403724F-9F03-4494-8AAA-3E0A5F07830E}"/>
              </a:ext>
            </a:extLst>
          </p:cNvPr>
          <p:cNvCxnSpPr/>
          <p:nvPr/>
        </p:nvCxnSpPr>
        <p:spPr>
          <a:xfrm>
            <a:off x="5997488" y="2487645"/>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F61D3A64-7302-4153-AACA-98F203C025B0}"/>
              </a:ext>
            </a:extLst>
          </p:cNvPr>
          <p:cNvCxnSpPr/>
          <p:nvPr/>
        </p:nvCxnSpPr>
        <p:spPr>
          <a:xfrm>
            <a:off x="7501655" y="2487645"/>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2FC9F176-1142-4AFD-9267-B0AC7CB5D61F}"/>
              </a:ext>
            </a:extLst>
          </p:cNvPr>
          <p:cNvCxnSpPr/>
          <p:nvPr/>
        </p:nvCxnSpPr>
        <p:spPr>
          <a:xfrm>
            <a:off x="9005821" y="2487645"/>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794B3C06-7B93-45AA-8033-00B530E7B403}"/>
              </a:ext>
            </a:extLst>
          </p:cNvPr>
          <p:cNvCxnSpPr/>
          <p:nvPr/>
        </p:nvCxnSpPr>
        <p:spPr>
          <a:xfrm>
            <a:off x="10509989" y="2487645"/>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sp>
        <p:nvSpPr>
          <p:cNvPr id="1166" name="TextBox 1165">
            <a:extLst>
              <a:ext uri="{FF2B5EF4-FFF2-40B4-BE49-F238E27FC236}">
                <a16:creationId xmlns:a16="http://schemas.microsoft.com/office/drawing/2014/main" id="{43D23186-C17D-43BB-BC7F-D46CA2093768}"/>
              </a:ext>
            </a:extLst>
          </p:cNvPr>
          <p:cNvSpPr txBox="1"/>
          <p:nvPr/>
        </p:nvSpPr>
        <p:spPr>
          <a:xfrm>
            <a:off x="7348425" y="5316850"/>
            <a:ext cx="1426591" cy="830997"/>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Latin America</a:t>
            </a:r>
          </a:p>
          <a:p>
            <a:r>
              <a:rPr lang="en-US" sz="1200" b="1">
                <a:solidFill>
                  <a:srgbClr val="FF6C00"/>
                </a:solidFill>
                <a:latin typeface="Elsevier Display Light" panose="02000000000000000000" pitchFamily="2" charset="77"/>
              </a:rPr>
              <a:t>790+</a:t>
            </a:r>
          </a:p>
          <a:p>
            <a:r>
              <a:rPr lang="en-US" sz="1200">
                <a:solidFill>
                  <a:srgbClr val="53565A"/>
                </a:solidFill>
                <a:latin typeface="Elsevier Display Light" panose="02000000000000000000" pitchFamily="2" charset="77"/>
              </a:rPr>
              <a:t>193% more than nearest competitor</a:t>
            </a:r>
          </a:p>
        </p:txBody>
      </p:sp>
      <p:cxnSp>
        <p:nvCxnSpPr>
          <p:cNvPr id="1167" name="Straight Connector 1166">
            <a:extLst>
              <a:ext uri="{FF2B5EF4-FFF2-40B4-BE49-F238E27FC236}">
                <a16:creationId xmlns:a16="http://schemas.microsoft.com/office/drawing/2014/main" id="{B890DCDA-A61F-4180-844C-8332DC6B719C}"/>
              </a:ext>
            </a:extLst>
          </p:cNvPr>
          <p:cNvCxnSpPr/>
          <p:nvPr/>
        </p:nvCxnSpPr>
        <p:spPr>
          <a:xfrm>
            <a:off x="7444435" y="5300323"/>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a:extLst>
              <a:ext uri="{FF2B5EF4-FFF2-40B4-BE49-F238E27FC236}">
                <a16:creationId xmlns:a16="http://schemas.microsoft.com/office/drawing/2014/main" id="{3D6E0AB3-3815-4608-84AD-45B061722CE7}"/>
              </a:ext>
            </a:extLst>
          </p:cNvPr>
          <p:cNvCxnSpPr/>
          <p:nvPr/>
        </p:nvCxnSpPr>
        <p:spPr>
          <a:xfrm>
            <a:off x="8948601" y="5300323"/>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a:extLst>
              <a:ext uri="{FF2B5EF4-FFF2-40B4-BE49-F238E27FC236}">
                <a16:creationId xmlns:a16="http://schemas.microsoft.com/office/drawing/2014/main" id="{41A06FBF-94BA-425A-94A1-4FD97E87331A}"/>
              </a:ext>
            </a:extLst>
          </p:cNvPr>
          <p:cNvCxnSpPr/>
          <p:nvPr/>
        </p:nvCxnSpPr>
        <p:spPr>
          <a:xfrm>
            <a:off x="10452768" y="5300323"/>
            <a:ext cx="1152128" cy="0"/>
          </a:xfrm>
          <a:prstGeom prst="line">
            <a:avLst/>
          </a:prstGeom>
          <a:ln w="9525">
            <a:solidFill>
              <a:srgbClr val="FF6C00"/>
            </a:solidFill>
          </a:ln>
        </p:spPr>
        <p:style>
          <a:lnRef idx="1">
            <a:schemeClr val="accent1"/>
          </a:lnRef>
          <a:fillRef idx="0">
            <a:schemeClr val="accent1"/>
          </a:fillRef>
          <a:effectRef idx="0">
            <a:schemeClr val="accent1"/>
          </a:effectRef>
          <a:fontRef idx="minor">
            <a:schemeClr val="tx1"/>
          </a:fontRef>
        </p:style>
      </p:cxnSp>
      <p:sp>
        <p:nvSpPr>
          <p:cNvPr id="1170" name="TextBox 1169">
            <a:extLst>
              <a:ext uri="{FF2B5EF4-FFF2-40B4-BE49-F238E27FC236}">
                <a16:creationId xmlns:a16="http://schemas.microsoft.com/office/drawing/2014/main" id="{4CF2E840-FA69-4BF2-8147-BA6BA057C4E3}"/>
              </a:ext>
            </a:extLst>
          </p:cNvPr>
          <p:cNvSpPr txBox="1"/>
          <p:nvPr/>
        </p:nvSpPr>
        <p:spPr>
          <a:xfrm>
            <a:off x="10363073" y="5332157"/>
            <a:ext cx="1536171" cy="1015663"/>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Australia/</a:t>
            </a:r>
          </a:p>
          <a:p>
            <a:r>
              <a:rPr lang="en-US" sz="1200" b="1">
                <a:solidFill>
                  <a:srgbClr val="53565A"/>
                </a:solidFill>
                <a:latin typeface="Elsevier Display Light" panose="02000000000000000000" pitchFamily="2" charset="77"/>
              </a:rPr>
              <a:t>New Zealand</a:t>
            </a:r>
          </a:p>
          <a:p>
            <a:r>
              <a:rPr lang="en-US" sz="1200" b="1">
                <a:solidFill>
                  <a:srgbClr val="FF6C00"/>
                </a:solidFill>
                <a:latin typeface="Elsevier Display Light" panose="02000000000000000000" pitchFamily="2" charset="77"/>
              </a:rPr>
              <a:t>260+</a:t>
            </a:r>
          </a:p>
          <a:p>
            <a:r>
              <a:rPr lang="en-US" sz="1200">
                <a:solidFill>
                  <a:srgbClr val="53565A"/>
                </a:solidFill>
                <a:latin typeface="Elsevier Display Light" panose="02000000000000000000" pitchFamily="2" charset="77"/>
              </a:rPr>
              <a:t>225% more than nearest competitor</a:t>
            </a:r>
          </a:p>
        </p:txBody>
      </p:sp>
      <p:sp>
        <p:nvSpPr>
          <p:cNvPr id="1171" name="TextBox 1170">
            <a:extLst>
              <a:ext uri="{FF2B5EF4-FFF2-40B4-BE49-F238E27FC236}">
                <a16:creationId xmlns:a16="http://schemas.microsoft.com/office/drawing/2014/main" id="{C97035FF-90F8-4D56-9587-BAC124A3DAE7}"/>
              </a:ext>
            </a:extLst>
          </p:cNvPr>
          <p:cNvSpPr txBox="1"/>
          <p:nvPr/>
        </p:nvSpPr>
        <p:spPr>
          <a:xfrm>
            <a:off x="8834494" y="5317408"/>
            <a:ext cx="1395631" cy="830997"/>
          </a:xfrm>
          <a:prstGeom prst="rect">
            <a:avLst/>
          </a:prstGeom>
          <a:noFill/>
        </p:spPr>
        <p:txBody>
          <a:bodyPr wrap="square" rtlCol="0">
            <a:spAutoFit/>
          </a:bodyPr>
          <a:lstStyle/>
          <a:p>
            <a:r>
              <a:rPr lang="en-US" sz="1200" b="1">
                <a:solidFill>
                  <a:srgbClr val="53565A"/>
                </a:solidFill>
                <a:latin typeface="Elsevier Display Light" panose="02000000000000000000" pitchFamily="2" charset="77"/>
              </a:rPr>
              <a:t>Asia Pacific</a:t>
            </a:r>
          </a:p>
          <a:p>
            <a:r>
              <a:rPr lang="en-US" sz="1200" b="1">
                <a:solidFill>
                  <a:srgbClr val="FF6C00"/>
                </a:solidFill>
                <a:latin typeface="Elsevier Display Light" panose="02000000000000000000" pitchFamily="2" charset="77"/>
              </a:rPr>
              <a:t>2,230+</a:t>
            </a:r>
          </a:p>
          <a:p>
            <a:r>
              <a:rPr lang="en-US" sz="1200">
                <a:solidFill>
                  <a:srgbClr val="53565A"/>
                </a:solidFill>
                <a:latin typeface="Elsevier Display Light" panose="02000000000000000000" pitchFamily="2" charset="77"/>
              </a:rPr>
              <a:t>265% more than nearest competitor</a:t>
            </a:r>
          </a:p>
        </p:txBody>
      </p:sp>
      <p:sp>
        <p:nvSpPr>
          <p:cNvPr id="1172" name="Title 5">
            <a:extLst>
              <a:ext uri="{FF2B5EF4-FFF2-40B4-BE49-F238E27FC236}">
                <a16:creationId xmlns:a16="http://schemas.microsoft.com/office/drawing/2014/main" id="{5D03FB73-28E4-4DC3-83CF-7B7C51AE710B}"/>
              </a:ext>
            </a:extLst>
          </p:cNvPr>
          <p:cNvSpPr txBox="1">
            <a:spLocks/>
          </p:cNvSpPr>
          <p:nvPr/>
        </p:nvSpPr>
        <p:spPr>
          <a:xfrm>
            <a:off x="6770914" y="706002"/>
            <a:ext cx="4806879" cy="752711"/>
          </a:xfrm>
          <a:prstGeom prst="rect">
            <a:avLst/>
          </a:prstGeom>
        </p:spPr>
        <p:txBody>
          <a:bodyPr/>
          <a:lst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a:lstStyle>
          <a:p>
            <a:pPr algn="r">
              <a:lnSpc>
                <a:spcPct val="100000"/>
              </a:lnSpc>
            </a:pPr>
            <a:r>
              <a:rPr lang="en-US" altLang="zh-CN" sz="2933" b="0">
                <a:solidFill>
                  <a:srgbClr val="FF6C00"/>
                </a:solidFill>
                <a:latin typeface="Elsevier Display Light" panose="02000000000000000000" pitchFamily="2" charset="77"/>
              </a:rPr>
              <a:t>Scopus </a:t>
            </a:r>
            <a:r>
              <a:rPr lang="en-GB" sz="2933" b="0">
                <a:solidFill>
                  <a:srgbClr val="FF6C00"/>
                </a:solidFill>
                <a:latin typeface="Elsevier Display Light" panose="02000000000000000000" pitchFamily="2" charset="77"/>
              </a:rPr>
              <a:t>Global Representation</a:t>
            </a:r>
          </a:p>
          <a:p>
            <a:pPr algn="r">
              <a:lnSpc>
                <a:spcPct val="100000"/>
              </a:lnSpc>
            </a:pPr>
            <a:r>
              <a:rPr lang="en-GB" sz="1600" b="0">
                <a:solidFill>
                  <a:srgbClr val="53565A"/>
                </a:solidFill>
                <a:latin typeface="Elsevier Display Light" panose="02000000000000000000" pitchFamily="2" charset="77"/>
              </a:rPr>
              <a:t>(number of titles)</a:t>
            </a:r>
            <a:endParaRPr lang="en-US" sz="1600" b="0">
              <a:solidFill>
                <a:srgbClr val="53565A"/>
              </a:solidFill>
              <a:latin typeface="Elsevier Display Light" panose="02000000000000000000" pitchFamily="2" charset="77"/>
            </a:endParaRPr>
          </a:p>
        </p:txBody>
      </p:sp>
      <p:sp>
        <p:nvSpPr>
          <p:cNvPr id="1173" name="Freeform 1184">
            <a:extLst>
              <a:ext uri="{FF2B5EF4-FFF2-40B4-BE49-F238E27FC236}">
                <a16:creationId xmlns:a16="http://schemas.microsoft.com/office/drawing/2014/main" id="{935BA75F-DB10-4517-A519-3128B8256B74}"/>
              </a:ext>
            </a:extLst>
          </p:cNvPr>
          <p:cNvSpPr/>
          <p:nvPr/>
        </p:nvSpPr>
        <p:spPr>
          <a:xfrm>
            <a:off x="8029017" y="2478651"/>
            <a:ext cx="940993" cy="1710155"/>
          </a:xfrm>
          <a:custGeom>
            <a:avLst/>
            <a:gdLst>
              <a:gd name="connsiteX0" fmla="*/ 0 w 705745"/>
              <a:gd name="connsiteY0" fmla="*/ 0 h 1362395"/>
              <a:gd name="connsiteX1" fmla="*/ 6137 w 705745"/>
              <a:gd name="connsiteY1" fmla="*/ 681197 h 1362395"/>
              <a:gd name="connsiteX2" fmla="*/ 681198 w 705745"/>
              <a:gd name="connsiteY2" fmla="*/ 1343984 h 1362395"/>
              <a:gd name="connsiteX3" fmla="*/ 705745 w 705745"/>
              <a:gd name="connsiteY3" fmla="*/ 1362395 h 1362395"/>
              <a:gd name="connsiteX4" fmla="*/ 699608 w 705745"/>
              <a:gd name="connsiteY4" fmla="*/ 1350121 h 136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745" h="1362395">
                <a:moveTo>
                  <a:pt x="0" y="0"/>
                </a:moveTo>
                <a:cubicBezTo>
                  <a:pt x="2046" y="227066"/>
                  <a:pt x="4091" y="454131"/>
                  <a:pt x="6137" y="681197"/>
                </a:cubicBezTo>
                <a:lnTo>
                  <a:pt x="681198" y="1343984"/>
                </a:lnTo>
                <a:lnTo>
                  <a:pt x="705745" y="1362395"/>
                </a:lnTo>
                <a:lnTo>
                  <a:pt x="699608" y="1350121"/>
                </a:lnTo>
              </a:path>
            </a:pathLst>
          </a:custGeom>
          <a:noFill/>
          <a:ln w="9525">
            <a:solidFill>
              <a:srgbClr val="FF6C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4" name="Freeform 1185">
            <a:extLst>
              <a:ext uri="{FF2B5EF4-FFF2-40B4-BE49-F238E27FC236}">
                <a16:creationId xmlns:a16="http://schemas.microsoft.com/office/drawing/2014/main" id="{C236DBED-CEFB-42E4-BB2E-7859B2D125D8}"/>
              </a:ext>
            </a:extLst>
          </p:cNvPr>
          <p:cNvSpPr/>
          <p:nvPr/>
        </p:nvSpPr>
        <p:spPr>
          <a:xfrm>
            <a:off x="8929098" y="2495015"/>
            <a:ext cx="605508" cy="1039184"/>
          </a:xfrm>
          <a:custGeom>
            <a:avLst/>
            <a:gdLst>
              <a:gd name="connsiteX0" fmla="*/ 454131 w 454131"/>
              <a:gd name="connsiteY0" fmla="*/ 0 h 779388"/>
              <a:gd name="connsiteX1" fmla="*/ 454131 w 454131"/>
              <a:gd name="connsiteY1" fmla="*/ 515500 h 779388"/>
              <a:gd name="connsiteX2" fmla="*/ 0 w 454131"/>
              <a:gd name="connsiteY2" fmla="*/ 773251 h 779388"/>
              <a:gd name="connsiteX3" fmla="*/ 0 w 454131"/>
              <a:gd name="connsiteY3" fmla="*/ 779388 h 779388"/>
              <a:gd name="connsiteX4" fmla="*/ 0 w 454131"/>
              <a:gd name="connsiteY4" fmla="*/ 779388 h 7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31" h="779388">
                <a:moveTo>
                  <a:pt x="454131" y="0"/>
                </a:moveTo>
                <a:lnTo>
                  <a:pt x="454131" y="515500"/>
                </a:lnTo>
                <a:lnTo>
                  <a:pt x="0" y="773251"/>
                </a:lnTo>
                <a:lnTo>
                  <a:pt x="0" y="779388"/>
                </a:lnTo>
                <a:lnTo>
                  <a:pt x="0" y="779388"/>
                </a:lnTo>
              </a:path>
            </a:pathLst>
          </a:custGeom>
          <a:noFill/>
          <a:ln w="9525">
            <a:solidFill>
              <a:srgbClr val="FF6C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5" name="Freeform 1189">
            <a:extLst>
              <a:ext uri="{FF2B5EF4-FFF2-40B4-BE49-F238E27FC236}">
                <a16:creationId xmlns:a16="http://schemas.microsoft.com/office/drawing/2014/main" id="{99B3C4EF-30FB-431F-B6AC-CF68F628F187}"/>
              </a:ext>
            </a:extLst>
          </p:cNvPr>
          <p:cNvSpPr/>
          <p:nvPr/>
        </p:nvSpPr>
        <p:spPr>
          <a:xfrm>
            <a:off x="10100730" y="2478650"/>
            <a:ext cx="988561" cy="867351"/>
          </a:xfrm>
          <a:custGeom>
            <a:avLst/>
            <a:gdLst>
              <a:gd name="connsiteX0" fmla="*/ 570733 w 570733"/>
              <a:gd name="connsiteY0" fmla="*/ 0 h 650513"/>
              <a:gd name="connsiteX1" fmla="*/ 564596 w 570733"/>
              <a:gd name="connsiteY1" fmla="*/ 447995 h 650513"/>
              <a:gd name="connsiteX2" fmla="*/ 0 w 570733"/>
              <a:gd name="connsiteY2" fmla="*/ 650513 h 650513"/>
              <a:gd name="connsiteX3" fmla="*/ 12274 w 570733"/>
              <a:gd name="connsiteY3" fmla="*/ 650513 h 650513"/>
              <a:gd name="connsiteX4" fmla="*/ 12274 w 570733"/>
              <a:gd name="connsiteY4" fmla="*/ 650513 h 65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733" h="650513">
                <a:moveTo>
                  <a:pt x="570733" y="0"/>
                </a:moveTo>
                <a:cubicBezTo>
                  <a:pt x="568687" y="149332"/>
                  <a:pt x="566642" y="298663"/>
                  <a:pt x="564596" y="447995"/>
                </a:cubicBezTo>
                <a:lnTo>
                  <a:pt x="0" y="650513"/>
                </a:lnTo>
                <a:lnTo>
                  <a:pt x="12274" y="650513"/>
                </a:lnTo>
                <a:lnTo>
                  <a:pt x="12274" y="650513"/>
                </a:lnTo>
              </a:path>
            </a:pathLst>
          </a:custGeom>
          <a:noFill/>
          <a:ln w="952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6" name="Freeform 1190">
            <a:extLst>
              <a:ext uri="{FF2B5EF4-FFF2-40B4-BE49-F238E27FC236}">
                <a16:creationId xmlns:a16="http://schemas.microsoft.com/office/drawing/2014/main" id="{73DB7339-1EEA-4F0B-93D5-EEAE5D3A0DE8}"/>
              </a:ext>
            </a:extLst>
          </p:cNvPr>
          <p:cNvSpPr/>
          <p:nvPr/>
        </p:nvSpPr>
        <p:spPr>
          <a:xfrm>
            <a:off x="6564340" y="2495015"/>
            <a:ext cx="621088" cy="1211523"/>
          </a:xfrm>
          <a:custGeom>
            <a:avLst/>
            <a:gdLst>
              <a:gd name="connsiteX0" fmla="*/ 0 w 282298"/>
              <a:gd name="connsiteY0" fmla="*/ 0 h 981906"/>
              <a:gd name="connsiteX1" fmla="*/ 0 w 282298"/>
              <a:gd name="connsiteY1" fmla="*/ 681197 h 981906"/>
              <a:gd name="connsiteX2" fmla="*/ 257750 w 282298"/>
              <a:gd name="connsiteY2" fmla="*/ 963495 h 981906"/>
              <a:gd name="connsiteX3" fmla="*/ 270024 w 282298"/>
              <a:gd name="connsiteY3" fmla="*/ 975769 h 981906"/>
              <a:gd name="connsiteX4" fmla="*/ 282298 w 282298"/>
              <a:gd name="connsiteY4" fmla="*/ 981906 h 981906"/>
              <a:gd name="connsiteX5" fmla="*/ 282298 w 282298"/>
              <a:gd name="connsiteY5" fmla="*/ 981906 h 9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98" h="981906">
                <a:moveTo>
                  <a:pt x="0" y="0"/>
                </a:moveTo>
                <a:lnTo>
                  <a:pt x="0" y="681197"/>
                </a:lnTo>
                <a:lnTo>
                  <a:pt x="257750" y="963495"/>
                </a:lnTo>
                <a:lnTo>
                  <a:pt x="270024" y="975769"/>
                </a:lnTo>
                <a:lnTo>
                  <a:pt x="282298" y="981906"/>
                </a:lnTo>
                <a:lnTo>
                  <a:pt x="282298" y="981906"/>
                </a:lnTo>
              </a:path>
            </a:pathLst>
          </a:custGeom>
          <a:noFill/>
          <a:ln w="952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7" name="Freeform 1191">
            <a:extLst>
              <a:ext uri="{FF2B5EF4-FFF2-40B4-BE49-F238E27FC236}">
                <a16:creationId xmlns:a16="http://schemas.microsoft.com/office/drawing/2014/main" id="{A3F8C567-9DB1-47EB-B66F-C6392D8B7A7C}"/>
              </a:ext>
            </a:extLst>
          </p:cNvPr>
          <p:cNvSpPr/>
          <p:nvPr/>
        </p:nvSpPr>
        <p:spPr>
          <a:xfrm>
            <a:off x="7701719" y="4581571"/>
            <a:ext cx="327292" cy="711875"/>
          </a:xfrm>
          <a:custGeom>
            <a:avLst/>
            <a:gdLst>
              <a:gd name="connsiteX0" fmla="*/ 245476 w 245476"/>
              <a:gd name="connsiteY0" fmla="*/ 423447 h 423447"/>
              <a:gd name="connsiteX1" fmla="*/ 245476 w 245476"/>
              <a:gd name="connsiteY1" fmla="*/ 141149 h 423447"/>
              <a:gd name="connsiteX2" fmla="*/ 0 w 245476"/>
              <a:gd name="connsiteY2" fmla="*/ 0 h 423447"/>
              <a:gd name="connsiteX3" fmla="*/ 0 w 245476"/>
              <a:gd name="connsiteY3" fmla="*/ 0 h 423447"/>
            </a:gdLst>
            <a:ahLst/>
            <a:cxnLst>
              <a:cxn ang="0">
                <a:pos x="connsiteX0" y="connsiteY0"/>
              </a:cxn>
              <a:cxn ang="0">
                <a:pos x="connsiteX1" y="connsiteY1"/>
              </a:cxn>
              <a:cxn ang="0">
                <a:pos x="connsiteX2" y="connsiteY2"/>
              </a:cxn>
              <a:cxn ang="0">
                <a:pos x="connsiteX3" y="connsiteY3"/>
              </a:cxn>
            </a:cxnLst>
            <a:rect l="l" t="t" r="r" b="b"/>
            <a:pathLst>
              <a:path w="245476" h="423447">
                <a:moveTo>
                  <a:pt x="245476" y="423447"/>
                </a:moveTo>
                <a:lnTo>
                  <a:pt x="245476" y="141149"/>
                </a:lnTo>
                <a:lnTo>
                  <a:pt x="0" y="0"/>
                </a:lnTo>
                <a:lnTo>
                  <a:pt x="0" y="0"/>
                </a:lnTo>
              </a:path>
            </a:pathLst>
          </a:custGeom>
          <a:noFill/>
          <a:ln w="952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8" name="Freeform 1194">
            <a:extLst>
              <a:ext uri="{FF2B5EF4-FFF2-40B4-BE49-F238E27FC236}">
                <a16:creationId xmlns:a16="http://schemas.microsoft.com/office/drawing/2014/main" id="{7053FBDF-9FC1-4F0E-A3A8-0C2953E8841E}"/>
              </a:ext>
            </a:extLst>
          </p:cNvPr>
          <p:cNvSpPr/>
          <p:nvPr/>
        </p:nvSpPr>
        <p:spPr>
          <a:xfrm>
            <a:off x="9501876" y="4090609"/>
            <a:ext cx="728248" cy="1202835"/>
          </a:xfrm>
          <a:custGeom>
            <a:avLst/>
            <a:gdLst>
              <a:gd name="connsiteX0" fmla="*/ 0 w 662787"/>
              <a:gd name="connsiteY0" fmla="*/ 902126 h 902126"/>
              <a:gd name="connsiteX1" fmla="*/ 0 w 662787"/>
              <a:gd name="connsiteY1" fmla="*/ 392762 h 902126"/>
              <a:gd name="connsiteX2" fmla="*/ 662787 w 662787"/>
              <a:gd name="connsiteY2" fmla="*/ 0 h 902126"/>
            </a:gdLst>
            <a:ahLst/>
            <a:cxnLst>
              <a:cxn ang="0">
                <a:pos x="connsiteX0" y="connsiteY0"/>
              </a:cxn>
              <a:cxn ang="0">
                <a:pos x="connsiteX1" y="connsiteY1"/>
              </a:cxn>
              <a:cxn ang="0">
                <a:pos x="connsiteX2" y="connsiteY2"/>
              </a:cxn>
            </a:cxnLst>
            <a:rect l="l" t="t" r="r" b="b"/>
            <a:pathLst>
              <a:path w="662787" h="902126">
                <a:moveTo>
                  <a:pt x="0" y="902126"/>
                </a:moveTo>
                <a:lnTo>
                  <a:pt x="0" y="392762"/>
                </a:lnTo>
                <a:lnTo>
                  <a:pt x="662787" y="0"/>
                </a:lnTo>
              </a:path>
            </a:pathLst>
          </a:custGeom>
          <a:noFill/>
          <a:ln w="9525">
            <a:solidFill>
              <a:srgbClr val="FF6C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79" name="Straight Arrow Connector 1178">
            <a:extLst>
              <a:ext uri="{FF2B5EF4-FFF2-40B4-BE49-F238E27FC236}">
                <a16:creationId xmlns:a16="http://schemas.microsoft.com/office/drawing/2014/main" id="{32E9C456-C668-4363-99B7-1716219B1DD9}"/>
              </a:ext>
            </a:extLst>
          </p:cNvPr>
          <p:cNvCxnSpPr/>
          <p:nvPr/>
        </p:nvCxnSpPr>
        <p:spPr>
          <a:xfrm flipV="1">
            <a:off x="11007464" y="4865055"/>
            <a:ext cx="0" cy="431283"/>
          </a:xfrm>
          <a:prstGeom prst="straightConnector1">
            <a:avLst/>
          </a:prstGeom>
          <a:ln w="9525">
            <a:solidFill>
              <a:srgbClr val="FF6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EAF2AB-BDEC-4ECD-A4A5-3EA9180138FD}"/>
              </a:ext>
            </a:extLst>
          </p:cNvPr>
          <p:cNvSpPr/>
          <p:nvPr/>
        </p:nvSpPr>
        <p:spPr>
          <a:xfrm>
            <a:off x="11007464" y="6620739"/>
            <a:ext cx="1184536" cy="215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 </a:t>
            </a:r>
            <a:r>
              <a:rPr lang="en-US" sz="1000">
                <a:solidFill>
                  <a:schemeClr val="tx1"/>
                </a:solidFill>
                <a:hlinkClick r:id="rId5"/>
              </a:rPr>
              <a:t>Coverage Guide</a:t>
            </a:r>
            <a:endParaRPr lang="en-US" sz="1000">
              <a:solidFill>
                <a:schemeClr val="tx1"/>
              </a:solidFill>
            </a:endParaRPr>
          </a:p>
        </p:txBody>
      </p:sp>
      <p:sp>
        <p:nvSpPr>
          <p:cNvPr id="1181" name="Title 1">
            <a:extLst>
              <a:ext uri="{FF2B5EF4-FFF2-40B4-BE49-F238E27FC236}">
                <a16:creationId xmlns:a16="http://schemas.microsoft.com/office/drawing/2014/main" id="{2D43A181-0FE9-E64A-AEA7-E2993FD507EC}"/>
              </a:ext>
            </a:extLst>
          </p:cNvPr>
          <p:cNvSpPr txBox="1">
            <a:spLocks/>
          </p:cNvSpPr>
          <p:nvPr/>
        </p:nvSpPr>
        <p:spPr>
          <a:xfrm>
            <a:off x="431130" y="121327"/>
            <a:ext cx="9906943" cy="476681"/>
          </a:xfrm>
          <a:prstGeom prst="rect">
            <a:avLst/>
          </a:prstGeom>
        </p:spPr>
        <p:txBody>
          <a:bodyPr vert="horz" lIns="91440" tIns="0" rIns="91440" bIns="0" rtlCol="0" anchor="t" anchorCtr="0">
            <a:noAutofit/>
          </a:bodyPr>
          <a:lstStyle>
            <a:lvl1pPr algn="l" defTabSz="914377" rtl="0" eaLnBrk="1" latinLnBrk="0" hangingPunct="1">
              <a:lnSpc>
                <a:spcPct val="100000"/>
              </a:lnSpc>
              <a:spcBef>
                <a:spcPct val="0"/>
              </a:spcBef>
              <a:buNone/>
              <a:defRPr sz="3733" b="0" i="0" kern="1200">
                <a:solidFill>
                  <a:schemeClr val="tx1"/>
                </a:solidFill>
                <a:latin typeface="NexusSansPro" panose="020B0504030101020102" pitchFamily="34" charset="77"/>
                <a:ea typeface="+mj-ea"/>
                <a:cs typeface="NexusSansPro" panose="020B0504030101020102" pitchFamily="34" charset="77"/>
              </a:defRPr>
            </a:lvl1pPr>
          </a:lstStyle>
          <a:p>
            <a:r>
              <a:rPr lang="zh-CN" altLang="en-US" sz="3600">
                <a:latin typeface="微软雅黑" panose="020B0503020204020204" pitchFamily="34" charset="-122"/>
                <a:ea typeface="微软雅黑" panose="020B0503020204020204" pitchFamily="34" charset="-122"/>
              </a:rPr>
              <a:t>减少偏见：</a:t>
            </a:r>
            <a:r>
              <a:rPr lang="en-US" altLang="zh-CN" sz="3600">
                <a:solidFill>
                  <a:schemeClr val="tx2"/>
                </a:solidFill>
                <a:latin typeface="微软雅黑" panose="020B0503020204020204" pitchFamily="34" charset="-122"/>
                <a:ea typeface="微软雅黑" panose="020B0503020204020204" pitchFamily="34" charset="-122"/>
              </a:rPr>
              <a:t>Scopus</a:t>
            </a:r>
            <a:r>
              <a:rPr lang="en-US" altLang="zh-CN" sz="3600">
                <a:latin typeface="微软雅黑" panose="020B0503020204020204" pitchFamily="34" charset="-122"/>
                <a:ea typeface="微软雅黑" panose="020B0503020204020204" pitchFamily="34" charset="-122"/>
              </a:rPr>
              <a:t> </a:t>
            </a:r>
            <a:r>
              <a:rPr lang="zh-CN" altLang="en-US" sz="3600">
                <a:latin typeface="微软雅黑" panose="020B0503020204020204" pitchFamily="34" charset="-122"/>
                <a:ea typeface="微软雅黑" panose="020B0503020204020204" pitchFamily="34" charset="-122"/>
              </a:rPr>
              <a:t>广泛的内容来源</a:t>
            </a:r>
            <a:endParaRPr lang="en-US" sz="3600">
              <a:latin typeface="微软雅黑" panose="020B0503020204020204" pitchFamily="34" charset="-122"/>
              <a:ea typeface="微软雅黑" panose="020B0503020204020204" pitchFamily="34" charset="-122"/>
            </a:endParaRPr>
          </a:p>
        </p:txBody>
      </p:sp>
      <p:sp>
        <p:nvSpPr>
          <p:cNvPr id="2" name="TextBox 1">
            <a:extLst>
              <a:ext uri="{FF2B5EF4-FFF2-40B4-BE49-F238E27FC236}">
                <a16:creationId xmlns:a16="http://schemas.microsoft.com/office/drawing/2014/main" id="{F3DB84DC-1DCA-FA87-9FDE-F908E683D454}"/>
              </a:ext>
            </a:extLst>
          </p:cNvPr>
          <p:cNvSpPr txBox="1"/>
          <p:nvPr/>
        </p:nvSpPr>
        <p:spPr>
          <a:xfrm>
            <a:off x="567992" y="4188806"/>
            <a:ext cx="5820966" cy="206550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just">
              <a:lnSpc>
                <a:spcPct val="130000"/>
              </a:lnSpc>
              <a:buClr>
                <a:srgbClr val="FF6C00"/>
              </a:buClr>
            </a:pPr>
            <a:r>
              <a:rPr lang="en-US" altLang="zh-CN" i="1">
                <a:latin typeface="微软雅黑" panose="020B0503020204020204" pitchFamily="34" charset="-122"/>
                <a:ea typeface="微软雅黑" panose="020B0503020204020204" pitchFamily="34" charset="-122"/>
              </a:rPr>
              <a:t>Scopus</a:t>
            </a:r>
            <a:r>
              <a:rPr lang="zh-CN" altLang="en-US" i="1">
                <a:latin typeface="微软雅黑" panose="020B0503020204020204" pitchFamily="34" charset="-122"/>
                <a:ea typeface="微软雅黑" panose="020B0503020204020204" pitchFamily="34" charset="-122"/>
              </a:rPr>
              <a:t>高质量中国期刊</a:t>
            </a:r>
            <a:r>
              <a:rPr lang="zh-CN" altLang="en-US" sz="12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截至</a:t>
            </a:r>
            <a:r>
              <a:rPr lang="en-US" altLang="zh-CN" sz="1400">
                <a:latin typeface="微软雅黑" panose="020B0503020204020204" pitchFamily="34" charset="-122"/>
                <a:ea typeface="微软雅黑" panose="020B0503020204020204" pitchFamily="34" charset="-122"/>
              </a:rPr>
              <a:t>2023</a:t>
            </a:r>
            <a:r>
              <a:rPr lang="zh-CN" altLang="en-US"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12</a:t>
            </a:r>
            <a:r>
              <a:rPr lang="zh-CN" altLang="en-US" sz="1400">
                <a:latin typeface="微软雅黑" panose="020B0503020204020204" pitchFamily="34" charset="-122"/>
                <a:ea typeface="微软雅黑" panose="020B0503020204020204" pitchFamily="34" charset="-122"/>
              </a:rPr>
              <a:t>月）</a:t>
            </a:r>
            <a:endParaRPr lang="en-US" altLang="zh-CN">
              <a:latin typeface="微软雅黑" panose="020B0503020204020204" pitchFamily="34" charset="-122"/>
              <a:ea typeface="微软雅黑" panose="020B0503020204020204" pitchFamily="34" charset="-122"/>
            </a:endParaRPr>
          </a:p>
          <a:p>
            <a:pPr marL="380981" indent="-380981" algn="just">
              <a:lnSpc>
                <a:spcPct val="150000"/>
              </a:lnSpc>
              <a:buClr>
                <a:srgbClr val="FF6C00"/>
              </a:buClr>
              <a:buFont typeface="Arial" panose="020B0604020202020204" pitchFamily="34" charset="0"/>
              <a:buChar char="•"/>
            </a:pPr>
            <a:r>
              <a:rPr lang="zh-CN" altLang="en-US">
                <a:latin typeface="微软雅黑" panose="020B0503020204020204" pitchFamily="34" charset="-122"/>
                <a:ea typeface="微软雅黑" panose="020B0503020204020204" pitchFamily="34" charset="-122"/>
              </a:rPr>
              <a:t>收录</a:t>
            </a:r>
            <a:r>
              <a:rPr lang="en-US" altLang="zh-CN" b="1">
                <a:solidFill>
                  <a:schemeClr val="tx2"/>
                </a:solidFill>
                <a:latin typeface="微软雅黑" panose="020B0503020204020204" pitchFamily="34" charset="-122"/>
                <a:ea typeface="微软雅黑" panose="020B0503020204020204" pitchFamily="34" charset="-122"/>
              </a:rPr>
              <a:t>1230</a:t>
            </a:r>
            <a:r>
              <a:rPr lang="zh-CN" altLang="en-US">
                <a:latin typeface="微软雅黑" panose="020B0503020204020204" pitchFamily="34" charset="-122"/>
                <a:ea typeface="微软雅黑" panose="020B0503020204020204" pitchFamily="34" charset="-122"/>
              </a:rPr>
              <a:t>余种中国期刊</a:t>
            </a:r>
            <a:endParaRPr lang="en-US" altLang="zh-CN">
              <a:latin typeface="微软雅黑" panose="020B0503020204020204" pitchFamily="34" charset="-122"/>
              <a:ea typeface="微软雅黑" panose="020B0503020204020204" pitchFamily="34" charset="-122"/>
            </a:endParaRPr>
          </a:p>
          <a:p>
            <a:pPr marL="380981" indent="-380981" algn="just">
              <a:lnSpc>
                <a:spcPct val="150000"/>
              </a:lnSpc>
              <a:buClr>
                <a:srgbClr val="FF6C00"/>
              </a:buClr>
              <a:buFont typeface="Arial" panose="020B0604020202020204" pitchFamily="34" charset="0"/>
              <a:buChar char="•"/>
            </a:pPr>
            <a:r>
              <a:rPr lang="en-US" altLang="zh-CN">
                <a:latin typeface="微软雅黑" panose="020B0503020204020204" pitchFamily="34" charset="-122"/>
                <a:ea typeface="微软雅黑" panose="020B0503020204020204" pitchFamily="34" charset="-122"/>
              </a:rPr>
              <a:t>26%</a:t>
            </a:r>
            <a:r>
              <a:rPr lang="zh-CN" altLang="en-US">
                <a:latin typeface="微软雅黑" panose="020B0503020204020204" pitchFamily="34" charset="-122"/>
                <a:ea typeface="微软雅黑" panose="020B0503020204020204" pitchFamily="34" charset="-122"/>
              </a:rPr>
              <a:t>为</a:t>
            </a:r>
            <a:r>
              <a:rPr lang="en-US" altLang="zh-CN" err="1">
                <a:latin typeface="微软雅黑" panose="020B0503020204020204" pitchFamily="34" charset="-122"/>
                <a:ea typeface="微软雅黑" panose="020B0503020204020204" pitchFamily="34" charset="-122"/>
              </a:rPr>
              <a:t>Citescore</a:t>
            </a:r>
            <a:r>
              <a:rPr lang="en-US" altLang="zh-CN">
                <a:latin typeface="微软雅黑" panose="020B0503020204020204" pitchFamily="34" charset="-122"/>
                <a:ea typeface="微软雅黑" panose="020B0503020204020204" pitchFamily="34" charset="-122"/>
              </a:rPr>
              <a:t> 2022 Q1</a:t>
            </a:r>
            <a:r>
              <a:rPr lang="zh-CN" altLang="en-US">
                <a:latin typeface="微软雅黑" panose="020B0503020204020204" pitchFamily="34" charset="-122"/>
                <a:ea typeface="微软雅黑" panose="020B0503020204020204" pitchFamily="34" charset="-122"/>
              </a:rPr>
              <a:t>区期刊；</a:t>
            </a:r>
            <a:endParaRPr lang="en-US" altLang="zh-CN">
              <a:latin typeface="微软雅黑" panose="020B0503020204020204" pitchFamily="34" charset="-122"/>
              <a:ea typeface="微软雅黑" panose="020B0503020204020204" pitchFamily="34" charset="-122"/>
            </a:endParaRPr>
          </a:p>
          <a:p>
            <a:pPr marL="457178" indent="-457178" algn="just">
              <a:lnSpc>
                <a:spcPct val="150000"/>
              </a:lnSpc>
              <a:buClr>
                <a:srgbClr val="FF6C00"/>
              </a:buClr>
              <a:buFont typeface="Arial" panose="020B0604020202020204" pitchFamily="34" charset="0"/>
              <a:buChar char="•"/>
            </a:pPr>
            <a:r>
              <a:rPr lang="zh-CN" altLang="en-US" b="1">
                <a:latin typeface="微软雅黑" panose="020B0503020204020204" pitchFamily="34" charset="-122"/>
                <a:ea typeface="微软雅黑" panose="020B0503020204020204" pitchFamily="34" charset="-122"/>
              </a:rPr>
              <a:t>中文</a:t>
            </a:r>
            <a:r>
              <a:rPr lang="zh-CN" altLang="en-US">
                <a:latin typeface="微软雅黑" panose="020B0503020204020204" pitchFamily="34" charset="-122"/>
                <a:ea typeface="微软雅黑" panose="020B0503020204020204" pitchFamily="34" charset="-122"/>
              </a:rPr>
              <a:t>期刊近</a:t>
            </a:r>
            <a:r>
              <a:rPr lang="en-US" altLang="zh-CN">
                <a:latin typeface="微软雅黑" panose="020B0503020204020204" pitchFamily="34" charset="-122"/>
                <a:ea typeface="微软雅黑" panose="020B0503020204020204" pitchFamily="34" charset="-122"/>
              </a:rPr>
              <a:t>50%</a:t>
            </a:r>
            <a:r>
              <a:rPr lang="zh-CN" altLang="en-US">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457178" indent="-457178" algn="just">
              <a:lnSpc>
                <a:spcPct val="150000"/>
              </a:lnSpc>
              <a:buClr>
                <a:srgbClr val="FF6C00"/>
              </a:buClr>
              <a:buFont typeface="Arial" panose="020B0604020202020204" pitchFamily="34" charset="0"/>
              <a:buChar char="•"/>
            </a:pPr>
            <a:r>
              <a:rPr lang="zh-CN" altLang="en-US">
                <a:latin typeface="微软雅黑" panose="020B0503020204020204" pitchFamily="34" charset="-122"/>
                <a:ea typeface="微软雅黑" panose="020B0503020204020204" pitchFamily="34" charset="-122"/>
              </a:rPr>
              <a:t>领军期刊</a:t>
            </a:r>
            <a:r>
              <a:rPr lang="en-US" altLang="zh-CN">
                <a:latin typeface="微软雅黑" panose="020B0503020204020204" pitchFamily="34" charset="-122"/>
                <a:ea typeface="微软雅黑" panose="020B0503020204020204" pitchFamily="34" charset="-122"/>
              </a:rPr>
              <a:t>&amp;</a:t>
            </a:r>
            <a:r>
              <a:rPr lang="zh-CN" altLang="en-US">
                <a:latin typeface="微软雅黑" panose="020B0503020204020204" pitchFamily="34" charset="-122"/>
                <a:ea typeface="微软雅黑" panose="020B0503020204020204" pitchFamily="34" charset="-122"/>
              </a:rPr>
              <a:t>重点期刊</a:t>
            </a:r>
            <a:r>
              <a:rPr lang="en-US" altLang="zh-CN">
                <a:latin typeface="微软雅黑" panose="020B0503020204020204" pitchFamily="34" charset="-122"/>
                <a:ea typeface="微软雅黑" panose="020B0503020204020204" pitchFamily="34" charset="-122"/>
              </a:rPr>
              <a:t>100%</a:t>
            </a:r>
            <a:r>
              <a:rPr lang="zh-CN" altLang="en-US">
                <a:latin typeface="微软雅黑" panose="020B0503020204020204" pitchFamily="34" charset="-122"/>
                <a:ea typeface="微软雅黑" panose="020B0503020204020204" pitchFamily="34" charset="-122"/>
              </a:rPr>
              <a:t>覆盖，梯队期刊</a:t>
            </a:r>
            <a:r>
              <a:rPr lang="en-US" altLang="zh-CN">
                <a:latin typeface="微软雅黑" panose="020B0503020204020204" pitchFamily="34" charset="-122"/>
                <a:ea typeface="微软雅黑" panose="020B0503020204020204" pitchFamily="34" charset="-122"/>
              </a:rPr>
              <a:t>&gt;87%</a:t>
            </a:r>
          </a:p>
        </p:txBody>
      </p:sp>
      <p:cxnSp>
        <p:nvCxnSpPr>
          <p:cNvPr id="5" name="Straight Connector 4">
            <a:extLst>
              <a:ext uri="{FF2B5EF4-FFF2-40B4-BE49-F238E27FC236}">
                <a16:creationId xmlns:a16="http://schemas.microsoft.com/office/drawing/2014/main" id="{B7B6641F-8D6D-F868-A730-E15F54799E70}"/>
              </a:ext>
            </a:extLst>
          </p:cNvPr>
          <p:cNvCxnSpPr>
            <a:cxnSpLocks/>
          </p:cNvCxnSpPr>
          <p:nvPr/>
        </p:nvCxnSpPr>
        <p:spPr>
          <a:xfrm flipV="1">
            <a:off x="6388958" y="3783805"/>
            <a:ext cx="3841166" cy="421073"/>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EC27F254-073B-2698-A629-3FCFFCE1940B}"/>
              </a:ext>
            </a:extLst>
          </p:cNvPr>
          <p:cNvCxnSpPr>
            <a:cxnSpLocks/>
          </p:cNvCxnSpPr>
          <p:nvPr/>
        </p:nvCxnSpPr>
        <p:spPr>
          <a:xfrm flipV="1">
            <a:off x="6451398" y="3840478"/>
            <a:ext cx="3786794" cy="2366794"/>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B8D96461-4677-862F-227C-5A092E5FD197}"/>
              </a:ext>
            </a:extLst>
          </p:cNvPr>
          <p:cNvSpPr txBox="1"/>
          <p:nvPr/>
        </p:nvSpPr>
        <p:spPr>
          <a:xfrm>
            <a:off x="-27663" y="6587618"/>
            <a:ext cx="7671774" cy="261610"/>
          </a:xfrm>
          <a:prstGeom prst="rect">
            <a:avLst/>
          </a:prstGeom>
          <a:noFill/>
        </p:spPr>
        <p:txBody>
          <a:bodyPr wrap="square" rtlCol="0">
            <a:spAutoFit/>
          </a:bodyPr>
          <a:lstStyle/>
          <a:p>
            <a:r>
              <a:rPr lang="en-US" altLang="zh-CN" sz="1100">
                <a:solidFill>
                  <a:schemeClr val="tx2"/>
                </a:solidFill>
              </a:rPr>
              <a:t>*</a:t>
            </a:r>
            <a:r>
              <a:rPr lang="en-US" altLang="zh-CN" sz="1100"/>
              <a:t>Scopus AI</a:t>
            </a:r>
            <a:r>
              <a:rPr lang="zh-CN" altLang="en-US" sz="1100"/>
              <a:t> 基础</a:t>
            </a:r>
            <a:r>
              <a:rPr lang="en-US" altLang="zh-CN" sz="1100"/>
              <a:t>summary</a:t>
            </a:r>
            <a:r>
              <a:rPr lang="zh-CN" altLang="en-US" sz="1100"/>
              <a:t>目前选用</a:t>
            </a:r>
            <a:r>
              <a:rPr lang="en-US" altLang="zh-CN" sz="1100"/>
              <a:t>2003</a:t>
            </a:r>
            <a:r>
              <a:rPr lang="zh-CN" altLang="en-US" sz="1100"/>
              <a:t>年以来的文献</a:t>
            </a:r>
            <a:endParaRPr lang="en-US" sz="1100"/>
          </a:p>
        </p:txBody>
      </p:sp>
    </p:spTree>
    <p:custDataLst>
      <p:tags r:id="rId1"/>
    </p:custDataLst>
    <p:extLst>
      <p:ext uri="{BB962C8B-B14F-4D97-AF65-F5344CB8AC3E}">
        <p14:creationId xmlns:p14="http://schemas.microsoft.com/office/powerpoint/2010/main" val="41006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29978-568A-5C93-52F1-06A94DEE6B0B}"/>
              </a:ext>
            </a:extLst>
          </p:cNvPr>
          <p:cNvSpPr>
            <a:spLocks noGrp="1"/>
          </p:cNvSpPr>
          <p:nvPr>
            <p:ph type="title"/>
          </p:nvPr>
        </p:nvSpPr>
        <p:spPr>
          <a:xfrm>
            <a:off x="446314" y="141123"/>
            <a:ext cx="10429267" cy="673100"/>
          </a:xfrm>
        </p:spPr>
        <p:txBody>
          <a:bodyPr/>
          <a:lstStyle/>
          <a:p>
            <a:r>
              <a:rPr lang="zh-CN" altLang="en-US" sz="3600">
                <a:latin typeface="微软雅黑" panose="020B0503020204020204" pitchFamily="34" charset="-122"/>
                <a:ea typeface="微软雅黑" panose="020B0503020204020204" pitchFamily="34" charset="-122"/>
              </a:rPr>
              <a:t>公开透明</a:t>
            </a:r>
            <a:r>
              <a:rPr lang="zh-CN" altLang="en-US" sz="3600">
                <a:solidFill>
                  <a:schemeClr val="accent2"/>
                </a:solidFill>
                <a:latin typeface="微软雅黑" panose="020B0503020204020204" pitchFamily="34" charset="-122"/>
                <a:ea typeface="微软雅黑" panose="020B0503020204020204" pitchFamily="34" charset="-122"/>
              </a:rPr>
              <a:t>：</a:t>
            </a:r>
            <a:r>
              <a:rPr lang="en-US" altLang="zh-CN" sz="3600">
                <a:solidFill>
                  <a:schemeClr val="accent2"/>
                </a:solidFill>
                <a:latin typeface="微软雅黑" panose="020B0503020204020204" pitchFamily="34" charset="-122"/>
                <a:ea typeface="微软雅黑" panose="020B0503020204020204" pitchFamily="34" charset="-122"/>
              </a:rPr>
              <a:t>Scopus AI </a:t>
            </a:r>
            <a:r>
              <a:rPr lang="zh-CN" altLang="en-US" sz="3600">
                <a:latin typeface="微软雅黑" panose="020B0503020204020204" pitchFamily="34" charset="-122"/>
                <a:ea typeface="微软雅黑" panose="020B0503020204020204" pitchFamily="34" charset="-122"/>
              </a:rPr>
              <a:t>整合多种先进技术</a:t>
            </a:r>
            <a:endParaRPr lang="en-US" sz="3600">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E6AD6DD8-B76D-B90F-4AF3-CDF8EBCFAF3A}"/>
              </a:ext>
            </a:extLst>
          </p:cNvPr>
          <p:cNvGraphicFramePr>
            <a:graphicFrameLocks noGrp="1"/>
          </p:cNvGraphicFramePr>
          <p:nvPr>
            <p:extLst>
              <p:ext uri="{D42A27DB-BD31-4B8C-83A1-F6EECF244321}">
                <p14:modId xmlns:p14="http://schemas.microsoft.com/office/powerpoint/2010/main" val="3960705806"/>
              </p:ext>
            </p:extLst>
          </p:nvPr>
        </p:nvGraphicFramePr>
        <p:xfrm>
          <a:off x="446314" y="1276865"/>
          <a:ext cx="11299372" cy="4984104"/>
        </p:xfrm>
        <a:graphic>
          <a:graphicData uri="http://schemas.openxmlformats.org/drawingml/2006/table">
            <a:tbl>
              <a:tblPr firstRow="1" bandRow="1">
                <a:effectLst/>
                <a:tableStyleId>{E269D01E-BC32-4049-B463-5C60D7B0CCD2}</a:tableStyleId>
              </a:tblPr>
              <a:tblGrid>
                <a:gridCol w="2405743">
                  <a:extLst>
                    <a:ext uri="{9D8B030D-6E8A-4147-A177-3AD203B41FA5}">
                      <a16:colId xmlns:a16="http://schemas.microsoft.com/office/drawing/2014/main" val="2204981689"/>
                    </a:ext>
                  </a:extLst>
                </a:gridCol>
                <a:gridCol w="8893629">
                  <a:extLst>
                    <a:ext uri="{9D8B030D-6E8A-4147-A177-3AD203B41FA5}">
                      <a16:colId xmlns:a16="http://schemas.microsoft.com/office/drawing/2014/main" val="4144180152"/>
                    </a:ext>
                  </a:extLst>
                </a:gridCol>
              </a:tblGrid>
              <a:tr h="460183">
                <a:tc>
                  <a:txBody>
                    <a:bodyPr/>
                    <a:lstStyle/>
                    <a:p>
                      <a:pPr algn="ctr"/>
                      <a:r>
                        <a:rPr lang="zh-CN" altLang="en-US" sz="2400" b="0">
                          <a:solidFill>
                            <a:schemeClr val="tx1"/>
                          </a:solidFill>
                          <a:latin typeface="微软雅黑" panose="020B0503020204020204" pitchFamily="34" charset="-122"/>
                          <a:ea typeface="微软雅黑" panose="020B0503020204020204" pitchFamily="34" charset="-122"/>
                        </a:rPr>
                        <a:t>技术</a:t>
                      </a:r>
                      <a:endParaRPr lang="en-US" sz="2400" b="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b="0">
                          <a:solidFill>
                            <a:schemeClr val="tx1"/>
                          </a:solidFill>
                          <a:latin typeface="微软雅黑" panose="020B0503020204020204" pitchFamily="34" charset="-122"/>
                          <a:ea typeface="微软雅黑" panose="020B0503020204020204" pitchFamily="34" charset="-122"/>
                        </a:rPr>
                        <a:t>说明</a:t>
                      </a:r>
                      <a:endParaRPr lang="en-US" sz="2400" b="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69234363"/>
                  </a:ext>
                </a:extLst>
              </a:tr>
              <a:tr h="4601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2000">
                          <a:solidFill>
                            <a:schemeClr val="tx1"/>
                          </a:solidFill>
                          <a:latin typeface="微软雅黑" panose="020B0503020204020204" pitchFamily="34" charset="-122"/>
                          <a:ea typeface="微软雅黑" panose="020B0503020204020204" pitchFamily="34" charset="-122"/>
                        </a:rPr>
                        <a:t>大语言模型</a:t>
                      </a:r>
                      <a:endParaRPr lang="en-US" sz="200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zh-CN" altLang="en-US" sz="2000">
                          <a:solidFill>
                            <a:schemeClr val="tx1"/>
                          </a:solidFill>
                          <a:latin typeface="微软雅黑" panose="020B0503020204020204" pitchFamily="34" charset="-122"/>
                          <a:ea typeface="微软雅黑" panose="020B0503020204020204" pitchFamily="34" charset="-122"/>
                        </a:rPr>
                        <a:t>基于</a:t>
                      </a:r>
                      <a:r>
                        <a:rPr lang="en-US" sz="2000">
                          <a:solidFill>
                            <a:schemeClr val="tx1"/>
                          </a:solidFill>
                          <a:latin typeface="微软雅黑" panose="020B0503020204020204" pitchFamily="34" charset="-122"/>
                          <a:ea typeface="微软雅黑" panose="020B0503020204020204" pitchFamily="34" charset="-122"/>
                        </a:rPr>
                        <a:t>OpenAI</a:t>
                      </a:r>
                      <a:r>
                        <a:rPr lang="zh-CN" altLang="en-US" sz="2000">
                          <a:solidFill>
                            <a:schemeClr val="tx1"/>
                          </a:solidFill>
                          <a:latin typeface="微软雅黑" panose="020B0503020204020204" pitchFamily="34" charset="-122"/>
                          <a:ea typeface="微软雅黑" panose="020B0503020204020204" pitchFamily="34" charset="-122"/>
                        </a:rPr>
                        <a:t>公司最新</a:t>
                      </a:r>
                      <a:r>
                        <a:rPr lang="en-US" sz="2000">
                          <a:solidFill>
                            <a:schemeClr val="tx1"/>
                          </a:solidFill>
                          <a:latin typeface="微软雅黑" panose="020B0503020204020204" pitchFamily="34" charset="-122"/>
                          <a:ea typeface="微软雅黑" panose="020B0503020204020204" pitchFamily="34" charset="-122"/>
                        </a:rPr>
                        <a:t>ChatGPT</a:t>
                      </a:r>
                      <a:r>
                        <a:rPr lang="zh-CN" altLang="en-US" sz="2000">
                          <a:solidFill>
                            <a:schemeClr val="tx1"/>
                          </a:solidFill>
                          <a:latin typeface="微软雅黑" panose="020B0503020204020204" pitchFamily="34" charset="-122"/>
                          <a:ea typeface="微软雅黑" panose="020B0503020204020204" pitchFamily="34" charset="-122"/>
                        </a:rPr>
                        <a:t>模型开发的私有</a:t>
                      </a:r>
                      <a:r>
                        <a:rPr lang="en-US" altLang="zh-CN" sz="2000">
                          <a:solidFill>
                            <a:schemeClr val="tx1"/>
                          </a:solidFill>
                          <a:latin typeface="微软雅黑" panose="020B0503020204020204" pitchFamily="34" charset="-122"/>
                          <a:ea typeface="微软雅黑" panose="020B0503020204020204" pitchFamily="34" charset="-122"/>
                        </a:rPr>
                        <a:t>LLM</a:t>
                      </a:r>
                      <a:endParaRPr lang="en-US" sz="200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53694849"/>
                  </a:ext>
                </a:extLst>
              </a:tr>
              <a:tr h="1580112">
                <a:tc>
                  <a:txBody>
                    <a:bodyPr/>
                    <a:lstStyle/>
                    <a:p>
                      <a:r>
                        <a:rPr lang="en-US" altLang="zh-CN" sz="2000">
                          <a:solidFill>
                            <a:schemeClr val="tx1"/>
                          </a:solidFill>
                          <a:latin typeface="微软雅黑" panose="020B0503020204020204" pitchFamily="34" charset="-122"/>
                          <a:ea typeface="微软雅黑" panose="020B0503020204020204" pitchFamily="34" charset="-122"/>
                        </a:rPr>
                        <a:t>Copilot Search</a:t>
                      </a:r>
                    </a:p>
                  </a:txBody>
                  <a:tcPr anchor="ctr"/>
                </a:tc>
                <a:tc>
                  <a:txBody>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lang="zh-CN" altLang="en-US" sz="2000" b="0">
                          <a:solidFill>
                            <a:schemeClr val="tx1"/>
                          </a:solidFill>
                          <a:latin typeface="微软雅黑" panose="020B0503020204020204" pitchFamily="34" charset="-122"/>
                          <a:ea typeface="微软雅黑" panose="020B0503020204020204" pitchFamily="34" charset="-122"/>
                        </a:rPr>
                        <a:t>矢量搜索</a:t>
                      </a:r>
                      <a:r>
                        <a:rPr lang="en-US" altLang="zh-CN" sz="2000" b="0">
                          <a:solidFill>
                            <a:schemeClr val="tx1"/>
                          </a:solidFill>
                          <a:latin typeface="微软雅黑" panose="020B0503020204020204" pitchFamily="34" charset="-122"/>
                          <a:ea typeface="微软雅黑" panose="020B0503020204020204" pitchFamily="34" charset="-122"/>
                        </a:rPr>
                        <a:t>vector search</a:t>
                      </a:r>
                      <a:r>
                        <a:rPr lang="zh-CN" altLang="en-US" sz="2000">
                          <a:solidFill>
                            <a:schemeClr val="tx1"/>
                          </a:solidFill>
                          <a:latin typeface="微软雅黑" panose="020B0503020204020204" pitchFamily="34" charset="-122"/>
                          <a:ea typeface="微软雅黑" panose="020B0503020204020204" pitchFamily="34" charset="-122"/>
                        </a:rPr>
                        <a:t>：通过微调的迷你语</a:t>
                      </a:r>
                      <a:r>
                        <a:rPr lang="zh-CN" altLang="en-US" sz="2000" b="0">
                          <a:solidFill>
                            <a:schemeClr val="tx1"/>
                          </a:solidFill>
                          <a:latin typeface="微软雅黑" panose="020B0503020204020204" pitchFamily="34" charset="-122"/>
                          <a:ea typeface="微软雅黑" panose="020B0503020204020204" pitchFamily="34" charset="-122"/>
                        </a:rPr>
                        <a:t>言模型，使用相关性、时序性等来优先筛选哪些来源包含在 </a:t>
                      </a:r>
                      <a:r>
                        <a:rPr lang="en-US" sz="2000" b="0">
                          <a:solidFill>
                            <a:schemeClr val="tx1"/>
                          </a:solidFill>
                          <a:latin typeface="微软雅黑" panose="020B0503020204020204" pitchFamily="34" charset="-122"/>
                          <a:ea typeface="微软雅黑" panose="020B0503020204020204" pitchFamily="34" charset="-122"/>
                        </a:rPr>
                        <a:t>Scopus AI </a:t>
                      </a:r>
                      <a:r>
                        <a:rPr lang="zh-CN" altLang="en-US" sz="2000" b="0">
                          <a:solidFill>
                            <a:schemeClr val="tx1"/>
                          </a:solidFill>
                          <a:latin typeface="微软雅黑" panose="020B0503020204020204" pitchFamily="34" charset="-122"/>
                          <a:ea typeface="微软雅黑" panose="020B0503020204020204" pitchFamily="34" charset="-122"/>
                        </a:rPr>
                        <a:t>生成的</a:t>
                      </a:r>
                      <a:r>
                        <a:rPr lang="en-US" sz="2000" b="0">
                          <a:solidFill>
                            <a:schemeClr val="tx1"/>
                          </a:solidFill>
                          <a:latin typeface="微软雅黑" panose="020B0503020204020204" pitchFamily="34" charset="-122"/>
                          <a:ea typeface="微软雅黑" panose="020B0503020204020204" pitchFamily="34" charset="-122"/>
                        </a:rPr>
                        <a:t>Summary</a:t>
                      </a:r>
                      <a:r>
                        <a:rPr lang="zh-CN" altLang="en-US" sz="2000" b="0">
                          <a:solidFill>
                            <a:schemeClr val="tx1"/>
                          </a:solidFill>
                          <a:latin typeface="微软雅黑" panose="020B0503020204020204" pitchFamily="34" charset="-122"/>
                          <a:ea typeface="微软雅黑" panose="020B0503020204020204" pitchFamily="34" charset="-122"/>
                        </a:rPr>
                        <a:t>中</a:t>
                      </a:r>
                    </a:p>
                    <a:p>
                      <a:pPr>
                        <a:lnSpc>
                          <a:spcPct val="110000"/>
                        </a:lnSpc>
                      </a:pPr>
                      <a:r>
                        <a:rPr lang="zh-CN" altLang="en-US" sz="2000" b="0">
                          <a:solidFill>
                            <a:schemeClr val="tx1"/>
                          </a:solidFill>
                          <a:latin typeface="微软雅黑" panose="020B0503020204020204" pitchFamily="34" charset="-122"/>
                          <a:ea typeface="微软雅黑" panose="020B0503020204020204" pitchFamily="34" charset="-122"/>
                        </a:rPr>
                        <a:t>关键词搜索</a:t>
                      </a:r>
                      <a:r>
                        <a:rPr lang="en-US" altLang="zh-CN" sz="2000" b="0">
                          <a:solidFill>
                            <a:schemeClr val="tx1"/>
                          </a:solidFill>
                          <a:latin typeface="微软雅黑" panose="020B0503020204020204" pitchFamily="34" charset="-122"/>
                          <a:ea typeface="微软雅黑" panose="020B0503020204020204" pitchFamily="34" charset="-122"/>
                        </a:rPr>
                        <a:t>keyword search</a:t>
                      </a:r>
                      <a:r>
                        <a:rPr lang="zh-CN" altLang="en-US" sz="2000" b="0">
                          <a:solidFill>
                            <a:schemeClr val="tx1"/>
                          </a:solidFill>
                          <a:latin typeface="微软雅黑" panose="020B0503020204020204" pitchFamily="34" charset="-122"/>
                          <a:ea typeface="微软雅黑" panose="020B0503020204020204" pitchFamily="34" charset="-122"/>
                        </a:rPr>
                        <a:t>：</a:t>
                      </a:r>
                      <a:r>
                        <a:rPr lang="zh-CN" altLang="en-US" sz="2000">
                          <a:solidFill>
                            <a:schemeClr val="tx1"/>
                          </a:solidFill>
                          <a:latin typeface="微软雅黑" panose="020B0503020204020204" pitchFamily="34" charset="-122"/>
                          <a:ea typeface="微软雅黑" panose="020B0503020204020204" pitchFamily="34" charset="-122"/>
                        </a:rPr>
                        <a:t>修正拼写错误，自动翻译，拆解关键词形成检索式，提升结果的准确性</a:t>
                      </a:r>
                      <a:endParaRPr lang="en-US" altLang="zh-CN" sz="200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830606975"/>
                  </a:ext>
                </a:extLst>
              </a:tr>
              <a:tr h="998815">
                <a:tc>
                  <a:txBody>
                    <a:bodyPr/>
                    <a:lstStyle/>
                    <a:p>
                      <a:r>
                        <a:rPr lang="en-US" sz="2000">
                          <a:solidFill>
                            <a:schemeClr val="tx1"/>
                          </a:solidFill>
                          <a:latin typeface="微软雅黑" panose="020B0503020204020204" pitchFamily="34" charset="-122"/>
                          <a:ea typeface="微软雅黑" panose="020B0503020204020204" pitchFamily="34" charset="-122"/>
                        </a:rPr>
                        <a:t>Prompt Engineering</a:t>
                      </a:r>
                    </a:p>
                  </a:txBody>
                  <a:tcPr anchor="ctr"/>
                </a:tc>
                <a:tc>
                  <a:txBody>
                    <a:bodyPr/>
                    <a:lstStyle/>
                    <a:p>
                      <a:r>
                        <a:rPr lang="zh-CN" altLang="en-US" sz="2000">
                          <a:solidFill>
                            <a:schemeClr val="tx1"/>
                          </a:solidFill>
                          <a:latin typeface="微软雅黑" panose="020B0503020204020204" pitchFamily="34" charset="-122"/>
                          <a:ea typeface="微软雅黑" panose="020B0503020204020204" pitchFamily="34" charset="-122"/>
                        </a:rPr>
                        <a:t>提示工程来优化输出质量。在</a:t>
                      </a:r>
                      <a:r>
                        <a:rPr lang="en-US" altLang="zh-CN" sz="2000">
                          <a:solidFill>
                            <a:schemeClr val="tx1"/>
                          </a:solidFill>
                          <a:latin typeface="微软雅黑" panose="020B0503020204020204" pitchFamily="34" charset="-122"/>
                          <a:ea typeface="微软雅黑" panose="020B0503020204020204" pitchFamily="34" charset="-122"/>
                        </a:rPr>
                        <a:t>summary</a:t>
                      </a:r>
                      <a:r>
                        <a:rPr lang="zh-CN" altLang="en-US" sz="2000">
                          <a:solidFill>
                            <a:schemeClr val="tx1"/>
                          </a:solidFill>
                          <a:latin typeface="微软雅黑" panose="020B0503020204020204" pitchFamily="34" charset="-122"/>
                          <a:ea typeface="微软雅黑" panose="020B0503020204020204" pitchFamily="34" charset="-122"/>
                        </a:rPr>
                        <a:t>中明确标识是非常可信、中度可信还是没有相关研究结果等</a:t>
                      </a:r>
                    </a:p>
                  </a:txBody>
                  <a:tcPr anchor="ctr"/>
                </a:tc>
                <a:extLst>
                  <a:ext uri="{0D108BD9-81ED-4DB2-BD59-A6C34878D82A}">
                    <a16:rowId xmlns:a16="http://schemas.microsoft.com/office/drawing/2014/main" val="2911648451"/>
                  </a:ext>
                </a:extLst>
              </a:tr>
              <a:tr h="645802">
                <a:tc>
                  <a:txBody>
                    <a:bodyPr/>
                    <a:lstStyle/>
                    <a:p>
                      <a:r>
                        <a:rPr lang="en-US" sz="2000">
                          <a:solidFill>
                            <a:schemeClr val="tx1"/>
                          </a:solidFill>
                          <a:latin typeface="微软雅黑" panose="020B0503020204020204" pitchFamily="34" charset="-122"/>
                          <a:ea typeface="微软雅黑" panose="020B0503020204020204" pitchFamily="34" charset="-122"/>
                        </a:rPr>
                        <a:t>RAG Fusion</a:t>
                      </a: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CN" altLang="en-US" sz="2000">
                          <a:solidFill>
                            <a:schemeClr val="tx1"/>
                          </a:solidFill>
                          <a:latin typeface="微软雅黑" panose="020B0503020204020204" pitchFamily="34" charset="-122"/>
                          <a:ea typeface="微软雅黑" panose="020B0503020204020204" pitchFamily="34" charset="-122"/>
                        </a:rPr>
                        <a:t>专利申请技术。创建问题的多种变体并预测潜在的后续问题，结合矢量搜索不同变体的结果，生成</a:t>
                      </a:r>
                      <a:r>
                        <a:rPr lang="en-US" altLang="zh-CN" sz="2000">
                          <a:solidFill>
                            <a:schemeClr val="tx1"/>
                          </a:solidFill>
                          <a:latin typeface="微软雅黑" panose="020B0503020204020204" pitchFamily="34" charset="-122"/>
                          <a:ea typeface="微软雅黑" panose="020B0503020204020204" pitchFamily="34" charset="-122"/>
                        </a:rPr>
                        <a:t>expanded summary</a:t>
                      </a:r>
                      <a:r>
                        <a:rPr lang="zh-CN" altLang="en-US" sz="2000">
                          <a:solidFill>
                            <a:schemeClr val="tx1"/>
                          </a:solidFill>
                          <a:latin typeface="微软雅黑" panose="020B0503020204020204" pitchFamily="34" charset="-122"/>
                          <a:ea typeface="微软雅黑" panose="020B0503020204020204" pitchFamily="34" charset="-122"/>
                        </a:rPr>
                        <a:t>中更深入的答案和更新鲜的观点。</a:t>
                      </a:r>
                      <a:endParaRPr lang="en-US" sz="200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359751369"/>
                  </a:ext>
                </a:extLst>
              </a:tr>
              <a:tr h="783771">
                <a:tc>
                  <a:txBody>
                    <a:bodyPr/>
                    <a:lstStyle/>
                    <a:p>
                      <a:r>
                        <a:rPr lang="zh-CN" altLang="en-US" sz="2000">
                          <a:solidFill>
                            <a:schemeClr val="tx1"/>
                          </a:solidFill>
                          <a:latin typeface="微软雅黑" panose="020B0503020204020204" pitchFamily="34" charset="-122"/>
                          <a:ea typeface="微软雅黑" panose="020B0503020204020204" pitchFamily="34" charset="-122"/>
                        </a:rPr>
                        <a:t>知识图谱技术</a:t>
                      </a:r>
                      <a:endParaRPr lang="en-US" sz="200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CN" altLang="en-US" sz="2000">
                          <a:solidFill>
                            <a:schemeClr val="tx1"/>
                          </a:solidFill>
                          <a:latin typeface="微软雅黑" panose="020B0503020204020204" pitchFamily="34" charset="-122"/>
                          <a:ea typeface="微软雅黑" panose="020B0503020204020204" pitchFamily="34" charset="-122"/>
                        </a:rPr>
                        <a:t>生成</a:t>
                      </a:r>
                      <a:r>
                        <a:rPr lang="en-US" altLang="zh-CN" sz="2000">
                          <a:solidFill>
                            <a:schemeClr val="tx1"/>
                          </a:solidFill>
                          <a:latin typeface="微软雅黑" panose="020B0503020204020204" pitchFamily="34" charset="-122"/>
                          <a:ea typeface="微软雅黑" panose="020B0503020204020204" pitchFamily="34" charset="-122"/>
                        </a:rPr>
                        <a:t>Concept Map</a:t>
                      </a:r>
                      <a:r>
                        <a:rPr lang="zh-CN" altLang="en-US" sz="2000">
                          <a:solidFill>
                            <a:schemeClr val="tx1"/>
                          </a:solidFill>
                          <a:latin typeface="微软雅黑" panose="020B0503020204020204" pitchFamily="34" charset="-122"/>
                          <a:ea typeface="微软雅黑" panose="020B0503020204020204" pitchFamily="34" charset="-122"/>
                        </a:rPr>
                        <a:t>，构建关键词网络，并通过超链接展示每个知识点的细节</a:t>
                      </a:r>
                      <a:endParaRPr lang="en-US" sz="200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103253576"/>
                  </a:ext>
                </a:extLst>
              </a:tr>
            </a:tbl>
          </a:graphicData>
        </a:graphic>
      </p:graphicFrame>
    </p:spTree>
    <p:extLst>
      <p:ext uri="{BB962C8B-B14F-4D97-AF65-F5344CB8AC3E}">
        <p14:creationId xmlns:p14="http://schemas.microsoft.com/office/powerpoint/2010/main" val="21068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81BE58-B519-8CF1-A0C8-EF4A0061FC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6925" y="2177703"/>
            <a:ext cx="3992178" cy="414422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376927" y="227871"/>
            <a:ext cx="11194157" cy="673100"/>
          </a:xfrm>
        </p:spPr>
        <p:txBody>
          <a:bodyPr anchor="t"/>
          <a:lstStyle/>
          <a:p>
            <a:pPr>
              <a:spcAft>
                <a:spcPts val="800"/>
              </a:spcAft>
              <a:buClr>
                <a:schemeClr val="accent2"/>
              </a:buClr>
            </a:pPr>
            <a:r>
              <a:rPr lang="zh-CN" altLang="en-US" sz="3600" kern="100">
                <a:latin typeface="微软雅黑" panose="020B0503020204020204" pitchFamily="34" charset="-122"/>
                <a:ea typeface="微软雅黑" panose="020B0503020204020204" pitchFamily="34" charset="-122"/>
              </a:rPr>
              <a:t>公开透明：</a:t>
            </a:r>
            <a:r>
              <a:rPr lang="en-US" sz="3600" kern="100">
                <a:solidFill>
                  <a:schemeClr val="accent2"/>
                </a:solidFill>
                <a:latin typeface="微软雅黑" panose="020B0503020204020204" pitchFamily="34" charset="-122"/>
                <a:ea typeface="微软雅黑" panose="020B0503020204020204" pitchFamily="34" charset="-122"/>
              </a:rPr>
              <a:t>Scopus AI </a:t>
            </a:r>
            <a:r>
              <a:rPr lang="zh-CN" altLang="en-US" sz="3600" kern="100">
                <a:latin typeface="微软雅黑" panose="020B0503020204020204" pitchFamily="34" charset="-122"/>
                <a:ea typeface="微软雅黑" panose="020B0503020204020204" pitchFamily="34" charset="-122"/>
              </a:rPr>
              <a:t>结果细节揭示</a:t>
            </a:r>
            <a:endParaRPr lang="en-US" sz="3600" kern="100">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04ED9E9C-12A5-2048-623E-6AD7F19A6CE2}"/>
              </a:ext>
            </a:extLst>
          </p:cNvPr>
          <p:cNvSpPr txBox="1"/>
          <p:nvPr/>
        </p:nvSpPr>
        <p:spPr>
          <a:xfrm>
            <a:off x="399770" y="1119366"/>
            <a:ext cx="5130173" cy="954107"/>
          </a:xfrm>
          <a:prstGeom prst="rect">
            <a:avLst/>
          </a:prstGeom>
          <a:noFill/>
        </p:spPr>
        <p:txBody>
          <a:bodyPr wrap="square" rtlCol="0">
            <a:spAutoFit/>
          </a:bodyPr>
          <a:lstStyle/>
          <a:p>
            <a:pPr algn="ctr"/>
            <a:r>
              <a:rPr lang="zh-CN" altLang="en-US" sz="2800">
                <a:latin typeface="微软雅黑 Light" panose="020B0502040204020203" pitchFamily="34" charset="-122"/>
                <a:ea typeface="微软雅黑 Light" panose="020B0502040204020203" pitchFamily="34" charset="-122"/>
              </a:rPr>
              <a:t>提供可靠的参考文献，</a:t>
            </a:r>
            <a:endParaRPr lang="en-US" altLang="zh-CN" sz="2800">
              <a:latin typeface="微软雅黑 Light" panose="020B0502040204020203" pitchFamily="34" charset="-122"/>
              <a:ea typeface="微软雅黑 Light" panose="020B0502040204020203" pitchFamily="34" charset="-122"/>
            </a:endParaRPr>
          </a:p>
          <a:p>
            <a:pPr algn="ctr"/>
            <a:r>
              <a:rPr lang="zh-CN" altLang="en-US" sz="2800">
                <a:latin typeface="微软雅黑 Light" panose="020B0502040204020203" pitchFamily="34" charset="-122"/>
                <a:ea typeface="微软雅黑 Light" panose="020B0502040204020203" pitchFamily="34" charset="-122"/>
              </a:rPr>
              <a:t>支持批量导出或</a:t>
            </a:r>
            <a:r>
              <a:rPr lang="en-US" altLang="zh-CN" sz="2800">
                <a:latin typeface="微软雅黑 Light" panose="020B0502040204020203" pitchFamily="34" charset="-122"/>
                <a:ea typeface="微软雅黑 Light" panose="020B0502040204020203" pitchFamily="34" charset="-122"/>
              </a:rPr>
              <a:t>SciVal</a:t>
            </a:r>
            <a:r>
              <a:rPr lang="zh-CN" altLang="en-US" sz="2800">
                <a:latin typeface="微软雅黑 Light" panose="020B0502040204020203" pitchFamily="34" charset="-122"/>
                <a:ea typeface="微软雅黑 Light" panose="020B0502040204020203" pitchFamily="34" charset="-122"/>
              </a:rPr>
              <a:t>分析</a:t>
            </a:r>
            <a:endParaRPr lang="en-US" sz="2800">
              <a:latin typeface="微软雅黑 Light" panose="020B0502040204020203" pitchFamily="34" charset="-122"/>
              <a:ea typeface="微软雅黑 Light" panose="020B0502040204020203" pitchFamily="34" charset="-122"/>
            </a:endParaRPr>
          </a:p>
        </p:txBody>
      </p:sp>
      <p:pic>
        <p:nvPicPr>
          <p:cNvPr id="4" name="Picture 3">
            <a:extLst>
              <a:ext uri="{FF2B5EF4-FFF2-40B4-BE49-F238E27FC236}">
                <a16:creationId xmlns:a16="http://schemas.microsoft.com/office/drawing/2014/main" id="{6F9314F0-F94F-7210-B41E-AA9F956832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43218" y="2372792"/>
            <a:ext cx="2868906" cy="451158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51B5498E-5B71-2AEE-E9DE-1DA951C7EBFB}"/>
              </a:ext>
            </a:extLst>
          </p:cNvPr>
          <p:cNvSpPr txBox="1"/>
          <p:nvPr/>
        </p:nvSpPr>
        <p:spPr>
          <a:xfrm>
            <a:off x="6578746" y="1081325"/>
            <a:ext cx="5130173" cy="1384995"/>
          </a:xfrm>
          <a:prstGeom prst="rect">
            <a:avLst/>
          </a:prstGeom>
          <a:noFill/>
        </p:spPr>
        <p:txBody>
          <a:bodyPr wrap="square" rtlCol="0">
            <a:spAutoFit/>
          </a:bodyPr>
          <a:lstStyle/>
          <a:p>
            <a:pPr algn="ctr"/>
            <a:r>
              <a:rPr lang="zh-CN" altLang="en-US" sz="2800">
                <a:latin typeface="微软雅黑 Light" panose="020B0502040204020203" pitchFamily="34" charset="-122"/>
                <a:ea typeface="微软雅黑 Light" panose="020B0502040204020203" pitchFamily="34" charset="-122"/>
              </a:rPr>
              <a:t>提供具体的</a:t>
            </a:r>
            <a:r>
              <a:rPr lang="en-US" altLang="zh-CN" sz="2800">
                <a:latin typeface="微软雅黑 Light" panose="020B0502040204020203" pitchFamily="34" charset="-122"/>
                <a:ea typeface="微软雅黑 Light" panose="020B0502040204020203" pitchFamily="34" charset="-122"/>
              </a:rPr>
              <a:t>Copilot </a:t>
            </a:r>
            <a:r>
              <a:rPr lang="zh-CN" altLang="en-US" sz="2800">
                <a:latin typeface="微软雅黑 Light" panose="020B0502040204020203" pitchFamily="34" charset="-122"/>
                <a:ea typeface="微软雅黑 Light" panose="020B0502040204020203" pitchFamily="34" charset="-122"/>
              </a:rPr>
              <a:t>搜索细节，提升结果准确性</a:t>
            </a:r>
            <a:endParaRPr lang="en-US" sz="2800">
              <a:latin typeface="微软雅黑 Light" panose="020B0502040204020203" pitchFamily="34" charset="-122"/>
              <a:ea typeface="微软雅黑 Light" panose="020B0502040204020203" pitchFamily="34" charset="-122"/>
            </a:endParaRPr>
          </a:p>
          <a:p>
            <a:pPr marL="285750" indent="-285750" algn="ctr">
              <a:buFont typeface="Arial" panose="020B0604020202020204" pitchFamily="34" charset="0"/>
              <a:buChar char="•"/>
            </a:pPr>
            <a:endParaRPr lang="en-US" sz="2800">
              <a:latin typeface="微软雅黑 Light" panose="020B0502040204020203" pitchFamily="34" charset="-122"/>
              <a:ea typeface="微软雅黑 Light" panose="020B0502040204020203" pitchFamily="34" charset="-122"/>
            </a:endParaRPr>
          </a:p>
        </p:txBody>
      </p:sp>
      <p:pic>
        <p:nvPicPr>
          <p:cNvPr id="16" name="Picture 15">
            <a:extLst>
              <a:ext uri="{FF2B5EF4-FFF2-40B4-BE49-F238E27FC236}">
                <a16:creationId xmlns:a16="http://schemas.microsoft.com/office/drawing/2014/main" id="{0B2246A8-A0A0-A245-4E14-268BD555C12B}"/>
              </a:ext>
            </a:extLst>
          </p:cNvPr>
          <p:cNvPicPr>
            <a:picLocks noChangeAspect="1"/>
          </p:cNvPicPr>
          <p:nvPr/>
        </p:nvPicPr>
        <p:blipFill>
          <a:blip r:embed="rId5"/>
          <a:stretch>
            <a:fillRect/>
          </a:stretch>
        </p:blipFill>
        <p:spPr>
          <a:xfrm>
            <a:off x="6478122" y="1971949"/>
            <a:ext cx="5092962" cy="4349974"/>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id="{97B73136-3EB9-B9F2-80F0-268202B34D6B}"/>
              </a:ext>
            </a:extLst>
          </p:cNvPr>
          <p:cNvSpPr/>
          <p:nvPr/>
        </p:nvSpPr>
        <p:spPr>
          <a:xfrm>
            <a:off x="6340287" y="2688771"/>
            <a:ext cx="5368632" cy="170905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69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3B58-991E-8F31-A89B-17FF02E2E65D}"/>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9699249D-21BF-6F90-0433-2CD954261C62}"/>
              </a:ext>
            </a:extLst>
          </p:cNvPr>
          <p:cNvPicPr>
            <a:picLocks noChangeAspect="1"/>
          </p:cNvPicPr>
          <p:nvPr/>
        </p:nvPicPr>
        <p:blipFill>
          <a:blip r:embed="rId3"/>
          <a:srcRect t="1" r="7722" b="46412"/>
          <a:stretch/>
        </p:blipFill>
        <p:spPr>
          <a:xfrm>
            <a:off x="652007" y="1474080"/>
            <a:ext cx="4646958" cy="2286808"/>
          </a:xfrm>
          <a:prstGeom prst="rect">
            <a:avLst/>
          </a:prstGeom>
        </p:spPr>
      </p:pic>
      <p:sp>
        <p:nvSpPr>
          <p:cNvPr id="2" name="Title 1">
            <a:extLst>
              <a:ext uri="{FF2B5EF4-FFF2-40B4-BE49-F238E27FC236}">
                <a16:creationId xmlns:a16="http://schemas.microsoft.com/office/drawing/2014/main" id="{38F878B6-3343-3086-4D88-8A8873BAAC37}"/>
              </a:ext>
            </a:extLst>
          </p:cNvPr>
          <p:cNvSpPr>
            <a:spLocks noGrp="1"/>
          </p:cNvSpPr>
          <p:nvPr>
            <p:ph type="title"/>
          </p:nvPr>
        </p:nvSpPr>
        <p:spPr>
          <a:xfrm>
            <a:off x="352434" y="182308"/>
            <a:ext cx="11745405" cy="532357"/>
          </a:xfrm>
        </p:spPr>
        <p:txBody>
          <a:bodyPr/>
          <a:lstStyle/>
          <a:p>
            <a:pPr>
              <a:spcAft>
                <a:spcPts val="400"/>
              </a:spcAft>
              <a:defRPr/>
            </a:pPr>
            <a:r>
              <a:rPr lang="zh-CN" altLang="en-US" sz="3600">
                <a:latin typeface="微软雅黑" panose="020B0503020204020204" pitchFamily="34" charset="-122"/>
                <a:ea typeface="微软雅黑" panose="020B0503020204020204" pitchFamily="34" charset="-122"/>
                <a:cs typeface="Arial" panose="020B0604020202020204" pitchFamily="34" charset="0"/>
              </a:rPr>
              <a:t>公开透明：提供 </a:t>
            </a:r>
            <a:r>
              <a:rPr lang="en-US" altLang="zh-CN" sz="3600">
                <a:solidFill>
                  <a:schemeClr val="accent2"/>
                </a:solidFill>
                <a:latin typeface="微软雅黑" panose="020B0503020204020204" pitchFamily="34" charset="-122"/>
                <a:ea typeface="微软雅黑" panose="020B0503020204020204" pitchFamily="34" charset="-122"/>
                <a:cs typeface="Arial" panose="020B0604020202020204" pitchFamily="34" charset="0"/>
              </a:rPr>
              <a:t>Scopus AI </a:t>
            </a:r>
            <a:r>
              <a:rPr lang="zh-CN" altLang="en-US" sz="3600">
                <a:latin typeface="微软雅黑" panose="020B0503020204020204" pitchFamily="34" charset="-122"/>
                <a:ea typeface="微软雅黑" panose="020B0503020204020204" pitchFamily="34" charset="-122"/>
                <a:cs typeface="Arial" panose="020B0604020202020204" pitchFamily="34" charset="0"/>
              </a:rPr>
              <a:t>响应的置信度</a:t>
            </a:r>
            <a:endParaRPr lang="en-US" sz="360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0">
            <a:extLst>
              <a:ext uri="{FF2B5EF4-FFF2-40B4-BE49-F238E27FC236}">
                <a16:creationId xmlns:a16="http://schemas.microsoft.com/office/drawing/2014/main" id="{E1051E8F-E821-278E-0EEB-A8894935B97E}"/>
              </a:ext>
            </a:extLst>
          </p:cNvPr>
          <p:cNvSpPr/>
          <p:nvPr/>
        </p:nvSpPr>
        <p:spPr>
          <a:xfrm>
            <a:off x="643780" y="2006436"/>
            <a:ext cx="4655186" cy="512723"/>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rial" panose="020B0604020202020204"/>
            </a:endParaRPr>
          </a:p>
        </p:txBody>
      </p:sp>
      <p:grpSp>
        <p:nvGrpSpPr>
          <p:cNvPr id="13" name="Group 12">
            <a:extLst>
              <a:ext uri="{FF2B5EF4-FFF2-40B4-BE49-F238E27FC236}">
                <a16:creationId xmlns:a16="http://schemas.microsoft.com/office/drawing/2014/main" id="{266DBDE6-8863-113C-BAE4-B04A49A27DCA}"/>
              </a:ext>
            </a:extLst>
          </p:cNvPr>
          <p:cNvGrpSpPr/>
          <p:nvPr/>
        </p:nvGrpSpPr>
        <p:grpSpPr>
          <a:xfrm>
            <a:off x="6607629" y="1677326"/>
            <a:ext cx="4655186" cy="4161288"/>
            <a:chOff x="3762768" y="2233339"/>
            <a:chExt cx="4961617" cy="4161288"/>
          </a:xfrm>
        </p:grpSpPr>
        <p:pic>
          <p:nvPicPr>
            <p:cNvPr id="9" name="Picture 8">
              <a:extLst>
                <a:ext uri="{FF2B5EF4-FFF2-40B4-BE49-F238E27FC236}">
                  <a16:creationId xmlns:a16="http://schemas.microsoft.com/office/drawing/2014/main" id="{E563BD5F-526B-4152-99EE-979D5488CEC3}"/>
                </a:ext>
              </a:extLst>
            </p:cNvPr>
            <p:cNvPicPr>
              <a:picLocks noChangeAspect="1"/>
            </p:cNvPicPr>
            <p:nvPr/>
          </p:nvPicPr>
          <p:blipFill>
            <a:blip r:embed="rId4"/>
            <a:srcRect t="32214" r="7698"/>
            <a:stretch/>
          </p:blipFill>
          <p:spPr>
            <a:xfrm>
              <a:off x="3762769" y="2233339"/>
              <a:ext cx="4847832" cy="4161288"/>
            </a:xfrm>
            <a:prstGeom prst="rect">
              <a:avLst/>
            </a:prstGeom>
            <a:solidFill>
              <a:schemeClr val="bg1"/>
            </a:solidFill>
            <a:ln w="6350">
              <a:solidFill>
                <a:schemeClr val="tx1">
                  <a:lumMod val="20000"/>
                  <a:lumOff val="80000"/>
                </a:schemeClr>
              </a:solidFill>
            </a:ln>
            <a:effectLst/>
          </p:spPr>
        </p:pic>
        <p:sp>
          <p:nvSpPr>
            <p:cNvPr id="24" name="Rectangle 23">
              <a:extLst>
                <a:ext uri="{FF2B5EF4-FFF2-40B4-BE49-F238E27FC236}">
                  <a16:creationId xmlns:a16="http://schemas.microsoft.com/office/drawing/2014/main" id="{7F903738-5B7A-4436-A04D-C0A5B00380FE}"/>
                </a:ext>
              </a:extLst>
            </p:cNvPr>
            <p:cNvSpPr/>
            <p:nvPr/>
          </p:nvSpPr>
          <p:spPr>
            <a:xfrm>
              <a:off x="3762768" y="3158495"/>
              <a:ext cx="4961617" cy="512723"/>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rial" panose="020B0604020202020204"/>
              </a:endParaRPr>
            </a:p>
          </p:txBody>
        </p:sp>
        <p:sp>
          <p:nvSpPr>
            <p:cNvPr id="25" name="Rectangle 24">
              <a:extLst>
                <a:ext uri="{FF2B5EF4-FFF2-40B4-BE49-F238E27FC236}">
                  <a16:creationId xmlns:a16="http://schemas.microsoft.com/office/drawing/2014/main" id="{00791EF1-21AB-4048-9809-3A557640EF39}"/>
                </a:ext>
              </a:extLst>
            </p:cNvPr>
            <p:cNvSpPr/>
            <p:nvPr/>
          </p:nvSpPr>
          <p:spPr>
            <a:xfrm>
              <a:off x="3762768" y="5862014"/>
              <a:ext cx="4961617" cy="512723"/>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rial" panose="020B0604020202020204"/>
              </a:endParaRPr>
            </a:p>
          </p:txBody>
        </p:sp>
      </p:grpSp>
      <p:sp>
        <p:nvSpPr>
          <p:cNvPr id="12" name="TextBox 11">
            <a:extLst>
              <a:ext uri="{FF2B5EF4-FFF2-40B4-BE49-F238E27FC236}">
                <a16:creationId xmlns:a16="http://schemas.microsoft.com/office/drawing/2014/main" id="{07D1268A-BABD-84FB-A216-E8C847223203}"/>
              </a:ext>
            </a:extLst>
          </p:cNvPr>
          <p:cNvSpPr txBox="1"/>
          <p:nvPr/>
        </p:nvSpPr>
        <p:spPr>
          <a:xfrm>
            <a:off x="687676" y="981698"/>
            <a:ext cx="4293083" cy="461665"/>
          </a:xfrm>
          <a:prstGeom prst="rect">
            <a:avLst/>
          </a:prstGeom>
          <a:solidFill>
            <a:schemeClr val="accent4">
              <a:lumMod val="90000"/>
            </a:schemeClr>
          </a:solidFill>
        </p:spPr>
        <p:txBody>
          <a:bodyPr wrap="square" rtlCol="0">
            <a:spAutoFit/>
          </a:bodyPr>
          <a:lstStyle/>
          <a:p>
            <a:r>
              <a:rPr lang="zh-CN" altLang="en-US" sz="2400" b="1">
                <a:solidFill>
                  <a:schemeClr val="bg1"/>
                </a:solidFill>
              </a:rPr>
              <a:t>高度置信</a:t>
            </a:r>
            <a:r>
              <a:rPr lang="en-US" altLang="zh-CN" sz="2400">
                <a:solidFill>
                  <a:schemeClr val="bg1"/>
                </a:solidFill>
              </a:rPr>
              <a:t>:</a:t>
            </a:r>
            <a:r>
              <a:rPr lang="zh-CN" altLang="en-US" sz="2400">
                <a:solidFill>
                  <a:schemeClr val="bg1"/>
                </a:solidFill>
              </a:rPr>
              <a:t>使用直接语言</a:t>
            </a:r>
            <a:endParaRPr lang="en-US" altLang="zh-CN" sz="2400">
              <a:solidFill>
                <a:schemeClr val="bg1"/>
              </a:solidFill>
            </a:endParaRPr>
          </a:p>
        </p:txBody>
      </p:sp>
      <p:sp>
        <p:nvSpPr>
          <p:cNvPr id="14" name="TextBox 13">
            <a:extLst>
              <a:ext uri="{FF2B5EF4-FFF2-40B4-BE49-F238E27FC236}">
                <a16:creationId xmlns:a16="http://schemas.microsoft.com/office/drawing/2014/main" id="{10975FBF-E2B6-32FF-FB97-F99652E5C985}"/>
              </a:ext>
            </a:extLst>
          </p:cNvPr>
          <p:cNvSpPr txBox="1"/>
          <p:nvPr/>
        </p:nvSpPr>
        <p:spPr>
          <a:xfrm>
            <a:off x="6733343" y="960713"/>
            <a:ext cx="3502357" cy="461665"/>
          </a:xfrm>
          <a:prstGeom prst="rect">
            <a:avLst/>
          </a:prstGeom>
          <a:solidFill>
            <a:schemeClr val="accent4">
              <a:lumMod val="90000"/>
            </a:schemeClr>
          </a:solidFill>
        </p:spPr>
        <p:txBody>
          <a:bodyPr wrap="square" rtlCol="0">
            <a:spAutoFit/>
          </a:bodyPr>
          <a:lstStyle/>
          <a:p>
            <a:r>
              <a:rPr lang="zh-CN" altLang="en-US" sz="2400" b="1">
                <a:solidFill>
                  <a:schemeClr val="bg1"/>
                </a:solidFill>
              </a:rPr>
              <a:t>中度置信</a:t>
            </a:r>
            <a:r>
              <a:rPr lang="en-US" altLang="zh-CN" sz="2400">
                <a:solidFill>
                  <a:schemeClr val="bg1"/>
                </a:solidFill>
              </a:rPr>
              <a:t>: </a:t>
            </a:r>
            <a:r>
              <a:rPr lang="zh-CN" altLang="en-US" sz="2400">
                <a:solidFill>
                  <a:schemeClr val="bg1"/>
                </a:solidFill>
              </a:rPr>
              <a:t>表明推断响应</a:t>
            </a:r>
            <a:endParaRPr lang="en-US" sz="2400">
              <a:solidFill>
                <a:schemeClr val="bg1"/>
              </a:solidFill>
            </a:endParaRPr>
          </a:p>
        </p:txBody>
      </p:sp>
      <p:sp>
        <p:nvSpPr>
          <p:cNvPr id="20" name="TextBox 19">
            <a:extLst>
              <a:ext uri="{FF2B5EF4-FFF2-40B4-BE49-F238E27FC236}">
                <a16:creationId xmlns:a16="http://schemas.microsoft.com/office/drawing/2014/main" id="{1C9A68CC-329B-705A-3042-E16AB7310D07}"/>
              </a:ext>
            </a:extLst>
          </p:cNvPr>
          <p:cNvSpPr txBox="1"/>
          <p:nvPr/>
        </p:nvSpPr>
        <p:spPr>
          <a:xfrm>
            <a:off x="687676" y="3964891"/>
            <a:ext cx="4646958" cy="830997"/>
          </a:xfrm>
          <a:prstGeom prst="rect">
            <a:avLst/>
          </a:prstGeom>
          <a:solidFill>
            <a:schemeClr val="accent4">
              <a:lumMod val="90000"/>
            </a:schemeClr>
          </a:solidFill>
        </p:spPr>
        <p:txBody>
          <a:bodyPr wrap="square" rtlCol="0">
            <a:spAutoFit/>
          </a:bodyPr>
          <a:lstStyle/>
          <a:p>
            <a:r>
              <a:rPr lang="zh-CN" altLang="en-US" sz="2400" b="1">
                <a:solidFill>
                  <a:schemeClr val="bg1"/>
                </a:solidFill>
              </a:rPr>
              <a:t>低置信度</a:t>
            </a:r>
            <a:r>
              <a:rPr lang="en-US" altLang="zh-CN" sz="2400">
                <a:solidFill>
                  <a:schemeClr val="bg1"/>
                </a:solidFill>
              </a:rPr>
              <a:t>:</a:t>
            </a:r>
            <a:r>
              <a:rPr lang="zh-CN" altLang="en-US" sz="2400">
                <a:solidFill>
                  <a:schemeClr val="bg1"/>
                </a:solidFill>
              </a:rPr>
              <a:t>表明无相关文献，建议替代的相关搜索</a:t>
            </a:r>
            <a:endParaRPr lang="en-US" sz="2400">
              <a:solidFill>
                <a:schemeClr val="bg1"/>
              </a:solidFill>
            </a:endParaRPr>
          </a:p>
        </p:txBody>
      </p:sp>
      <p:pic>
        <p:nvPicPr>
          <p:cNvPr id="21" name="Picture 20">
            <a:extLst>
              <a:ext uri="{FF2B5EF4-FFF2-40B4-BE49-F238E27FC236}">
                <a16:creationId xmlns:a16="http://schemas.microsoft.com/office/drawing/2014/main" id="{821AC56A-EEB6-5CCB-D017-109472D3326C}"/>
              </a:ext>
            </a:extLst>
          </p:cNvPr>
          <p:cNvPicPr>
            <a:picLocks noChangeAspect="1"/>
          </p:cNvPicPr>
          <p:nvPr/>
        </p:nvPicPr>
        <p:blipFill>
          <a:blip r:embed="rId5"/>
          <a:srcRect t="30801" b="14932"/>
          <a:stretch/>
        </p:blipFill>
        <p:spPr>
          <a:xfrm>
            <a:off x="661603" y="4980002"/>
            <a:ext cx="5418503" cy="1677444"/>
          </a:xfrm>
          <a:prstGeom prst="rect">
            <a:avLst/>
          </a:prstGeom>
        </p:spPr>
      </p:pic>
      <p:sp>
        <p:nvSpPr>
          <p:cNvPr id="26" name="Rectangle 25">
            <a:extLst>
              <a:ext uri="{FF2B5EF4-FFF2-40B4-BE49-F238E27FC236}">
                <a16:creationId xmlns:a16="http://schemas.microsoft.com/office/drawing/2014/main" id="{958BA502-198C-D084-FCEC-F6AD60D51423}"/>
              </a:ext>
            </a:extLst>
          </p:cNvPr>
          <p:cNvSpPr/>
          <p:nvPr/>
        </p:nvSpPr>
        <p:spPr>
          <a:xfrm>
            <a:off x="697272" y="5634983"/>
            <a:ext cx="4537468" cy="18374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6DAF0F-8054-28D0-0091-1FAE1D4A7525}"/>
              </a:ext>
            </a:extLst>
          </p:cNvPr>
          <p:cNvSpPr/>
          <p:nvPr/>
        </p:nvSpPr>
        <p:spPr>
          <a:xfrm>
            <a:off x="1542638" y="6330393"/>
            <a:ext cx="4225501" cy="1760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EBDB7A2-7F41-4B7B-919F-DF7861D7CA00}"/>
              </a:ext>
            </a:extLst>
          </p:cNvPr>
          <p:cNvSpPr txBox="1"/>
          <p:nvPr/>
        </p:nvSpPr>
        <p:spPr>
          <a:xfrm rot="20222662">
            <a:off x="2316154" y="4804768"/>
            <a:ext cx="3220371" cy="458908"/>
          </a:xfrm>
          <a:prstGeom prst="rect">
            <a:avLst/>
          </a:prstGeom>
          <a:noFill/>
        </p:spPr>
        <p:txBody>
          <a:bodyPr wrap="square">
            <a:spAutoFit/>
          </a:bodyPr>
          <a:lstStyle/>
          <a:p>
            <a:pPr>
              <a:lnSpc>
                <a:spcPct val="150000"/>
              </a:lnSpc>
            </a:pPr>
            <a:r>
              <a:rPr lang="en-US" altLang="zh-CN" sz="1800">
                <a:solidFill>
                  <a:schemeClr val="accent2"/>
                </a:solidFill>
                <a:latin typeface="Microsoft YaHei" panose="020B0503020204020204" pitchFamily="34" charset="-122"/>
                <a:ea typeface="Microsoft YaHei" panose="020B0503020204020204" pitchFamily="34" charset="-122"/>
              </a:rPr>
              <a:t>Scopus AI</a:t>
            </a:r>
            <a:r>
              <a:rPr lang="zh-CN" altLang="en-US" sz="1800">
                <a:solidFill>
                  <a:schemeClr val="accent2"/>
                </a:solidFill>
                <a:latin typeface="Microsoft YaHei" panose="020B0503020204020204" pitchFamily="34" charset="-122"/>
                <a:ea typeface="Microsoft YaHei" panose="020B0503020204020204" pitchFamily="34" charset="-122"/>
              </a:rPr>
              <a:t>不会产生深度赝品</a:t>
            </a:r>
            <a:endParaRPr lang="en-US" sz="1800">
              <a:solidFill>
                <a:schemeClr val="accent2"/>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41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9F16-814C-E385-0575-4D0552098AA7}"/>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6BAF6912-6FDF-83D5-9F97-350CDF0F7F3E}"/>
              </a:ext>
            </a:extLst>
          </p:cNvPr>
          <p:cNvGraphicFramePr>
            <a:graphicFrameLocks noGrp="1"/>
          </p:cNvGraphicFramePr>
          <p:nvPr>
            <p:extLst>
              <p:ext uri="{D42A27DB-BD31-4B8C-83A1-F6EECF244321}">
                <p14:modId xmlns:p14="http://schemas.microsoft.com/office/powerpoint/2010/main" val="1446939155"/>
              </p:ext>
            </p:extLst>
          </p:nvPr>
        </p:nvGraphicFramePr>
        <p:xfrm>
          <a:off x="766792" y="2872785"/>
          <a:ext cx="7883202" cy="1817889"/>
        </p:xfrm>
        <a:graphic>
          <a:graphicData uri="http://schemas.openxmlformats.org/drawingml/2006/table">
            <a:tbl>
              <a:tblPr firstRow="1" bandRow="1"/>
              <a:tblGrid>
                <a:gridCol w="1966133">
                  <a:extLst>
                    <a:ext uri="{9D8B030D-6E8A-4147-A177-3AD203B41FA5}">
                      <a16:colId xmlns:a16="http://schemas.microsoft.com/office/drawing/2014/main" val="1023530525"/>
                    </a:ext>
                  </a:extLst>
                </a:gridCol>
                <a:gridCol w="2020585">
                  <a:extLst>
                    <a:ext uri="{9D8B030D-6E8A-4147-A177-3AD203B41FA5}">
                      <a16:colId xmlns:a16="http://schemas.microsoft.com/office/drawing/2014/main" val="3358560666"/>
                    </a:ext>
                  </a:extLst>
                </a:gridCol>
                <a:gridCol w="2188064">
                  <a:extLst>
                    <a:ext uri="{9D8B030D-6E8A-4147-A177-3AD203B41FA5}">
                      <a16:colId xmlns:a16="http://schemas.microsoft.com/office/drawing/2014/main" val="1214043777"/>
                    </a:ext>
                  </a:extLst>
                </a:gridCol>
                <a:gridCol w="1708420">
                  <a:extLst>
                    <a:ext uri="{9D8B030D-6E8A-4147-A177-3AD203B41FA5}">
                      <a16:colId xmlns:a16="http://schemas.microsoft.com/office/drawing/2014/main" val="1544618451"/>
                    </a:ext>
                  </a:extLst>
                </a:gridCol>
              </a:tblGrid>
              <a:tr h="41580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先进的</a:t>
                      </a:r>
                      <a:r>
                        <a:rPr kumimoji="0" lang="en-US" altLang="zh-CN"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Scopus AI </a:t>
                      </a: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技术</a:t>
                      </a:r>
                      <a:endPar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endParaRPr>
                    </a:p>
                  </a:txBody>
                  <a:tcPr marL="121920" marR="121920" marT="60960" marB="6096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7241664"/>
                  </a:ext>
                </a:extLst>
              </a:tr>
              <a:tr h="140208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10" normalizeH="0" baseline="0" noProof="0">
                          <a:ln>
                            <a:noFill/>
                          </a:ln>
                          <a:solidFill>
                            <a:srgbClr val="FF6B00"/>
                          </a:solidFill>
                          <a:effectLst/>
                          <a:uLnTx/>
                          <a:uFillTx/>
                          <a:latin typeface="Arial" panose="020B0604020202020204"/>
                          <a:ea typeface="+mn-ea"/>
                          <a:cs typeface="+mn-cs"/>
                        </a:rPr>
                        <a:t>RAG Fusion</a:t>
                      </a:r>
                    </a:p>
                  </a:txBody>
                  <a:tcPr marL="121920" marR="121920" marT="60960" marB="0" anchor="b">
                    <a:lnR w="12700" cap="flat" cmpd="sng" algn="ctr">
                      <a:solidFill>
                        <a:schemeClr val="tx1">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rPr>
                        <a:t>Copilot search</a:t>
                      </a:r>
                    </a:p>
                  </a:txBody>
                  <a:tcPr marL="121920" marR="121920" marT="60960" marB="0" anchor="b">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rPr>
                        <a:t>Prompt engineering</a:t>
                      </a:r>
                    </a:p>
                  </a:txBody>
                  <a:tcPr marL="121920" marR="121920" marT="60960" marB="0" anchor="b">
                    <a:lnL w="12700" cap="flat" cmpd="sng" algn="ctr">
                      <a:solidFill>
                        <a:schemeClr val="tx1">
                          <a:lumMod val="20000"/>
                          <a:lumOff val="8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rPr>
                        <a:t>Reflection layer</a:t>
                      </a:r>
                    </a:p>
                  </a:txBody>
                  <a:tcPr marL="121920" marR="121920" marT="60960" marB="0" anchor="b">
                    <a:lnL w="3175"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54792695"/>
                  </a:ext>
                </a:extLst>
              </a:tr>
            </a:tbl>
          </a:graphicData>
        </a:graphic>
      </p:graphicFrame>
      <p:graphicFrame>
        <p:nvGraphicFramePr>
          <p:cNvPr id="16" name="Table 15">
            <a:extLst>
              <a:ext uri="{FF2B5EF4-FFF2-40B4-BE49-F238E27FC236}">
                <a16:creationId xmlns:a16="http://schemas.microsoft.com/office/drawing/2014/main" id="{A902C73C-D945-508E-1DFA-8A32F5280504}"/>
              </a:ext>
            </a:extLst>
          </p:cNvPr>
          <p:cNvGraphicFramePr>
            <a:graphicFrameLocks noGrp="1"/>
          </p:cNvGraphicFramePr>
          <p:nvPr>
            <p:extLst>
              <p:ext uri="{D42A27DB-BD31-4B8C-83A1-F6EECF244321}">
                <p14:modId xmlns:p14="http://schemas.microsoft.com/office/powerpoint/2010/main" val="2194071525"/>
              </p:ext>
            </p:extLst>
          </p:nvPr>
        </p:nvGraphicFramePr>
        <p:xfrm>
          <a:off x="775175" y="933736"/>
          <a:ext cx="7883202" cy="1649328"/>
        </p:xfrm>
        <a:graphic>
          <a:graphicData uri="http://schemas.openxmlformats.org/drawingml/2006/table">
            <a:tbl>
              <a:tblPr firstRow="1" bandRow="1"/>
              <a:tblGrid>
                <a:gridCol w="3941601">
                  <a:extLst>
                    <a:ext uri="{9D8B030D-6E8A-4147-A177-3AD203B41FA5}">
                      <a16:colId xmlns:a16="http://schemas.microsoft.com/office/drawing/2014/main" val="1023530525"/>
                    </a:ext>
                  </a:extLst>
                </a:gridCol>
                <a:gridCol w="3941601">
                  <a:extLst>
                    <a:ext uri="{9D8B030D-6E8A-4147-A177-3AD203B41FA5}">
                      <a16:colId xmlns:a16="http://schemas.microsoft.com/office/drawing/2014/main" val="3233797863"/>
                    </a:ext>
                  </a:extLst>
                </a:gridCol>
              </a:tblGrid>
              <a:tr h="380615">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Scopus </a:t>
                      </a:r>
                      <a:r>
                        <a:rPr kumimoji="0" lang="zh-CN" altLang="en-US" sz="1600" b="1" i="0" u="none" strike="noStrike" kern="1200" cap="none" spc="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高质量内容</a:t>
                      </a:r>
                      <a:endParaRPr kumimoji="0" lang="en-US" sz="1600" b="1" i="0" u="none" strike="noStrike" kern="1200" cap="none" spc="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endParaRPr>
                    </a:p>
                  </a:txBody>
                  <a:tcPr marL="121920" marR="121920" marT="60960" marB="60960" anchor="ctr">
                    <a:solidFill>
                      <a:schemeClr val="bg1">
                        <a:lumMod val="95000"/>
                      </a:schemeClr>
                    </a:solidFill>
                  </a:tcPr>
                </a:tc>
                <a:tc hMerge="1">
                  <a:txBody>
                    <a:bodyPr/>
                    <a:lstStyle/>
                    <a:p>
                      <a:endParaRPr lang="en-US"/>
                    </a:p>
                  </a:txBody>
                  <a:tcPr>
                    <a:solidFill>
                      <a:srgbClr val="FFEFE3"/>
                    </a:solidFill>
                  </a:tcPr>
                </a:tc>
                <a:extLst>
                  <a:ext uri="{0D108BD9-81ED-4DB2-BD59-A6C34878D82A}">
                    <a16:rowId xmlns:a16="http://schemas.microsoft.com/office/drawing/2014/main" val="3067241664"/>
                  </a:ext>
                </a:extLst>
              </a:tr>
              <a:tr h="12687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6B00"/>
                          </a:solidFill>
                          <a:effectLst/>
                          <a:uLnTx/>
                          <a:uFillTx/>
                          <a:latin typeface="+mn-lt"/>
                          <a:ea typeface="+mn-ea"/>
                          <a:cs typeface="+mn-cs"/>
                        </a:rPr>
                        <a:t>Trusted, high quality content</a:t>
                      </a:r>
                    </a:p>
                  </a:txBody>
                  <a:tcPr marL="121920" marR="121920" marT="60960" marB="0" anchor="b">
                    <a:lnR w="12700" cap="flat" cmpd="sng" algn="ctr">
                      <a:solidFill>
                        <a:schemeClr val="tx1">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10" normalizeH="0" baseline="0" noProof="0">
                          <a:ln>
                            <a:noFill/>
                          </a:ln>
                          <a:solidFill>
                            <a:srgbClr val="FF6B00"/>
                          </a:solidFill>
                          <a:effectLst/>
                          <a:uLnTx/>
                          <a:uFillTx/>
                          <a:latin typeface="+mn-lt"/>
                          <a:ea typeface="+mn-ea"/>
                          <a:cs typeface="+mn-cs"/>
                        </a:rPr>
                        <a:t>Re-evaluation policy</a:t>
                      </a:r>
                    </a:p>
                  </a:txBody>
                  <a:tcPr marL="121920" marR="121920" marT="60960" marB="0" anchor="b">
                    <a:lnL w="12700" cap="flat" cmpd="sng" algn="ctr">
                      <a:solidFill>
                        <a:schemeClr val="tx1">
                          <a:lumMod val="20000"/>
                          <a:lumOff val="80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54792695"/>
                  </a:ext>
                </a:extLst>
              </a:tr>
            </a:tbl>
          </a:graphicData>
        </a:graphic>
      </p:graphicFrame>
      <p:sp>
        <p:nvSpPr>
          <p:cNvPr id="3" name="Rectangle: Rounded Corners 9">
            <a:extLst>
              <a:ext uri="{FF2B5EF4-FFF2-40B4-BE49-F238E27FC236}">
                <a16:creationId xmlns:a16="http://schemas.microsoft.com/office/drawing/2014/main" id="{C9407160-CB9F-CA2D-DC0C-0E24EC5B34FA}"/>
              </a:ext>
            </a:extLst>
          </p:cNvPr>
          <p:cNvSpPr/>
          <p:nvPr/>
        </p:nvSpPr>
        <p:spPr>
          <a:xfrm>
            <a:off x="9527601" y="4401641"/>
            <a:ext cx="2202239" cy="211181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21920" rIns="0" bIns="121920" rtlCol="0" anchor="t"/>
          <a:lstStyle/>
          <a:p>
            <a:pPr defTabSz="1219170">
              <a:spcAft>
                <a:spcPts val="400"/>
              </a:spcAft>
              <a:buClr>
                <a:srgbClr val="FF6B00"/>
              </a:buClr>
              <a:defRPr/>
            </a:pPr>
            <a:endParaRPr lang="en-US" sz="1200" b="1">
              <a:solidFill>
                <a:srgbClr val="FF6B00"/>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17D691C-1DCF-1E2F-A7C2-C789A13334B2}"/>
              </a:ext>
            </a:extLst>
          </p:cNvPr>
          <p:cNvSpPr txBox="1">
            <a:spLocks/>
          </p:cNvSpPr>
          <p:nvPr/>
        </p:nvSpPr>
        <p:spPr>
          <a:xfrm>
            <a:off x="1151468" y="-673099"/>
            <a:ext cx="10655299" cy="673100"/>
          </a:xfrm>
          <a:prstGeom prst="rect">
            <a:avLst/>
          </a:prstGeom>
        </p:spPr>
        <p:txBody>
          <a:bodyPr vert="horz" lIns="0" tIns="0" rIns="0" bIns="0" rtlCol="0" anchor="t" anchorCtr="0">
            <a:noAutofit/>
          </a:bodyPr>
          <a:lstStyle>
            <a:defPPr>
              <a:defRPr lang="en-US"/>
            </a:defPPr>
            <a:lvl1pPr marL="0" algn="l" defTabSz="685800" rtl="0" eaLnBrk="1" latinLnBrk="0" hangingPunct="1">
              <a:lnSpc>
                <a:spcPct val="100000"/>
              </a:lnSpc>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spcBef>
                <a:spcPts val="0"/>
              </a:spcBef>
              <a:defRPr/>
            </a:pPr>
            <a:endParaRPr lang="en-US" sz="3733">
              <a:solidFill>
                <a:srgbClr val="53565A"/>
              </a:solidFill>
              <a:latin typeface="Arial" panose="020B0604020202020204"/>
            </a:endParaRPr>
          </a:p>
        </p:txBody>
      </p:sp>
      <p:sp>
        <p:nvSpPr>
          <p:cNvPr id="9" name="Title 2">
            <a:extLst>
              <a:ext uri="{FF2B5EF4-FFF2-40B4-BE49-F238E27FC236}">
                <a16:creationId xmlns:a16="http://schemas.microsoft.com/office/drawing/2014/main" id="{ECA6CDF6-A22D-265E-BFD7-9545CE9B58BC}"/>
              </a:ext>
            </a:extLst>
          </p:cNvPr>
          <p:cNvSpPr txBox="1">
            <a:spLocks/>
          </p:cNvSpPr>
          <p:nvPr/>
        </p:nvSpPr>
        <p:spPr>
          <a:xfrm>
            <a:off x="185505" y="31721"/>
            <a:ext cx="10655299" cy="673100"/>
          </a:xfrm>
          <a:prstGeom prst="rect">
            <a:avLst/>
          </a:prstGeom>
        </p:spPr>
        <p:txBody>
          <a:bodyPr vert="horz" lIns="0" tIns="0" rIns="0" bIns="0" rtlCol="0" anchor="b" anchorCtr="0">
            <a:noAutofit/>
          </a:bodyPr>
          <a:lstStyle>
            <a:lvl1pPr algn="l" defTabSz="685783" rtl="0" eaLnBrk="1" latinLnBrk="0" hangingPunct="1">
              <a:lnSpc>
                <a:spcPct val="100000"/>
              </a:lnSpc>
              <a:spcBef>
                <a:spcPct val="0"/>
              </a:spcBef>
              <a:buNone/>
              <a:defRPr sz="2800" kern="1200">
                <a:solidFill>
                  <a:schemeClr val="tx1"/>
                </a:solidFill>
                <a:latin typeface="+mj-lt"/>
                <a:ea typeface="+mj-ea"/>
                <a:cs typeface="+mj-cs"/>
              </a:defRPr>
            </a:lvl1pPr>
          </a:lstStyle>
          <a:p>
            <a:pPr defTabSz="914354">
              <a:spcBef>
                <a:spcPts val="0"/>
              </a:spcBef>
              <a:defRPr/>
            </a:pPr>
            <a:r>
              <a:rPr lang="zh-CN" altLang="en-US" sz="3600" spc="-13">
                <a:solidFill>
                  <a:srgbClr val="53565A"/>
                </a:solidFill>
                <a:latin typeface="微软雅黑" panose="020B0503020204020204" pitchFamily="34" charset="-122"/>
                <a:ea typeface="微软雅黑" panose="020B0503020204020204" pitchFamily="34" charset="-122"/>
              </a:rPr>
              <a:t>小结：多策略确</a:t>
            </a:r>
            <a:r>
              <a:rPr lang="zh-CN" altLang="en-US" sz="3600" spc="-13">
                <a:latin typeface="微软雅黑" panose="020B0503020204020204" pitchFamily="34" charset="-122"/>
                <a:ea typeface="微软雅黑" panose="020B0503020204020204" pitchFamily="34" charset="-122"/>
              </a:rPr>
              <a:t>保</a:t>
            </a:r>
            <a:r>
              <a:rPr lang="en-US" sz="3600" spc="-13">
                <a:solidFill>
                  <a:schemeClr val="accent2"/>
                </a:solidFill>
                <a:latin typeface="微软雅黑" panose="020B0503020204020204" pitchFamily="34" charset="-122"/>
                <a:ea typeface="微软雅黑" panose="020B0503020204020204" pitchFamily="34" charset="-122"/>
              </a:rPr>
              <a:t>Scopus AI </a:t>
            </a:r>
            <a:r>
              <a:rPr lang="zh-CN" altLang="en-US" sz="3600" spc="-13">
                <a:solidFill>
                  <a:srgbClr val="53565A"/>
                </a:solidFill>
                <a:latin typeface="微软雅黑" panose="020B0503020204020204" pitchFamily="34" charset="-122"/>
                <a:ea typeface="微软雅黑" panose="020B0503020204020204" pitchFamily="34" charset="-122"/>
              </a:rPr>
              <a:t>的高质量和可靠性</a:t>
            </a:r>
            <a:endParaRPr lang="en-US" sz="3600" spc="-13">
              <a:solidFill>
                <a:srgbClr val="53565A"/>
              </a:solidFill>
              <a:latin typeface="微软雅黑" panose="020B0503020204020204" pitchFamily="34" charset="-122"/>
              <a:ea typeface="微软雅黑" panose="020B0503020204020204" pitchFamily="34" charset="-122"/>
            </a:endParaRPr>
          </a:p>
        </p:txBody>
      </p:sp>
      <p:pic>
        <p:nvPicPr>
          <p:cNvPr id="6" name="Graphic 5">
            <a:extLst>
              <a:ext uri="{FF2B5EF4-FFF2-40B4-BE49-F238E27FC236}">
                <a16:creationId xmlns:a16="http://schemas.microsoft.com/office/drawing/2014/main" id="{BF043D01-0428-44F4-D898-EDDE0A30B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118" y="1493599"/>
            <a:ext cx="796605" cy="796605"/>
          </a:xfrm>
          <a:prstGeom prst="rect">
            <a:avLst/>
          </a:prstGeom>
        </p:spPr>
      </p:pic>
      <p:pic>
        <p:nvPicPr>
          <p:cNvPr id="17" name="Graphic 16">
            <a:extLst>
              <a:ext uri="{FF2B5EF4-FFF2-40B4-BE49-F238E27FC236}">
                <a16:creationId xmlns:a16="http://schemas.microsoft.com/office/drawing/2014/main" id="{E25BAD48-B54C-BC5A-2D82-C257614F92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8151" y="1404215"/>
            <a:ext cx="796605" cy="796605"/>
          </a:xfrm>
          <a:prstGeom prst="rect">
            <a:avLst/>
          </a:prstGeom>
        </p:spPr>
      </p:pic>
      <p:graphicFrame>
        <p:nvGraphicFramePr>
          <p:cNvPr id="20" name="Table 19">
            <a:extLst>
              <a:ext uri="{FF2B5EF4-FFF2-40B4-BE49-F238E27FC236}">
                <a16:creationId xmlns:a16="http://schemas.microsoft.com/office/drawing/2014/main" id="{7C6857A0-1E23-F9F6-F48C-E43F9024572F}"/>
              </a:ext>
            </a:extLst>
          </p:cNvPr>
          <p:cNvGraphicFramePr>
            <a:graphicFrameLocks noGrp="1"/>
          </p:cNvGraphicFramePr>
          <p:nvPr>
            <p:extLst>
              <p:ext uri="{D42A27DB-BD31-4B8C-83A1-F6EECF244321}">
                <p14:modId xmlns:p14="http://schemas.microsoft.com/office/powerpoint/2010/main" val="1863504707"/>
              </p:ext>
            </p:extLst>
          </p:nvPr>
        </p:nvGraphicFramePr>
        <p:xfrm>
          <a:off x="869791" y="5017460"/>
          <a:ext cx="7883203" cy="1584960"/>
        </p:xfrm>
        <a:graphic>
          <a:graphicData uri="http://schemas.openxmlformats.org/drawingml/2006/table">
            <a:tbl>
              <a:tblPr firstRow="1" bandRow="1"/>
              <a:tblGrid>
                <a:gridCol w="2472735">
                  <a:extLst>
                    <a:ext uri="{9D8B030D-6E8A-4147-A177-3AD203B41FA5}">
                      <a16:colId xmlns:a16="http://schemas.microsoft.com/office/drawing/2014/main" val="1023530525"/>
                    </a:ext>
                  </a:extLst>
                </a:gridCol>
                <a:gridCol w="2618389">
                  <a:extLst>
                    <a:ext uri="{9D8B030D-6E8A-4147-A177-3AD203B41FA5}">
                      <a16:colId xmlns:a16="http://schemas.microsoft.com/office/drawing/2014/main" val="3233797863"/>
                    </a:ext>
                  </a:extLst>
                </a:gridCol>
                <a:gridCol w="2792079">
                  <a:extLst>
                    <a:ext uri="{9D8B030D-6E8A-4147-A177-3AD203B41FA5}">
                      <a16:colId xmlns:a16="http://schemas.microsoft.com/office/drawing/2014/main" val="4241961922"/>
                    </a:ext>
                  </a:extLst>
                </a:gridCol>
              </a:tblGrid>
              <a:tr h="36576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Scopus AI </a:t>
                      </a: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输出结果的评估和人工监督</a:t>
                      </a:r>
                      <a:endPar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endParaRPr>
                    </a:p>
                  </a:txBody>
                  <a:tcPr marL="121920" marR="121920" marT="60960" marB="60960" anchor="ctr">
                    <a:solidFill>
                      <a:schemeClr val="bg1">
                        <a:lumMod val="95000"/>
                      </a:schemeClr>
                    </a:solidFill>
                  </a:tcPr>
                </a:tc>
                <a:tc hMerge="1">
                  <a:txBody>
                    <a:bodyPr/>
                    <a:lstStyle/>
                    <a:p>
                      <a:endParaRPr lang="en-US"/>
                    </a:p>
                  </a:txBody>
                  <a:tcPr>
                    <a:solidFill>
                      <a:srgbClr val="FFEFE3"/>
                    </a:solidFill>
                  </a:tcPr>
                </a:tc>
                <a:tc hMerge="1">
                  <a:txBody>
                    <a:bodyPr/>
                    <a:lstStyle/>
                    <a:p>
                      <a:endParaRPr lang="en-US"/>
                    </a:p>
                  </a:txBody>
                  <a:tcPr/>
                </a:tc>
                <a:extLst>
                  <a:ext uri="{0D108BD9-81ED-4DB2-BD59-A6C34878D82A}">
                    <a16:rowId xmlns:a16="http://schemas.microsoft.com/office/drawing/2014/main" val="3067241664"/>
                  </a:ext>
                </a:extLst>
              </a:tr>
              <a:tr h="121920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10" normalizeH="0" baseline="0" noProof="0">
                          <a:ln>
                            <a:noFill/>
                          </a:ln>
                          <a:solidFill>
                            <a:srgbClr val="FF6B00"/>
                          </a:solidFill>
                          <a:effectLst/>
                          <a:uLnTx/>
                          <a:uFillTx/>
                          <a:latin typeface="+mn-lt"/>
                          <a:ea typeface="+mn-ea"/>
                          <a:cs typeface="+mn-cs"/>
                        </a:rPr>
                        <a:t>Quality evaluation framework</a:t>
                      </a:r>
                    </a:p>
                  </a:txBody>
                  <a:tcPr marL="121920" marR="121920" marT="60960" marB="0" anchor="b">
                    <a:lnR w="12700" cap="flat" cmpd="sng" algn="ctr">
                      <a:solidFill>
                        <a:schemeClr val="tx1">
                          <a:lumMod val="20000"/>
                          <a:lumOff val="80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10" normalizeH="0" baseline="0" noProof="0">
                          <a:ln>
                            <a:noFill/>
                          </a:ln>
                          <a:solidFill>
                            <a:srgbClr val="FF6B00"/>
                          </a:solidFill>
                          <a:effectLst/>
                          <a:uLnTx/>
                          <a:uFillTx/>
                          <a:latin typeface="+mn-lt"/>
                          <a:ea typeface="+mn-ea"/>
                          <a:cs typeface="+mn-cs"/>
                        </a:rPr>
                        <a:t>Harmful evaluation framework </a:t>
                      </a:r>
                    </a:p>
                  </a:txBody>
                  <a:tcPr marL="121920" marR="121920" marT="60960" marB="0" anchor="b">
                    <a:lnL w="12700" cap="flat" cmpd="sng" algn="ctr">
                      <a:solidFill>
                        <a:schemeClr val="tx1">
                          <a:lumMod val="20000"/>
                          <a:lumOff val="8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900" b="1" i="0" u="none" strike="noStrike" kern="1200" cap="none" spc="-10" normalizeH="0" baseline="0" noProof="0">
                          <a:ln>
                            <a:noFill/>
                          </a:ln>
                          <a:solidFill>
                            <a:srgbClr val="FF6B00"/>
                          </a:solidFill>
                          <a:effectLst/>
                          <a:uLnTx/>
                          <a:uFillTx/>
                          <a:latin typeface="+mn-lt"/>
                          <a:ea typeface="+mn-ea"/>
                          <a:cs typeface="+mn-cs"/>
                        </a:rPr>
                        <a:t>Human oversight</a:t>
                      </a:r>
                    </a:p>
                  </a:txBody>
                  <a:tcPr marL="121920" marR="121920" marT="60960" marB="0" anchor="b">
                    <a:lnL w="3175"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54792695"/>
                  </a:ext>
                </a:extLst>
              </a:tr>
            </a:tbl>
          </a:graphicData>
        </a:graphic>
      </p:graphicFrame>
      <p:pic>
        <p:nvPicPr>
          <p:cNvPr id="29" name="Graphic 28">
            <a:extLst>
              <a:ext uri="{FF2B5EF4-FFF2-40B4-BE49-F238E27FC236}">
                <a16:creationId xmlns:a16="http://schemas.microsoft.com/office/drawing/2014/main" id="{35FC7AC1-B7E0-04B3-ABEA-422E17AB37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6491" y="3522319"/>
            <a:ext cx="535799" cy="535799"/>
          </a:xfrm>
          <a:prstGeom prst="rect">
            <a:avLst/>
          </a:prstGeom>
        </p:spPr>
      </p:pic>
      <p:pic>
        <p:nvPicPr>
          <p:cNvPr id="31" name="Graphic 30">
            <a:extLst>
              <a:ext uri="{FF2B5EF4-FFF2-40B4-BE49-F238E27FC236}">
                <a16:creationId xmlns:a16="http://schemas.microsoft.com/office/drawing/2014/main" id="{7678027E-080F-7DAD-A800-2133D0DF0E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3155" y="3425545"/>
            <a:ext cx="653136" cy="653136"/>
          </a:xfrm>
          <a:prstGeom prst="rect">
            <a:avLst/>
          </a:prstGeom>
        </p:spPr>
      </p:pic>
      <p:pic>
        <p:nvPicPr>
          <p:cNvPr id="33" name="Graphic 32">
            <a:extLst>
              <a:ext uri="{FF2B5EF4-FFF2-40B4-BE49-F238E27FC236}">
                <a16:creationId xmlns:a16="http://schemas.microsoft.com/office/drawing/2014/main" id="{7DC9D070-B71C-DC0E-7B8C-2F8255ACAA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2772" y="3421879"/>
            <a:ext cx="703331" cy="703331"/>
          </a:xfrm>
          <a:prstGeom prst="rect">
            <a:avLst/>
          </a:prstGeom>
        </p:spPr>
      </p:pic>
      <p:sp>
        <p:nvSpPr>
          <p:cNvPr id="40" name="Right Arrow 39">
            <a:extLst>
              <a:ext uri="{FF2B5EF4-FFF2-40B4-BE49-F238E27FC236}">
                <a16:creationId xmlns:a16="http://schemas.microsoft.com/office/drawing/2014/main" id="{FA34F91A-3C45-0177-A639-94E1B003DEC0}"/>
              </a:ext>
            </a:extLst>
          </p:cNvPr>
          <p:cNvSpPr/>
          <p:nvPr/>
        </p:nvSpPr>
        <p:spPr>
          <a:xfrm rot="5400000">
            <a:off x="4596191" y="4775750"/>
            <a:ext cx="265499" cy="18675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43" name="Right Arrow 42">
            <a:extLst>
              <a:ext uri="{FF2B5EF4-FFF2-40B4-BE49-F238E27FC236}">
                <a16:creationId xmlns:a16="http://schemas.microsoft.com/office/drawing/2014/main" id="{FDF68A7C-412C-2099-FC5A-D2E199BF1F24}"/>
              </a:ext>
            </a:extLst>
          </p:cNvPr>
          <p:cNvSpPr/>
          <p:nvPr/>
        </p:nvSpPr>
        <p:spPr>
          <a:xfrm rot="5400000">
            <a:off x="4588485" y="2626347"/>
            <a:ext cx="253519" cy="19837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graphicFrame>
        <p:nvGraphicFramePr>
          <p:cNvPr id="44" name="Table 43">
            <a:extLst>
              <a:ext uri="{FF2B5EF4-FFF2-40B4-BE49-F238E27FC236}">
                <a16:creationId xmlns:a16="http://schemas.microsoft.com/office/drawing/2014/main" id="{56347DE5-B76A-F291-6A85-FD926518363F}"/>
              </a:ext>
            </a:extLst>
          </p:cNvPr>
          <p:cNvGraphicFramePr>
            <a:graphicFrameLocks noGrp="1"/>
          </p:cNvGraphicFramePr>
          <p:nvPr>
            <p:extLst>
              <p:ext uri="{D42A27DB-BD31-4B8C-83A1-F6EECF244321}">
                <p14:modId xmlns:p14="http://schemas.microsoft.com/office/powerpoint/2010/main" val="1034673534"/>
              </p:ext>
            </p:extLst>
          </p:nvPr>
        </p:nvGraphicFramePr>
        <p:xfrm>
          <a:off x="9390958" y="1113369"/>
          <a:ext cx="2028156" cy="5484281"/>
        </p:xfrm>
        <a:graphic>
          <a:graphicData uri="http://schemas.openxmlformats.org/drawingml/2006/table">
            <a:tbl>
              <a:tblPr firstRow="1" bandRow="1"/>
              <a:tblGrid>
                <a:gridCol w="2028156">
                  <a:extLst>
                    <a:ext uri="{9D8B030D-6E8A-4147-A177-3AD203B41FA5}">
                      <a16:colId xmlns:a16="http://schemas.microsoft.com/office/drawing/2014/main" val="2917976157"/>
                    </a:ext>
                  </a:extLst>
                </a:gridCol>
              </a:tblGrid>
              <a:tr h="12534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遵循</a:t>
                      </a:r>
                      <a:endParaRPr kumimoji="0" lang="en-US" altLang="zh-CN"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负责任的</a:t>
                      </a:r>
                      <a:r>
                        <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 AI </a:t>
                      </a: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原则</a:t>
                      </a:r>
                      <a:r>
                        <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 &amp; </a:t>
                      </a:r>
                      <a:r>
                        <a:rPr kumimoji="0" lang="zh-CN" alt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rPr>
                        <a:t>数据隐私政策</a:t>
                      </a:r>
                      <a:endParaRPr kumimoji="0" lang="en-US" sz="1600" b="1" i="0" u="none" strike="noStrike" kern="1200" cap="none" spc="-10" normalizeH="0" baseline="0" noProof="0">
                        <a:ln>
                          <a:noFill/>
                        </a:ln>
                        <a:solidFill>
                          <a:srgbClr val="53565A"/>
                        </a:solidFill>
                        <a:effectLst/>
                        <a:uLnTx/>
                        <a:uFillTx/>
                        <a:latin typeface="微软雅黑" panose="020B0503020204020204" pitchFamily="34" charset="-122"/>
                        <a:ea typeface="微软雅黑" panose="020B0503020204020204" pitchFamily="34" charset="-122"/>
                        <a:cs typeface="+mn-cs"/>
                      </a:endParaRPr>
                    </a:p>
                  </a:txBody>
                  <a:tcPr marL="182880" marR="121920" marT="0" marB="60960" anchor="ctr">
                    <a:solidFill>
                      <a:schemeClr val="bg1">
                        <a:lumMod val="95000"/>
                      </a:schemeClr>
                    </a:solidFill>
                  </a:tcPr>
                </a:tc>
                <a:extLst>
                  <a:ext uri="{0D108BD9-81ED-4DB2-BD59-A6C34878D82A}">
                    <a16:rowId xmlns:a16="http://schemas.microsoft.com/office/drawing/2014/main" val="3617576720"/>
                  </a:ext>
                </a:extLst>
              </a:tr>
              <a:tr h="21154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rPr>
                        <a:t>Developed responsibly</a:t>
                      </a:r>
                    </a:p>
                  </a:txBody>
                  <a:tcPr marL="0" marR="0" marT="60960" marB="182880" anchor="b">
                    <a:lnB w="12700"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925898746"/>
                  </a:ext>
                </a:extLst>
              </a:tr>
              <a:tr h="21154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FF6B00"/>
                          </a:solidFill>
                          <a:effectLst/>
                          <a:uLnTx/>
                          <a:uFillTx/>
                          <a:latin typeface="Arial" panose="020B0604020202020204" pitchFamily="34" charset="0"/>
                          <a:ea typeface="+mn-ea"/>
                          <a:cs typeface="Arial" panose="020B0604020202020204" pitchFamily="34" charset="0"/>
                        </a:rPr>
                        <a:t>Data privacy</a:t>
                      </a:r>
                    </a:p>
                  </a:txBody>
                  <a:tcPr marL="121920" marR="121920" marT="60960" marB="60960" anchor="b">
                    <a:lnL w="0" cmpd="sng">
                      <a:noFill/>
                    </a:lnL>
                    <a:lnR w="0" cmpd="sng">
                      <a:noFill/>
                    </a:lnR>
                    <a:lnT w="12700" cap="flat" cmpd="sng" algn="ctr">
                      <a:solidFill>
                        <a:schemeClr val="tx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5165859"/>
                  </a:ext>
                </a:extLst>
              </a:tr>
            </a:tbl>
          </a:graphicData>
        </a:graphic>
      </p:graphicFrame>
      <p:sp>
        <p:nvSpPr>
          <p:cNvPr id="45" name="Right Arrow 44">
            <a:extLst>
              <a:ext uri="{FF2B5EF4-FFF2-40B4-BE49-F238E27FC236}">
                <a16:creationId xmlns:a16="http://schemas.microsoft.com/office/drawing/2014/main" id="{D97AD550-9A96-5B71-04BF-A63318A55414}"/>
              </a:ext>
            </a:extLst>
          </p:cNvPr>
          <p:cNvSpPr/>
          <p:nvPr/>
        </p:nvSpPr>
        <p:spPr>
          <a:xfrm>
            <a:off x="9088215" y="3752114"/>
            <a:ext cx="224520" cy="3060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46" name="Left Brace 45">
            <a:extLst>
              <a:ext uri="{FF2B5EF4-FFF2-40B4-BE49-F238E27FC236}">
                <a16:creationId xmlns:a16="http://schemas.microsoft.com/office/drawing/2014/main" id="{0BF21064-CB53-FCE9-A0C2-4D0FBA99155C}"/>
              </a:ext>
            </a:extLst>
          </p:cNvPr>
          <p:cNvSpPr/>
          <p:nvPr/>
        </p:nvSpPr>
        <p:spPr>
          <a:xfrm rot="10800000">
            <a:off x="8735723" y="1231896"/>
            <a:ext cx="288045" cy="5346437"/>
          </a:xfrm>
          <a:prstGeom prst="leftBrace">
            <a:avLst>
              <a:gd name="adj1" fmla="val 0"/>
              <a:gd name="adj2" fmla="val 49824"/>
            </a:avLst>
          </a:prstGeom>
          <a:ln w="12700">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en-US" sz="2400">
              <a:solidFill>
                <a:srgbClr val="53565A"/>
              </a:solidFill>
              <a:latin typeface="Arial" panose="020B0604020202020204"/>
            </a:endParaRPr>
          </a:p>
        </p:txBody>
      </p:sp>
      <p:pic>
        <p:nvPicPr>
          <p:cNvPr id="48" name="Graphic 47">
            <a:extLst>
              <a:ext uri="{FF2B5EF4-FFF2-40B4-BE49-F238E27FC236}">
                <a16:creationId xmlns:a16="http://schemas.microsoft.com/office/drawing/2014/main" id="{8233DCED-845C-9CE6-1D69-EA1E97243D8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4392" y="5494462"/>
            <a:ext cx="535425" cy="535425"/>
          </a:xfrm>
          <a:prstGeom prst="rect">
            <a:avLst/>
          </a:prstGeom>
        </p:spPr>
      </p:pic>
      <p:pic>
        <p:nvPicPr>
          <p:cNvPr id="50" name="Graphic 49">
            <a:extLst>
              <a:ext uri="{FF2B5EF4-FFF2-40B4-BE49-F238E27FC236}">
                <a16:creationId xmlns:a16="http://schemas.microsoft.com/office/drawing/2014/main" id="{0D9A6B05-9C07-C1A8-B2C3-26024DD2491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84477" y="5494462"/>
            <a:ext cx="546857" cy="546857"/>
          </a:xfrm>
          <a:prstGeom prst="rect">
            <a:avLst/>
          </a:prstGeom>
        </p:spPr>
      </p:pic>
      <p:pic>
        <p:nvPicPr>
          <p:cNvPr id="52" name="Graphic 51">
            <a:extLst>
              <a:ext uri="{FF2B5EF4-FFF2-40B4-BE49-F238E27FC236}">
                <a16:creationId xmlns:a16="http://schemas.microsoft.com/office/drawing/2014/main" id="{6FA2B203-F73A-F7A5-9FF9-A2AACDC5305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88466" y="2601279"/>
            <a:ext cx="947119" cy="947119"/>
          </a:xfrm>
          <a:prstGeom prst="rect">
            <a:avLst/>
          </a:prstGeom>
        </p:spPr>
      </p:pic>
      <p:pic>
        <p:nvPicPr>
          <p:cNvPr id="54" name="Graphic 53">
            <a:extLst>
              <a:ext uri="{FF2B5EF4-FFF2-40B4-BE49-F238E27FC236}">
                <a16:creationId xmlns:a16="http://schemas.microsoft.com/office/drawing/2014/main" id="{CE53865F-4FEF-A4C4-BC8D-10316AB31D0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60155" y="5036308"/>
            <a:ext cx="1005011" cy="1005011"/>
          </a:xfrm>
          <a:prstGeom prst="rect">
            <a:avLst/>
          </a:prstGeom>
        </p:spPr>
      </p:pic>
      <p:pic>
        <p:nvPicPr>
          <p:cNvPr id="5" name="Graphic 4">
            <a:extLst>
              <a:ext uri="{FF2B5EF4-FFF2-40B4-BE49-F238E27FC236}">
                <a16:creationId xmlns:a16="http://schemas.microsoft.com/office/drawing/2014/main" id="{6E4BA738-D16F-1945-A01C-6C6772E4039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08801" y="5420243"/>
            <a:ext cx="683860" cy="683860"/>
          </a:xfrm>
          <a:prstGeom prst="rect">
            <a:avLst/>
          </a:prstGeom>
        </p:spPr>
      </p:pic>
      <p:pic>
        <p:nvPicPr>
          <p:cNvPr id="8" name="Graphic 7">
            <a:extLst>
              <a:ext uri="{FF2B5EF4-FFF2-40B4-BE49-F238E27FC236}">
                <a16:creationId xmlns:a16="http://schemas.microsoft.com/office/drawing/2014/main" id="{8B8A57C4-25ED-689F-1DAC-3E78C29F459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421452" y="3472073"/>
            <a:ext cx="653136" cy="653136"/>
          </a:xfrm>
          <a:prstGeom prst="rect">
            <a:avLst/>
          </a:prstGeom>
        </p:spPr>
      </p:pic>
    </p:spTree>
    <p:extLst>
      <p:ext uri="{BB962C8B-B14F-4D97-AF65-F5344CB8AC3E}">
        <p14:creationId xmlns:p14="http://schemas.microsoft.com/office/powerpoint/2010/main" val="28551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CD5124-636A-F733-EFAA-64A76B669F1C}"/>
              </a:ext>
            </a:extLst>
          </p:cNvPr>
          <p:cNvSpPr>
            <a:spLocks noGrp="1"/>
          </p:cNvSpPr>
          <p:nvPr>
            <p:ph type="body" sz="quarter" idx="15"/>
          </p:nvPr>
        </p:nvSpPr>
        <p:spPr>
          <a:xfrm>
            <a:off x="1337268" y="2219269"/>
            <a:ext cx="9299753" cy="1884644"/>
          </a:xfrm>
        </p:spPr>
        <p:txBody>
          <a:bodyPr/>
          <a:lstStyle/>
          <a:p>
            <a:r>
              <a:rPr lang="zh-CN" altLang="en-US"/>
              <a:t>爱思唯尔新一代</a:t>
            </a:r>
            <a:r>
              <a:rPr lang="en-US"/>
              <a:t>AI</a:t>
            </a:r>
            <a:r>
              <a:rPr lang="zh-CN" altLang="en-US"/>
              <a:t>科研工具</a:t>
            </a:r>
            <a:endParaRPr lang="en-US" altLang="zh-CN"/>
          </a:p>
          <a:p>
            <a:r>
              <a:rPr lang="zh-CN" altLang="en-US"/>
              <a:t>及应用场景</a:t>
            </a:r>
          </a:p>
        </p:txBody>
      </p:sp>
      <p:sp>
        <p:nvSpPr>
          <p:cNvPr id="4" name="Slide Number Placeholder 3">
            <a:extLst>
              <a:ext uri="{FF2B5EF4-FFF2-40B4-BE49-F238E27FC236}">
                <a16:creationId xmlns:a16="http://schemas.microsoft.com/office/drawing/2014/main" id="{AAFD9AC2-0201-2517-9920-56C3D24D2CC5}"/>
              </a:ext>
            </a:extLst>
          </p:cNvPr>
          <p:cNvSpPr>
            <a:spLocks noGrp="1"/>
          </p:cNvSpPr>
          <p:nvPr>
            <p:ph type="sldNum" sz="quarter" idx="18"/>
          </p:nvPr>
        </p:nvSpPr>
        <p:spPr/>
        <p:txBody>
          <a:bodyPr/>
          <a:lstStyle/>
          <a:p>
            <a:fld id="{82F89014-7F8D-47C1-8D79-17A715C9D2BB}" type="slidenum">
              <a:rPr lang="nl-NL" smtClean="0"/>
              <a:pPr/>
              <a:t>18</a:t>
            </a:fld>
            <a:endParaRPr lang="nl-NL"/>
          </a:p>
        </p:txBody>
      </p:sp>
    </p:spTree>
    <p:extLst>
      <p:ext uri="{BB962C8B-B14F-4D97-AF65-F5344CB8AC3E}">
        <p14:creationId xmlns:p14="http://schemas.microsoft.com/office/powerpoint/2010/main" val="24654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FBE066-7196-CE7A-C397-AC8DC92F08B3}"/>
              </a:ext>
            </a:extLst>
          </p:cNvPr>
          <p:cNvSpPr txBox="1"/>
          <p:nvPr/>
        </p:nvSpPr>
        <p:spPr>
          <a:xfrm>
            <a:off x="603517" y="1252579"/>
            <a:ext cx="3600000" cy="2605906"/>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概要</a:t>
            </a:r>
            <a:r>
              <a:rPr lang="en-US" sz="1867" b="1">
                <a:solidFill>
                  <a:srgbClr val="53565A"/>
                </a:solidFill>
                <a:latin typeface="Arial" panose="020B0604020202020204" pitchFamily="34" charset="0"/>
                <a:ea typeface="MS PGothic" panose="020B0600070205080204" pitchFamily="34" charset="-128"/>
              </a:rPr>
              <a:t>Summary</a:t>
            </a:r>
            <a:r>
              <a:rPr lang="en-US" sz="1600" b="1">
                <a:solidFill>
                  <a:srgbClr val="53565A"/>
                </a:solidFill>
                <a:latin typeface="Arial" panose="020B0604020202020204" pitchFamily="34" charset="0"/>
                <a:ea typeface="MS PGothic" panose="020B0600070205080204" pitchFamily="34" charset="-128"/>
              </a:rPr>
              <a:t> </a:t>
            </a:r>
          </a:p>
          <a:p>
            <a:pPr algn="ctr" defTabSz="1219170">
              <a:defRPr/>
            </a:pPr>
            <a:r>
              <a:rPr lang="en-US" sz="1600">
                <a:solidFill>
                  <a:srgbClr val="53565A"/>
                </a:solidFill>
                <a:latin typeface="Arial" panose="020B0604020202020204" pitchFamily="34" charset="0"/>
                <a:ea typeface="MS PGothic" panose="020B0600070205080204" pitchFamily="34" charset="-128"/>
              </a:rPr>
              <a:t>A fully referenced Summary that includes guidance on the tool’s confidence in the response</a:t>
            </a:r>
          </a:p>
        </p:txBody>
      </p:sp>
      <p:sp>
        <p:nvSpPr>
          <p:cNvPr id="9" name="TextBox 8">
            <a:extLst>
              <a:ext uri="{FF2B5EF4-FFF2-40B4-BE49-F238E27FC236}">
                <a16:creationId xmlns:a16="http://schemas.microsoft.com/office/drawing/2014/main" id="{77413025-50CC-39AD-0F51-BA92EF5D41D0}"/>
              </a:ext>
            </a:extLst>
          </p:cNvPr>
          <p:cNvSpPr txBox="1"/>
          <p:nvPr/>
        </p:nvSpPr>
        <p:spPr>
          <a:xfrm>
            <a:off x="4321409" y="1252579"/>
            <a:ext cx="3600000" cy="2605906"/>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拓展概要</a:t>
            </a:r>
            <a:r>
              <a:rPr lang="en-US" sz="1867" b="1">
                <a:solidFill>
                  <a:srgbClr val="53565A"/>
                </a:solidFill>
                <a:latin typeface="Arial" panose="020B0604020202020204" pitchFamily="34" charset="0"/>
                <a:ea typeface="MS PGothic" panose="020B0600070205080204" pitchFamily="34" charset="-128"/>
              </a:rPr>
              <a:t>Expanded summary</a:t>
            </a:r>
          </a:p>
          <a:p>
            <a:pPr algn="ctr" defTabSz="1219170">
              <a:defRPr/>
            </a:pPr>
            <a:r>
              <a:rPr lang="en-US" sz="1600">
                <a:solidFill>
                  <a:srgbClr val="53565A"/>
                </a:solidFill>
                <a:latin typeface="Arial" panose="020B0604020202020204" pitchFamily="34" charset="0"/>
                <a:ea typeface="MS PGothic" panose="020B0600070205080204" pitchFamily="34" charset="-128"/>
              </a:rPr>
              <a:t>An extended referenced summary that explores each query from multiple perspectives</a:t>
            </a:r>
          </a:p>
        </p:txBody>
      </p:sp>
      <p:sp>
        <p:nvSpPr>
          <p:cNvPr id="11" name="TextBox 10">
            <a:extLst>
              <a:ext uri="{FF2B5EF4-FFF2-40B4-BE49-F238E27FC236}">
                <a16:creationId xmlns:a16="http://schemas.microsoft.com/office/drawing/2014/main" id="{64EBC12A-5294-00D4-2147-A438891EA796}"/>
              </a:ext>
            </a:extLst>
          </p:cNvPr>
          <p:cNvSpPr txBox="1"/>
          <p:nvPr/>
        </p:nvSpPr>
        <p:spPr>
          <a:xfrm>
            <a:off x="8033648" y="1252579"/>
            <a:ext cx="3600000" cy="2605906"/>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知识图谱</a:t>
            </a:r>
            <a:r>
              <a:rPr lang="en-US" sz="1867" b="1">
                <a:solidFill>
                  <a:srgbClr val="53565A"/>
                </a:solidFill>
                <a:latin typeface="Arial" panose="020B0604020202020204" pitchFamily="34" charset="0"/>
                <a:ea typeface="MS PGothic" panose="020B0600070205080204" pitchFamily="34" charset="-128"/>
              </a:rPr>
              <a:t>Concept map</a:t>
            </a:r>
          </a:p>
          <a:p>
            <a:pPr algn="ctr" defTabSz="1219170">
              <a:defRPr/>
            </a:pPr>
            <a:r>
              <a:rPr lang="en-US" sz="1600">
                <a:solidFill>
                  <a:srgbClr val="53565A"/>
                </a:solidFill>
                <a:ea typeface="MS PGothic" panose="020B0600070205080204" pitchFamily="34" charset="-128"/>
              </a:rPr>
              <a:t>A clickable </a:t>
            </a:r>
            <a:r>
              <a:rPr lang="en-US" sz="1600" kern="100">
                <a:ea typeface="Calibri" panose="020F0502020204030204" pitchFamily="34" charset="0"/>
              </a:rPr>
              <a:t>visual that uses keywords to provide a bird’s-eye view of the topic space</a:t>
            </a:r>
            <a:endParaRPr lang="en-US" sz="1600" b="1">
              <a:solidFill>
                <a:srgbClr val="53565A"/>
              </a:solidFill>
              <a:ea typeface="MS PGothic" panose="020B0600070205080204" pitchFamily="34" charset="-128"/>
            </a:endParaRPr>
          </a:p>
        </p:txBody>
      </p:sp>
      <p:sp>
        <p:nvSpPr>
          <p:cNvPr id="15" name="TextBox 14">
            <a:extLst>
              <a:ext uri="{FF2B5EF4-FFF2-40B4-BE49-F238E27FC236}">
                <a16:creationId xmlns:a16="http://schemas.microsoft.com/office/drawing/2014/main" id="{2346EC51-27B7-BF35-A405-7255004582DB}"/>
              </a:ext>
            </a:extLst>
          </p:cNvPr>
          <p:cNvSpPr txBox="1"/>
          <p:nvPr/>
        </p:nvSpPr>
        <p:spPr>
          <a:xfrm>
            <a:off x="603517" y="3942016"/>
            <a:ext cx="3600000" cy="2893228"/>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参考文献</a:t>
            </a:r>
            <a:r>
              <a:rPr lang="en-US" sz="1867" b="1">
                <a:solidFill>
                  <a:srgbClr val="53565A"/>
                </a:solidFill>
                <a:latin typeface="Arial" panose="020B0604020202020204" pitchFamily="34" charset="0"/>
                <a:ea typeface="MS PGothic" panose="020B0600070205080204" pitchFamily="34" charset="-128"/>
              </a:rPr>
              <a:t>Foundational documents</a:t>
            </a:r>
          </a:p>
          <a:p>
            <a:pPr algn="ctr" defTabSz="1219170">
              <a:defRPr/>
            </a:pPr>
            <a:r>
              <a:rPr lang="en-US" sz="1600">
                <a:solidFill>
                  <a:srgbClr val="53565A"/>
                </a:solidFill>
                <a:latin typeface="Arial" panose="020B0604020202020204" pitchFamily="34" charset="0"/>
                <a:ea typeface="MS PGothic" panose="020B0600070205080204" pitchFamily="34" charset="-128"/>
              </a:rPr>
              <a:t>A list of influential articles that inspired the articles cited in the summaries</a:t>
            </a:r>
          </a:p>
        </p:txBody>
      </p:sp>
      <p:sp>
        <p:nvSpPr>
          <p:cNvPr id="17" name="TextBox 16">
            <a:extLst>
              <a:ext uri="{FF2B5EF4-FFF2-40B4-BE49-F238E27FC236}">
                <a16:creationId xmlns:a16="http://schemas.microsoft.com/office/drawing/2014/main" id="{8F49CBBE-F214-6293-6CD4-AE708FCE832C}"/>
              </a:ext>
            </a:extLst>
          </p:cNvPr>
          <p:cNvSpPr txBox="1"/>
          <p:nvPr/>
        </p:nvSpPr>
        <p:spPr>
          <a:xfrm>
            <a:off x="4321409" y="3942016"/>
            <a:ext cx="3600000" cy="2605906"/>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领域专家</a:t>
            </a:r>
            <a:r>
              <a:rPr lang="en-US" sz="1867" b="1">
                <a:solidFill>
                  <a:srgbClr val="53565A"/>
                </a:solidFill>
                <a:latin typeface="Arial" panose="020B0604020202020204" pitchFamily="34" charset="0"/>
                <a:ea typeface="MS PGothic" panose="020B0600070205080204" pitchFamily="34" charset="-128"/>
              </a:rPr>
              <a:t>Topic experts</a:t>
            </a:r>
          </a:p>
          <a:p>
            <a:pPr algn="ctr" defTabSz="1219170">
              <a:defRPr/>
            </a:pPr>
            <a:r>
              <a:rPr lang="en-US" sz="1600" kern="100">
                <a:ea typeface="Calibri" panose="020F0502020204030204" pitchFamily="34" charset="0"/>
              </a:rPr>
              <a:t>A list of the top researchers in the field drawn from Scopus’ 19.6m Author Profiles</a:t>
            </a:r>
            <a:endParaRPr lang="en-US" sz="1600" b="1">
              <a:solidFill>
                <a:srgbClr val="53565A"/>
              </a:solidFill>
              <a:ea typeface="MS PGothic" panose="020B0600070205080204" pitchFamily="34" charset="-128"/>
            </a:endParaRPr>
          </a:p>
        </p:txBody>
      </p:sp>
      <p:sp>
        <p:nvSpPr>
          <p:cNvPr id="19" name="TextBox 18">
            <a:extLst>
              <a:ext uri="{FF2B5EF4-FFF2-40B4-BE49-F238E27FC236}">
                <a16:creationId xmlns:a16="http://schemas.microsoft.com/office/drawing/2014/main" id="{124D753E-12F6-0CC2-B299-60592858600C}"/>
              </a:ext>
            </a:extLst>
          </p:cNvPr>
          <p:cNvSpPr txBox="1"/>
          <p:nvPr/>
        </p:nvSpPr>
        <p:spPr>
          <a:xfrm>
            <a:off x="8033648" y="3942017"/>
            <a:ext cx="3600000" cy="2893228"/>
          </a:xfrm>
          <a:prstGeom prst="rect">
            <a:avLst/>
          </a:prstGeom>
          <a:solidFill>
            <a:srgbClr val="F5F5F5"/>
          </a:solidFill>
        </p:spPr>
        <p:txBody>
          <a:bodyPr wrap="square" lIns="182880" tIns="1341120" rIns="121920" bIns="121920">
            <a:spAutoFit/>
          </a:bodyPr>
          <a:lstStyle/>
          <a:p>
            <a:pPr algn="ctr" defTabSz="1219170">
              <a:spcAft>
                <a:spcPts val="800"/>
              </a:spcAft>
              <a:defRPr/>
            </a:pPr>
            <a:r>
              <a:rPr lang="zh-CN" altLang="en-US" sz="1867">
                <a:solidFill>
                  <a:srgbClr val="53565A"/>
                </a:solidFill>
                <a:latin typeface="微软雅黑" panose="020B0503020204020204" pitchFamily="34" charset="-122"/>
                <a:ea typeface="微软雅黑" panose="020B0503020204020204" pitchFamily="34" charset="-122"/>
              </a:rPr>
              <a:t>拓展问题</a:t>
            </a:r>
            <a:r>
              <a:rPr lang="en-US" sz="1867" b="1">
                <a:solidFill>
                  <a:srgbClr val="53565A"/>
                </a:solidFill>
                <a:latin typeface="Arial" panose="020B0604020202020204" pitchFamily="34" charset="0"/>
                <a:ea typeface="MS PGothic" panose="020B0600070205080204" pitchFamily="34" charset="-128"/>
              </a:rPr>
              <a:t>Go deeper questions</a:t>
            </a:r>
          </a:p>
          <a:p>
            <a:pPr algn="ctr" defTabSz="1219170">
              <a:defRPr/>
            </a:pPr>
            <a:r>
              <a:rPr lang="en-US" sz="1600">
                <a:solidFill>
                  <a:srgbClr val="53565A"/>
                </a:solidFill>
                <a:latin typeface="Arial" panose="020B0604020202020204" pitchFamily="34" charset="0"/>
                <a:ea typeface="MS PGothic" panose="020B0600070205080204" pitchFamily="34" charset="-128"/>
              </a:rPr>
              <a:t>A series of prompts designed to help you continue exploring and learning</a:t>
            </a:r>
          </a:p>
          <a:p>
            <a:pPr algn="ctr" defTabSz="1219170">
              <a:defRPr/>
            </a:pPr>
            <a:r>
              <a:rPr lang="en-US" sz="1600">
                <a:solidFill>
                  <a:srgbClr val="53565A"/>
                </a:solidFill>
                <a:latin typeface="Arial" panose="020B0604020202020204" pitchFamily="34" charset="0"/>
                <a:ea typeface="MS PGothic" panose="020B0600070205080204" pitchFamily="34" charset="-128"/>
              </a:rPr>
              <a:t> </a:t>
            </a:r>
          </a:p>
        </p:txBody>
      </p:sp>
      <p:pic>
        <p:nvPicPr>
          <p:cNvPr id="21" name="Graphic 20">
            <a:extLst>
              <a:ext uri="{FF2B5EF4-FFF2-40B4-BE49-F238E27FC236}">
                <a16:creationId xmlns:a16="http://schemas.microsoft.com/office/drawing/2014/main" id="{611FE778-8D39-9D39-476D-082B442827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6906" y="1413586"/>
            <a:ext cx="1002239" cy="1002239"/>
          </a:xfrm>
          <a:prstGeom prst="rect">
            <a:avLst/>
          </a:prstGeom>
        </p:spPr>
      </p:pic>
      <p:pic>
        <p:nvPicPr>
          <p:cNvPr id="23" name="Graphic 22">
            <a:extLst>
              <a:ext uri="{FF2B5EF4-FFF2-40B4-BE49-F238E27FC236}">
                <a16:creationId xmlns:a16="http://schemas.microsoft.com/office/drawing/2014/main" id="{6C0C552C-7D7D-9025-D3A1-49577BA932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3837" y="4207671"/>
            <a:ext cx="933224" cy="933224"/>
          </a:xfrm>
          <a:prstGeom prst="rect">
            <a:avLst/>
          </a:prstGeom>
        </p:spPr>
      </p:pic>
      <p:pic>
        <p:nvPicPr>
          <p:cNvPr id="27" name="Graphic 26">
            <a:extLst>
              <a:ext uri="{FF2B5EF4-FFF2-40B4-BE49-F238E27FC236}">
                <a16:creationId xmlns:a16="http://schemas.microsoft.com/office/drawing/2014/main" id="{3D25DAE4-771D-1144-E5AC-63ABDC5F6D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0333" y="1481800"/>
            <a:ext cx="902152" cy="902152"/>
          </a:xfrm>
          <a:prstGeom prst="rect">
            <a:avLst/>
          </a:prstGeom>
        </p:spPr>
      </p:pic>
      <p:pic>
        <p:nvPicPr>
          <p:cNvPr id="31" name="Graphic 30">
            <a:extLst>
              <a:ext uri="{FF2B5EF4-FFF2-40B4-BE49-F238E27FC236}">
                <a16:creationId xmlns:a16="http://schemas.microsoft.com/office/drawing/2014/main" id="{752971F1-CE01-9FFE-3B9D-E79F3527EC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723" y="4256800"/>
            <a:ext cx="834965" cy="834965"/>
          </a:xfrm>
          <a:prstGeom prst="rect">
            <a:avLst/>
          </a:prstGeom>
        </p:spPr>
      </p:pic>
      <p:pic>
        <p:nvPicPr>
          <p:cNvPr id="33" name="Graphic 32">
            <a:extLst>
              <a:ext uri="{FF2B5EF4-FFF2-40B4-BE49-F238E27FC236}">
                <a16:creationId xmlns:a16="http://schemas.microsoft.com/office/drawing/2014/main" id="{1F295FBA-C7DD-B577-2211-80B6B5D239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27818" y="1481802"/>
            <a:ext cx="902151" cy="902151"/>
          </a:xfrm>
          <a:prstGeom prst="rect">
            <a:avLst/>
          </a:prstGeom>
        </p:spPr>
      </p:pic>
      <p:pic>
        <p:nvPicPr>
          <p:cNvPr id="35" name="Graphic 34">
            <a:extLst>
              <a:ext uri="{FF2B5EF4-FFF2-40B4-BE49-F238E27FC236}">
                <a16:creationId xmlns:a16="http://schemas.microsoft.com/office/drawing/2014/main" id="{E4D38D3D-C656-9926-EA32-F4CF8BCC00C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49617" y="4207671"/>
            <a:ext cx="933224" cy="933224"/>
          </a:xfrm>
          <a:prstGeom prst="rect">
            <a:avLst/>
          </a:prstGeom>
        </p:spPr>
      </p:pic>
      <p:sp>
        <p:nvSpPr>
          <p:cNvPr id="39" name="Title 2">
            <a:extLst>
              <a:ext uri="{FF2B5EF4-FFF2-40B4-BE49-F238E27FC236}">
                <a16:creationId xmlns:a16="http://schemas.microsoft.com/office/drawing/2014/main" id="{9CED754B-9867-3637-739E-257D55B1A395}"/>
              </a:ext>
            </a:extLst>
          </p:cNvPr>
          <p:cNvSpPr txBox="1">
            <a:spLocks/>
          </p:cNvSpPr>
          <p:nvPr/>
        </p:nvSpPr>
        <p:spPr>
          <a:xfrm>
            <a:off x="603517" y="231600"/>
            <a:ext cx="7951755" cy="399773"/>
          </a:xfrm>
          <a:prstGeom prst="rect">
            <a:avLst/>
          </a:prstGeom>
        </p:spPr>
        <p:txBody>
          <a:bodyPr vert="horz" lIns="0" tIns="0" rIns="0" bIns="0" rtlCol="0" anchor="t" anchorCtr="0">
            <a:noAutofit/>
          </a:bodyPr>
          <a:lstStyle>
            <a:lvl1pPr algn="l" defTabSz="685783" rtl="0" eaLnBrk="1" latinLnBrk="0" hangingPunct="1">
              <a:lnSpc>
                <a:spcPct val="100000"/>
              </a:lnSpc>
              <a:spcBef>
                <a:spcPct val="0"/>
              </a:spcBef>
              <a:buNone/>
              <a:defRPr sz="2800" kern="1200">
                <a:solidFill>
                  <a:schemeClr val="tx1"/>
                </a:solidFill>
                <a:latin typeface="+mj-lt"/>
                <a:ea typeface="+mj-ea"/>
                <a:cs typeface="+mj-cs"/>
              </a:defRPr>
            </a:lvl1pPr>
          </a:lstStyle>
          <a:p>
            <a:pPr defTabSz="914354">
              <a:defRPr/>
            </a:pPr>
            <a:r>
              <a:rPr lang="en-US" sz="3600">
                <a:solidFill>
                  <a:srgbClr val="53565A"/>
                </a:solidFill>
                <a:latin typeface="微软雅黑" panose="020B0503020204020204" pitchFamily="34" charset="-122"/>
                <a:ea typeface="微软雅黑" panose="020B0503020204020204" pitchFamily="34" charset="-122"/>
              </a:rPr>
              <a:t>Scopus AI </a:t>
            </a:r>
            <a:r>
              <a:rPr lang="zh-CN" altLang="en-US" sz="3600">
                <a:solidFill>
                  <a:srgbClr val="53565A"/>
                </a:solidFill>
                <a:latin typeface="微软雅黑" panose="020B0503020204020204" pitchFamily="34" charset="-122"/>
                <a:ea typeface="微软雅黑" panose="020B0503020204020204" pitchFamily="34" charset="-122"/>
              </a:rPr>
              <a:t>输出结果的六大要素</a:t>
            </a:r>
            <a:endParaRPr lang="en-US" sz="3600">
              <a:solidFill>
                <a:srgbClr val="53565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38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4DE9-BEDF-9A6E-DC4C-DCC5BD8B4378}"/>
              </a:ext>
            </a:extLst>
          </p:cNvPr>
          <p:cNvSpPr>
            <a:spLocks noGrp="1"/>
          </p:cNvSpPr>
          <p:nvPr>
            <p:ph type="title"/>
          </p:nvPr>
        </p:nvSpPr>
        <p:spPr>
          <a:xfrm>
            <a:off x="768353" y="493837"/>
            <a:ext cx="10655300" cy="617012"/>
          </a:xfrm>
        </p:spPr>
        <p:txBody>
          <a:bodyPr anchor="ctr">
            <a:normAutofit/>
          </a:bodyPr>
          <a:lstStyle/>
          <a:p>
            <a:r>
              <a:rPr lang="zh-CN" altLang="en-US">
                <a:latin typeface="微软雅黑" panose="020B0503020204020204" pitchFamily="34" charset="-122"/>
                <a:ea typeface="微软雅黑" panose="020B0503020204020204" pitchFamily="34" charset="-122"/>
              </a:rPr>
              <a:t>主要内容</a:t>
            </a:r>
            <a:endParaRPr lang="en-US">
              <a:latin typeface="微软雅黑" panose="020B0503020204020204" pitchFamily="34" charset="-122"/>
              <a:ea typeface="微软雅黑" panose="020B0503020204020204" pitchFamily="34" charset="-122"/>
            </a:endParaRPr>
          </a:p>
        </p:txBody>
      </p:sp>
      <p:graphicFrame>
        <p:nvGraphicFramePr>
          <p:cNvPr id="5" name="Content Placeholder 2">
            <a:extLst>
              <a:ext uri="{FF2B5EF4-FFF2-40B4-BE49-F238E27FC236}">
                <a16:creationId xmlns:a16="http://schemas.microsoft.com/office/drawing/2014/main" id="{E3EDBCFE-1B8C-9EB7-7E95-D2EC6245A028}"/>
              </a:ext>
            </a:extLst>
          </p:cNvPr>
          <p:cNvGraphicFramePr>
            <a:graphicFrameLocks noGrp="1"/>
          </p:cNvGraphicFramePr>
          <p:nvPr>
            <p:ph sz="quarter" idx="16"/>
            <p:extLst>
              <p:ext uri="{D42A27DB-BD31-4B8C-83A1-F6EECF244321}">
                <p14:modId xmlns:p14="http://schemas.microsoft.com/office/powerpoint/2010/main" val="669961419"/>
              </p:ext>
            </p:extLst>
          </p:nvPr>
        </p:nvGraphicFramePr>
        <p:xfrm>
          <a:off x="768353" y="1415035"/>
          <a:ext cx="10655300" cy="4359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79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C99B5-5F60-1FAA-9BCC-D1EE9FCA5F90}"/>
              </a:ext>
            </a:extLst>
          </p:cNvPr>
          <p:cNvSpPr>
            <a:spLocks noGrp="1"/>
          </p:cNvSpPr>
          <p:nvPr>
            <p:ph type="title"/>
          </p:nvPr>
        </p:nvSpPr>
        <p:spPr>
          <a:xfrm>
            <a:off x="285129" y="64133"/>
            <a:ext cx="10655300" cy="617012"/>
          </a:xfrm>
        </p:spPr>
        <p:txBody>
          <a:bodyPr/>
          <a:lstStyle/>
          <a:p>
            <a:r>
              <a:rPr lang="zh-CN" altLang="en-US" sz="3600">
                <a:latin typeface="微软雅黑" panose="020B0503020204020204" pitchFamily="34" charset="-122"/>
                <a:ea typeface="微软雅黑" panose="020B0503020204020204" pitchFamily="34" charset="-122"/>
              </a:rPr>
              <a:t>基于</a:t>
            </a:r>
            <a:r>
              <a:rPr lang="en-US" altLang="zh-CN" sz="3600">
                <a:solidFill>
                  <a:schemeClr val="accent2"/>
                </a:solidFill>
                <a:latin typeface="微软雅黑" panose="020B0503020204020204" pitchFamily="34" charset="-122"/>
                <a:ea typeface="微软雅黑" panose="020B0503020204020204" pitchFamily="34" charset="-122"/>
              </a:rPr>
              <a:t>Scopus AI</a:t>
            </a:r>
            <a:r>
              <a:rPr lang="zh-CN" altLang="en-US" sz="3600">
                <a:latin typeface="微软雅黑" panose="020B0503020204020204" pitchFamily="34" charset="-122"/>
                <a:ea typeface="微软雅黑" panose="020B0503020204020204" pitchFamily="34" charset="-122"/>
              </a:rPr>
              <a:t>的领域发现 </a:t>
            </a:r>
            <a:r>
              <a:rPr lang="en-US" altLang="zh-CN" sz="3600">
                <a:latin typeface="微软雅黑" panose="020B0503020204020204" pitchFamily="34" charset="-122"/>
                <a:ea typeface="微软雅黑" panose="020B0503020204020204" pitchFamily="34" charset="-122"/>
              </a:rPr>
              <a:t>(</a:t>
            </a:r>
            <a:r>
              <a:rPr lang="zh-CN" altLang="en-US" sz="3600">
                <a:latin typeface="微软雅黑" panose="020B0503020204020204" pitchFamily="34" charset="-122"/>
                <a:ea typeface="微软雅黑" panose="020B0503020204020204" pitchFamily="34" charset="-122"/>
              </a:rPr>
              <a:t>一）</a:t>
            </a:r>
          </a:p>
        </p:txBody>
      </p:sp>
      <p:sp>
        <p:nvSpPr>
          <p:cNvPr id="12" name="文本框 11">
            <a:extLst>
              <a:ext uri="{FF2B5EF4-FFF2-40B4-BE49-F238E27FC236}">
                <a16:creationId xmlns:a16="http://schemas.microsoft.com/office/drawing/2014/main" id="{4ECC9B0A-EC87-3503-8D12-37039DEB90EC}"/>
              </a:ext>
            </a:extLst>
          </p:cNvPr>
          <p:cNvSpPr txBox="1"/>
          <p:nvPr/>
        </p:nvSpPr>
        <p:spPr>
          <a:xfrm>
            <a:off x="285129" y="789596"/>
            <a:ext cx="4394523" cy="400110"/>
          </a:xfrm>
          <a:prstGeom prst="rect">
            <a:avLst/>
          </a:prstGeom>
          <a:noFill/>
        </p:spPr>
        <p:txBody>
          <a:bodyPr wrap="square">
            <a:spAutoFit/>
          </a:bodyPr>
          <a:lstStyle/>
          <a:p>
            <a:pPr defTabSz="1219170">
              <a:defRPr/>
            </a:pPr>
            <a:r>
              <a:rPr lang="en-US" altLang="zh-CN" sz="2000">
                <a:solidFill>
                  <a:srgbClr val="FF6C00"/>
                </a:solidFill>
                <a:latin typeface="微软雅黑" panose="020B0503020204020204" pitchFamily="34" charset="-122"/>
                <a:ea typeface="微软雅黑" panose="020B0503020204020204" pitchFamily="34" charset="-122"/>
              </a:rPr>
              <a:t>1.</a:t>
            </a:r>
            <a:r>
              <a:rPr lang="zh-CN" altLang="en-US" sz="2000">
                <a:solidFill>
                  <a:srgbClr val="FF6C00"/>
                </a:solidFill>
                <a:latin typeface="微软雅黑" panose="020B0503020204020204" pitchFamily="34" charset="-122"/>
                <a:ea typeface="微软雅黑" panose="020B0503020204020204" pitchFamily="34" charset="-122"/>
              </a:rPr>
              <a:t>自然语言提问</a:t>
            </a:r>
            <a:r>
              <a:rPr lang="en-US" altLang="zh-CN" sz="2000">
                <a:solidFill>
                  <a:srgbClr val="FF6C00"/>
                </a:solidFill>
                <a:latin typeface="微软雅黑" panose="020B0503020204020204" pitchFamily="34" charset="-122"/>
                <a:ea typeface="微软雅黑" panose="020B0503020204020204" pitchFamily="34" charset="-122"/>
              </a:rPr>
              <a:t>,</a:t>
            </a:r>
            <a:r>
              <a:rPr lang="zh-CN" altLang="en-US" sz="2000" b="1">
                <a:solidFill>
                  <a:srgbClr val="FF6C00"/>
                </a:solidFill>
                <a:latin typeface="微软雅黑" panose="020B0503020204020204" pitchFamily="34" charset="-122"/>
                <a:ea typeface="微软雅黑" panose="020B0503020204020204" pitchFamily="34" charset="-122"/>
              </a:rPr>
              <a:t>支持中文提问</a:t>
            </a:r>
          </a:p>
        </p:txBody>
      </p:sp>
      <p:pic>
        <p:nvPicPr>
          <p:cNvPr id="9" name="Picture 8" descr="A screenshot of a computer&#10;&#10;Description automatically generated">
            <a:extLst>
              <a:ext uri="{FF2B5EF4-FFF2-40B4-BE49-F238E27FC236}">
                <a16:creationId xmlns:a16="http://schemas.microsoft.com/office/drawing/2014/main" id="{AB6DE423-A23B-D817-1AE4-000898AAECF3}"/>
              </a:ext>
            </a:extLst>
          </p:cNvPr>
          <p:cNvPicPr>
            <a:picLocks noChangeAspect="1"/>
          </p:cNvPicPr>
          <p:nvPr/>
        </p:nvPicPr>
        <p:blipFill>
          <a:blip r:embed="rId3">
            <a:extLst>
              <a:ext uri="{28A0092B-C50C-407E-A947-70E740481C1C}">
                <a14:useLocalDpi xmlns:a14="http://schemas.microsoft.com/office/drawing/2010/main" val="0"/>
              </a:ext>
            </a:extLst>
          </a:blip>
          <a:srcRect t="21758"/>
          <a:stretch/>
        </p:blipFill>
        <p:spPr>
          <a:xfrm>
            <a:off x="-45851" y="1406608"/>
            <a:ext cx="5056483" cy="3549659"/>
          </a:xfrm>
          <a:prstGeom prst="rect">
            <a:avLst/>
          </a:prstGeom>
        </p:spPr>
      </p:pic>
      <p:sp>
        <p:nvSpPr>
          <p:cNvPr id="10" name="Rectangle 9">
            <a:extLst>
              <a:ext uri="{FF2B5EF4-FFF2-40B4-BE49-F238E27FC236}">
                <a16:creationId xmlns:a16="http://schemas.microsoft.com/office/drawing/2014/main" id="{B9DA48A4-FD3F-A61C-AF90-2C60585933AC}"/>
              </a:ext>
            </a:extLst>
          </p:cNvPr>
          <p:cNvSpPr/>
          <p:nvPr/>
        </p:nvSpPr>
        <p:spPr>
          <a:xfrm>
            <a:off x="436880" y="3429000"/>
            <a:ext cx="3850640" cy="14173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13" name="TextBox 12">
            <a:extLst>
              <a:ext uri="{FF2B5EF4-FFF2-40B4-BE49-F238E27FC236}">
                <a16:creationId xmlns:a16="http://schemas.microsoft.com/office/drawing/2014/main" id="{FDB202E8-8C68-DD0F-4EB1-88522C914D67}"/>
              </a:ext>
            </a:extLst>
          </p:cNvPr>
          <p:cNvSpPr txBox="1"/>
          <p:nvPr/>
        </p:nvSpPr>
        <p:spPr>
          <a:xfrm>
            <a:off x="455470" y="5173169"/>
            <a:ext cx="4053840" cy="748795"/>
          </a:xfrm>
          <a:prstGeom prst="rect">
            <a:avLst/>
          </a:prstGeom>
          <a:noFill/>
        </p:spPr>
        <p:txBody>
          <a:bodyPr wrap="square" rtlCol="0">
            <a:spAutoFit/>
          </a:bodyPr>
          <a:lstStyle/>
          <a:p>
            <a:pPr defTabSz="1219170">
              <a:defRPr/>
            </a:pPr>
            <a:r>
              <a:rPr lang="zh-CN" altLang="en-US" sz="2133">
                <a:solidFill>
                  <a:srgbClr val="53565A"/>
                </a:solidFill>
                <a:latin typeface="微软雅黑" panose="020B0503020204020204" pitchFamily="34" charset="-122"/>
                <a:ea typeface="微软雅黑" panose="020B0503020204020204" pitchFamily="34" charset="-122"/>
              </a:rPr>
              <a:t>透明的</a:t>
            </a:r>
            <a:r>
              <a:rPr lang="en-US" altLang="zh-CN" sz="2133">
                <a:solidFill>
                  <a:srgbClr val="53565A"/>
                </a:solidFill>
                <a:latin typeface="微软雅黑" panose="020B0503020204020204" pitchFamily="34" charset="-122"/>
                <a:ea typeface="微软雅黑" panose="020B0503020204020204" pitchFamily="34" charset="-122"/>
              </a:rPr>
              <a:t>copilot </a:t>
            </a:r>
            <a:r>
              <a:rPr lang="zh-CN" altLang="en-US" sz="2133">
                <a:solidFill>
                  <a:srgbClr val="53565A"/>
                </a:solidFill>
                <a:latin typeface="微软雅黑" panose="020B0503020204020204" pitchFamily="34" charset="-122"/>
                <a:ea typeface="微软雅黑" panose="020B0503020204020204" pitchFamily="34" charset="-122"/>
              </a:rPr>
              <a:t>搜索：结合矢量搜索和关键词搜索</a:t>
            </a:r>
            <a:endParaRPr lang="en-US" altLang="zh-CN" sz="2133">
              <a:solidFill>
                <a:srgbClr val="53565A"/>
              </a:solidFill>
              <a:latin typeface="微软雅黑" panose="020B0503020204020204" pitchFamily="34" charset="-122"/>
              <a:ea typeface="微软雅黑" panose="020B0503020204020204" pitchFamily="34" charset="-122"/>
            </a:endParaRPr>
          </a:p>
        </p:txBody>
      </p:sp>
      <p:sp>
        <p:nvSpPr>
          <p:cNvPr id="17" name="文本框 19">
            <a:extLst>
              <a:ext uri="{FF2B5EF4-FFF2-40B4-BE49-F238E27FC236}">
                <a16:creationId xmlns:a16="http://schemas.microsoft.com/office/drawing/2014/main" id="{75EA9119-96B3-E53B-2EF1-C98BB8C01331}"/>
              </a:ext>
            </a:extLst>
          </p:cNvPr>
          <p:cNvSpPr txBox="1"/>
          <p:nvPr/>
        </p:nvSpPr>
        <p:spPr>
          <a:xfrm>
            <a:off x="5893114" y="837248"/>
            <a:ext cx="5790885" cy="400110"/>
          </a:xfrm>
          <a:prstGeom prst="rect">
            <a:avLst/>
          </a:prstGeom>
          <a:noFill/>
        </p:spPr>
        <p:txBody>
          <a:bodyPr wrap="square">
            <a:spAutoFit/>
          </a:bodyPr>
          <a:lstStyle/>
          <a:p>
            <a:pPr defTabSz="1219170">
              <a:defRPr/>
            </a:pPr>
            <a:r>
              <a:rPr lang="en-US" altLang="zh-CN" sz="2000">
                <a:solidFill>
                  <a:srgbClr val="FF6C00"/>
                </a:solidFill>
                <a:latin typeface="微软雅黑" panose="020B0503020204020204" pitchFamily="34" charset="-122"/>
                <a:ea typeface="微软雅黑" panose="020B0503020204020204" pitchFamily="34" charset="-122"/>
              </a:rPr>
              <a:t>2.</a:t>
            </a:r>
            <a:r>
              <a:rPr lang="zh-CN" altLang="en-US" sz="2000">
                <a:solidFill>
                  <a:srgbClr val="FF6C00"/>
                </a:solidFill>
                <a:latin typeface="微软雅黑" panose="020B0503020204020204" pitchFamily="34" charset="-122"/>
                <a:ea typeface="微软雅黑" panose="020B0503020204020204" pitchFamily="34" charset="-122"/>
              </a:rPr>
              <a:t>科学问题的基本概要，附有推荐的参考文献</a:t>
            </a:r>
          </a:p>
        </p:txBody>
      </p:sp>
      <p:pic>
        <p:nvPicPr>
          <p:cNvPr id="19" name="Picture 18" descr="A screenshot of a computer&#10;&#10;Description automatically generated">
            <a:extLst>
              <a:ext uri="{FF2B5EF4-FFF2-40B4-BE49-F238E27FC236}">
                <a16:creationId xmlns:a16="http://schemas.microsoft.com/office/drawing/2014/main" id="{447A7617-D3CF-8890-E0CD-7A7C67F85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629" y="1533888"/>
            <a:ext cx="6663857" cy="3790224"/>
          </a:xfrm>
          <a:prstGeom prst="rect">
            <a:avLst/>
          </a:prstGeom>
        </p:spPr>
      </p:pic>
      <p:sp>
        <p:nvSpPr>
          <p:cNvPr id="21" name="Arrow: Right 20">
            <a:extLst>
              <a:ext uri="{FF2B5EF4-FFF2-40B4-BE49-F238E27FC236}">
                <a16:creationId xmlns:a16="http://schemas.microsoft.com/office/drawing/2014/main" id="{C28D0E7F-A57E-A8E9-ECA4-AA9AFD7159C8}"/>
              </a:ext>
            </a:extLst>
          </p:cNvPr>
          <p:cNvSpPr/>
          <p:nvPr/>
        </p:nvSpPr>
        <p:spPr>
          <a:xfrm>
            <a:off x="4679653" y="3078480"/>
            <a:ext cx="603548" cy="447040"/>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23" name="Oval 22">
            <a:extLst>
              <a:ext uri="{FF2B5EF4-FFF2-40B4-BE49-F238E27FC236}">
                <a16:creationId xmlns:a16="http://schemas.microsoft.com/office/drawing/2014/main" id="{861E67F5-DFC2-B586-127E-FD77671FF7A0}"/>
              </a:ext>
            </a:extLst>
          </p:cNvPr>
          <p:cNvSpPr/>
          <p:nvPr/>
        </p:nvSpPr>
        <p:spPr>
          <a:xfrm>
            <a:off x="9885680" y="1533889"/>
            <a:ext cx="853440" cy="28577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b="1">
              <a:ln w="22225">
                <a:solidFill>
                  <a:srgbClr val="FF6C00"/>
                </a:solidFill>
                <a:prstDash val="solid"/>
              </a:ln>
              <a:solidFill>
                <a:srgbClr val="FF6C00">
                  <a:lumMod val="40000"/>
                  <a:lumOff val="60000"/>
                </a:srgbClr>
              </a:solidFill>
              <a:latin typeface="Arial" panose="020B0604020202020204"/>
            </a:endParaRPr>
          </a:p>
        </p:txBody>
      </p:sp>
      <p:sp>
        <p:nvSpPr>
          <p:cNvPr id="24" name="Oval 23">
            <a:extLst>
              <a:ext uri="{FF2B5EF4-FFF2-40B4-BE49-F238E27FC236}">
                <a16:creationId xmlns:a16="http://schemas.microsoft.com/office/drawing/2014/main" id="{411C712E-A732-C8D9-3AA2-D19E250EBCDA}"/>
              </a:ext>
            </a:extLst>
          </p:cNvPr>
          <p:cNvSpPr/>
          <p:nvPr/>
        </p:nvSpPr>
        <p:spPr>
          <a:xfrm>
            <a:off x="9885680" y="4399281"/>
            <a:ext cx="1391920" cy="28577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25" name="TextBox 24">
            <a:extLst>
              <a:ext uri="{FF2B5EF4-FFF2-40B4-BE49-F238E27FC236}">
                <a16:creationId xmlns:a16="http://schemas.microsoft.com/office/drawing/2014/main" id="{ABAD998F-4ADF-F08B-1B11-7F882389AF52}"/>
              </a:ext>
            </a:extLst>
          </p:cNvPr>
          <p:cNvSpPr txBox="1"/>
          <p:nvPr/>
        </p:nvSpPr>
        <p:spPr>
          <a:xfrm>
            <a:off x="5913119" y="5568021"/>
            <a:ext cx="5770880" cy="707886"/>
          </a:xfrm>
          <a:prstGeom prst="rect">
            <a:avLst/>
          </a:prstGeom>
          <a:noFill/>
        </p:spPr>
        <p:txBody>
          <a:bodyPr wrap="square" rtlCol="0">
            <a:spAutoFit/>
          </a:bodyPr>
          <a:lstStyle/>
          <a:p>
            <a:pPr defTabSz="1219170">
              <a:defRPr/>
            </a:pPr>
            <a:r>
              <a:rPr lang="zh-CN" altLang="en-US" sz="2000">
                <a:solidFill>
                  <a:srgbClr val="53565A"/>
                </a:solidFill>
                <a:latin typeface="微软雅黑" panose="020B0503020204020204" pitchFamily="34" charset="-122"/>
                <a:ea typeface="微软雅黑" panose="020B0503020204020204" pitchFamily="34" charset="-122"/>
              </a:rPr>
              <a:t>注重逻辑化的内容组织，揭示领域重要信息，关键文献和重要基础文献</a:t>
            </a:r>
            <a:endParaRPr lang="en-US" sz="2000">
              <a:solidFill>
                <a:srgbClr val="53565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72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9DC9188E-4138-75CC-61DF-FFFC706418A3}"/>
              </a:ext>
            </a:extLst>
          </p:cNvPr>
          <p:cNvSpPr txBox="1"/>
          <p:nvPr/>
        </p:nvSpPr>
        <p:spPr>
          <a:xfrm>
            <a:off x="296969" y="902735"/>
            <a:ext cx="5451018" cy="400110"/>
          </a:xfrm>
          <a:prstGeom prst="rect">
            <a:avLst/>
          </a:prstGeom>
          <a:noFill/>
        </p:spPr>
        <p:txBody>
          <a:bodyPr wrap="square">
            <a:spAutoFit/>
          </a:bodyPr>
          <a:lstStyle/>
          <a:p>
            <a:pPr defTabSz="1219080">
              <a:defRPr/>
            </a:pPr>
            <a:r>
              <a:rPr lang="en-US" altLang="zh-CN" sz="2000">
                <a:solidFill>
                  <a:srgbClr val="FF6C00"/>
                </a:solidFill>
                <a:latin typeface="微软雅黑" panose="020B0503020204020204" pitchFamily="34" charset="-122"/>
                <a:ea typeface="微软雅黑" panose="020B0503020204020204" pitchFamily="34" charset="-122"/>
              </a:rPr>
              <a:t>4. </a:t>
            </a:r>
            <a:r>
              <a:rPr lang="zh-CN" altLang="en-US" sz="2000">
                <a:solidFill>
                  <a:srgbClr val="FF6C00"/>
                </a:solidFill>
                <a:latin typeface="微软雅黑" panose="020B0503020204020204" pitchFamily="34" charset="-122"/>
                <a:ea typeface="微软雅黑" panose="020B0503020204020204" pitchFamily="34" charset="-122"/>
              </a:rPr>
              <a:t>拓展的领域概述 </a:t>
            </a:r>
            <a:r>
              <a:rPr lang="en-US" altLang="zh-CN" sz="2000">
                <a:solidFill>
                  <a:srgbClr val="FF6C00"/>
                </a:solidFill>
                <a:latin typeface="微软雅黑" panose="020B0503020204020204" pitchFamily="34" charset="-122"/>
                <a:ea typeface="微软雅黑" panose="020B0503020204020204" pitchFamily="34" charset="-122"/>
              </a:rPr>
              <a:t>Expanded Summary</a:t>
            </a:r>
            <a:endParaRPr lang="en-US" sz="2000">
              <a:solidFill>
                <a:srgbClr val="FF6C00"/>
              </a:solidFill>
              <a:latin typeface="微软雅黑" panose="020B0503020204020204" pitchFamily="34" charset="-122"/>
              <a:ea typeface="微软雅黑" panose="020B0503020204020204" pitchFamily="34" charset="-122"/>
            </a:endParaRPr>
          </a:p>
        </p:txBody>
      </p:sp>
      <p:pic>
        <p:nvPicPr>
          <p:cNvPr id="6" name="Picture 5" descr="A screenshot of a report&#10;&#10;Description automatically generated">
            <a:extLst>
              <a:ext uri="{FF2B5EF4-FFF2-40B4-BE49-F238E27FC236}">
                <a16:creationId xmlns:a16="http://schemas.microsoft.com/office/drawing/2014/main" id="{72653896-8AE8-8D00-D612-B7BC74D78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68" y="1343745"/>
            <a:ext cx="5575739" cy="468964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11A1D685-A80C-DA36-6470-65123A2C3A3F}"/>
              </a:ext>
            </a:extLst>
          </p:cNvPr>
          <p:cNvPicPr>
            <a:picLocks noChangeAspect="1"/>
          </p:cNvPicPr>
          <p:nvPr/>
        </p:nvPicPr>
        <p:blipFill>
          <a:blip r:embed="rId4">
            <a:extLst>
              <a:ext uri="{28A0092B-C50C-407E-A947-70E740481C1C}">
                <a14:useLocalDpi xmlns:a14="http://schemas.microsoft.com/office/drawing/2010/main" val="0"/>
              </a:ext>
            </a:extLst>
          </a:blip>
          <a:srcRect t="13677"/>
          <a:stretch/>
        </p:blipFill>
        <p:spPr>
          <a:xfrm>
            <a:off x="6444014" y="90083"/>
            <a:ext cx="5468036" cy="4392791"/>
          </a:xfrm>
          <a:prstGeom prst="rect">
            <a:avLst/>
          </a:prstGeom>
        </p:spPr>
      </p:pic>
      <p:sp>
        <p:nvSpPr>
          <p:cNvPr id="10" name="Oval 9">
            <a:extLst>
              <a:ext uri="{FF2B5EF4-FFF2-40B4-BE49-F238E27FC236}">
                <a16:creationId xmlns:a16="http://schemas.microsoft.com/office/drawing/2014/main" id="{B7CAD464-9D2D-B55D-F78D-92EDC0DE9BB9}"/>
              </a:ext>
            </a:extLst>
          </p:cNvPr>
          <p:cNvSpPr/>
          <p:nvPr/>
        </p:nvSpPr>
        <p:spPr>
          <a:xfrm>
            <a:off x="8801853" y="177667"/>
            <a:ext cx="1148076" cy="41656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Arial" panose="020B0604020202020204"/>
            </a:endParaRPr>
          </a:p>
        </p:txBody>
      </p:sp>
      <p:sp>
        <p:nvSpPr>
          <p:cNvPr id="13" name="TextBox 12">
            <a:extLst>
              <a:ext uri="{FF2B5EF4-FFF2-40B4-BE49-F238E27FC236}">
                <a16:creationId xmlns:a16="http://schemas.microsoft.com/office/drawing/2014/main" id="{F0767C10-9E75-FE54-A4BB-A9049561EB57}"/>
              </a:ext>
            </a:extLst>
          </p:cNvPr>
          <p:cNvSpPr txBox="1"/>
          <p:nvPr/>
        </p:nvSpPr>
        <p:spPr>
          <a:xfrm>
            <a:off x="8935359" y="3239172"/>
            <a:ext cx="3226861" cy="379656"/>
          </a:xfrm>
          <a:prstGeom prst="rect">
            <a:avLst/>
          </a:prstGeom>
          <a:noFill/>
        </p:spPr>
        <p:txBody>
          <a:bodyPr wrap="square" rtlCol="0">
            <a:spAutoFit/>
          </a:bodyPr>
          <a:lstStyle/>
          <a:p>
            <a:pPr defTabSz="1219170">
              <a:defRPr/>
            </a:pPr>
            <a:r>
              <a:rPr lang="zh-CN" altLang="en-US" sz="1867">
                <a:solidFill>
                  <a:srgbClr val="53565A"/>
                </a:solidFill>
                <a:latin typeface="微软雅黑" panose="020B0503020204020204" pitchFamily="34" charset="-122"/>
                <a:ea typeface="微软雅黑" panose="020B0503020204020204" pitchFamily="34" charset="-122"/>
              </a:rPr>
              <a:t>关键词相关研究概述</a:t>
            </a:r>
            <a:endParaRPr lang="en-US" sz="1867">
              <a:solidFill>
                <a:srgbClr val="53565A"/>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EA826D74-403D-F9E2-F347-00D92EBF2369}"/>
              </a:ext>
            </a:extLst>
          </p:cNvPr>
          <p:cNvSpPr txBox="1"/>
          <p:nvPr/>
        </p:nvSpPr>
        <p:spPr>
          <a:xfrm>
            <a:off x="6444014" y="378784"/>
            <a:ext cx="2605433" cy="400110"/>
          </a:xfrm>
          <a:prstGeom prst="rect">
            <a:avLst/>
          </a:prstGeom>
          <a:noFill/>
        </p:spPr>
        <p:txBody>
          <a:bodyPr wrap="square">
            <a:spAutoFit/>
          </a:bodyPr>
          <a:lstStyle/>
          <a:p>
            <a:pPr defTabSz="1219080">
              <a:defRPr/>
            </a:pPr>
            <a:r>
              <a:rPr lang="en-US" altLang="zh-CN" sz="2000">
                <a:solidFill>
                  <a:srgbClr val="FF6C00"/>
                </a:solidFill>
                <a:latin typeface="微软雅黑" panose="020B0503020204020204" pitchFamily="34" charset="-122"/>
                <a:ea typeface="微软雅黑" panose="020B0503020204020204" pitchFamily="34" charset="-122"/>
              </a:rPr>
              <a:t>5.</a:t>
            </a:r>
            <a:r>
              <a:rPr lang="zh-CN" altLang="en-US" sz="2000">
                <a:solidFill>
                  <a:srgbClr val="FF6C00"/>
                </a:solidFill>
                <a:latin typeface="微软雅黑" panose="020B0503020204020204" pitchFamily="34" charset="-122"/>
                <a:ea typeface="微软雅黑" panose="020B0503020204020204" pitchFamily="34" charset="-122"/>
              </a:rPr>
              <a:t>知识图谱</a:t>
            </a:r>
            <a:endParaRPr lang="en-US" sz="2000">
              <a:solidFill>
                <a:srgbClr val="FF6C00"/>
              </a:solidFill>
              <a:latin typeface="微软雅黑" panose="020B0503020204020204" pitchFamily="34" charset="-122"/>
              <a:ea typeface="微软雅黑" panose="020B0503020204020204" pitchFamily="34" charset="-122"/>
            </a:endParaRPr>
          </a:p>
        </p:txBody>
      </p:sp>
      <p:pic>
        <p:nvPicPr>
          <p:cNvPr id="17" name="Picture 16" descr="A screenshot of a chat&#10;&#10;Description automatically generated">
            <a:extLst>
              <a:ext uri="{FF2B5EF4-FFF2-40B4-BE49-F238E27FC236}">
                <a16:creationId xmlns:a16="http://schemas.microsoft.com/office/drawing/2014/main" id="{51ADC77D-7827-DD7A-C0B0-357380DCA9AC}"/>
              </a:ext>
            </a:extLst>
          </p:cNvPr>
          <p:cNvPicPr>
            <a:picLocks noChangeAspect="1"/>
          </p:cNvPicPr>
          <p:nvPr/>
        </p:nvPicPr>
        <p:blipFill>
          <a:blip r:embed="rId5">
            <a:extLst>
              <a:ext uri="{28A0092B-C50C-407E-A947-70E740481C1C}">
                <a14:useLocalDpi xmlns:a14="http://schemas.microsoft.com/office/drawing/2010/main" val="0"/>
              </a:ext>
            </a:extLst>
          </a:blip>
          <a:srcRect l="4305" t="12977" r="5792" b="15866"/>
          <a:stretch/>
        </p:blipFill>
        <p:spPr>
          <a:xfrm>
            <a:off x="6588020" y="5040040"/>
            <a:ext cx="5575739" cy="1439176"/>
          </a:xfrm>
          <a:prstGeom prst="rect">
            <a:avLst/>
          </a:prstGeom>
        </p:spPr>
      </p:pic>
      <p:sp>
        <p:nvSpPr>
          <p:cNvPr id="19" name="TextBox 18">
            <a:extLst>
              <a:ext uri="{FF2B5EF4-FFF2-40B4-BE49-F238E27FC236}">
                <a16:creationId xmlns:a16="http://schemas.microsoft.com/office/drawing/2014/main" id="{F30AD592-9E9D-38F6-4F54-3823FFA0CC85}"/>
              </a:ext>
            </a:extLst>
          </p:cNvPr>
          <p:cNvSpPr txBox="1"/>
          <p:nvPr/>
        </p:nvSpPr>
        <p:spPr>
          <a:xfrm>
            <a:off x="6542029" y="4599699"/>
            <a:ext cx="6096000" cy="379656"/>
          </a:xfrm>
          <a:prstGeom prst="rect">
            <a:avLst/>
          </a:prstGeom>
          <a:noFill/>
        </p:spPr>
        <p:txBody>
          <a:bodyPr wrap="square">
            <a:spAutoFit/>
          </a:bodyPr>
          <a:lstStyle/>
          <a:p>
            <a:pPr defTabSz="1219080">
              <a:defRPr/>
            </a:pPr>
            <a:r>
              <a:rPr lang="en-US" altLang="zh-CN" sz="1867">
                <a:solidFill>
                  <a:srgbClr val="FF6C00"/>
                </a:solidFill>
                <a:latin typeface="微软雅黑" panose="020B0503020204020204" pitchFamily="34" charset="-122"/>
                <a:ea typeface="微软雅黑" panose="020B0503020204020204" pitchFamily="34" charset="-122"/>
              </a:rPr>
              <a:t>6. </a:t>
            </a:r>
            <a:r>
              <a:rPr lang="zh-CN" altLang="en-US" sz="1867">
                <a:solidFill>
                  <a:srgbClr val="FF6C00"/>
                </a:solidFill>
                <a:latin typeface="微软雅黑" panose="020B0503020204020204" pitchFamily="34" charset="-122"/>
                <a:ea typeface="微软雅黑" panose="020B0503020204020204" pitchFamily="34" charset="-122"/>
              </a:rPr>
              <a:t>扩展问题</a:t>
            </a:r>
            <a:r>
              <a:rPr lang="en-US" altLang="zh-CN" sz="1867">
                <a:solidFill>
                  <a:srgbClr val="FF6C00"/>
                </a:solidFill>
                <a:latin typeface="微软雅黑" panose="020B0503020204020204" pitchFamily="34" charset="-122"/>
                <a:ea typeface="微软雅黑" panose="020B0503020204020204" pitchFamily="34" charset="-122"/>
              </a:rPr>
              <a:t>-</a:t>
            </a:r>
            <a:r>
              <a:rPr lang="zh-CN" altLang="en-US" sz="1867">
                <a:solidFill>
                  <a:srgbClr val="FF6C00"/>
                </a:solidFill>
                <a:latin typeface="微软雅黑" panose="020B0503020204020204" pitchFamily="34" charset="-122"/>
                <a:ea typeface="微软雅黑" panose="020B0503020204020204" pitchFamily="34" charset="-122"/>
              </a:rPr>
              <a:t>值得关注的细分方向，启发思路</a:t>
            </a:r>
            <a:endParaRPr lang="en-US" sz="1867">
              <a:solidFill>
                <a:srgbClr val="FF6C00"/>
              </a:solidFill>
              <a:latin typeface="微软雅黑" panose="020B0503020204020204" pitchFamily="34" charset="-122"/>
              <a:ea typeface="微软雅黑" panose="020B0503020204020204" pitchFamily="34" charset="-122"/>
            </a:endParaRPr>
          </a:p>
        </p:txBody>
      </p:sp>
      <p:sp>
        <p:nvSpPr>
          <p:cNvPr id="21" name="TextBox 20">
            <a:extLst>
              <a:ext uri="{FF2B5EF4-FFF2-40B4-BE49-F238E27FC236}">
                <a16:creationId xmlns:a16="http://schemas.microsoft.com/office/drawing/2014/main" id="{AFE13361-783E-A8C6-1626-B0E7563BE070}"/>
              </a:ext>
            </a:extLst>
          </p:cNvPr>
          <p:cNvSpPr txBox="1"/>
          <p:nvPr/>
        </p:nvSpPr>
        <p:spPr>
          <a:xfrm>
            <a:off x="7087727" y="6526444"/>
            <a:ext cx="5076032" cy="307777"/>
          </a:xfrm>
          <a:prstGeom prst="rect">
            <a:avLst/>
          </a:prstGeom>
          <a:solidFill>
            <a:schemeClr val="accent2">
              <a:lumMod val="20000"/>
              <a:lumOff val="80000"/>
              <a:alpha val="27000"/>
            </a:schemeClr>
          </a:solidFill>
        </p:spPr>
        <p:txBody>
          <a:bodyPr wrap="square" rtlCol="0">
            <a:spAutoFit/>
          </a:bodyPr>
          <a:lstStyle/>
          <a:p>
            <a:pPr algn="r" defTabSz="1219170">
              <a:defRPr/>
            </a:pPr>
            <a:r>
              <a:rPr lang="en-US" altLang="zh-CN" sz="1400">
                <a:solidFill>
                  <a:srgbClr val="53565A"/>
                </a:solidFill>
                <a:latin typeface="Arial" panose="020B0604020202020204"/>
                <a:ea typeface="黑体" panose="02010609060101010101" pitchFamily="49" charset="-122"/>
              </a:rPr>
              <a:t>Tips:  </a:t>
            </a:r>
            <a:r>
              <a:rPr lang="zh-CN" altLang="en-US" sz="1400">
                <a:solidFill>
                  <a:srgbClr val="53565A"/>
                </a:solidFill>
                <a:latin typeface="Arial" panose="020B0604020202020204"/>
                <a:ea typeface="黑体" panose="02010609060101010101" pitchFamily="49" charset="-122"/>
              </a:rPr>
              <a:t>不知道怎么问问题？参考</a:t>
            </a:r>
            <a:r>
              <a:rPr lang="en-US" altLang="zh-CN" sz="1400">
                <a:solidFill>
                  <a:srgbClr val="53565A"/>
                </a:solidFill>
                <a:latin typeface="Arial" panose="020B0604020202020204"/>
                <a:ea typeface="黑体" panose="02010609060101010101" pitchFamily="49" charset="-122"/>
              </a:rPr>
              <a:t>Scopus AI</a:t>
            </a:r>
            <a:r>
              <a:rPr lang="zh-CN" altLang="en-US" sz="1400">
                <a:solidFill>
                  <a:srgbClr val="53565A"/>
                </a:solidFill>
                <a:latin typeface="Arial" panose="020B0604020202020204"/>
                <a:ea typeface="黑体" panose="02010609060101010101" pitchFamily="49" charset="-122"/>
              </a:rPr>
              <a:t>思维导图和拓展问题</a:t>
            </a:r>
            <a:endParaRPr lang="en-US" sz="1400">
              <a:solidFill>
                <a:srgbClr val="53565A"/>
              </a:solidFill>
              <a:latin typeface="Arial" panose="020B0604020202020204"/>
            </a:endParaRPr>
          </a:p>
        </p:txBody>
      </p:sp>
      <p:sp>
        <p:nvSpPr>
          <p:cNvPr id="3" name="TextBox 2">
            <a:extLst>
              <a:ext uri="{FF2B5EF4-FFF2-40B4-BE49-F238E27FC236}">
                <a16:creationId xmlns:a16="http://schemas.microsoft.com/office/drawing/2014/main" id="{2F3A4AF4-FCC6-29D3-C8B4-EFFC983136F1}"/>
              </a:ext>
            </a:extLst>
          </p:cNvPr>
          <p:cNvSpPr txBox="1"/>
          <p:nvPr/>
        </p:nvSpPr>
        <p:spPr>
          <a:xfrm>
            <a:off x="1370952" y="6033393"/>
            <a:ext cx="4028361" cy="707886"/>
          </a:xfrm>
          <a:prstGeom prst="rect">
            <a:avLst/>
          </a:prstGeom>
          <a:noFill/>
        </p:spPr>
        <p:txBody>
          <a:bodyPr wrap="square" rtlCol="0">
            <a:spAutoFit/>
          </a:bodyPr>
          <a:lstStyle/>
          <a:p>
            <a:pPr defTabSz="1219170">
              <a:defRPr/>
            </a:pPr>
            <a:r>
              <a:rPr lang="zh-CN" altLang="en-US" sz="2000">
                <a:solidFill>
                  <a:srgbClr val="53565A"/>
                </a:solidFill>
                <a:latin typeface="微软雅黑" panose="020B0503020204020204" pitchFamily="34" charset="-122"/>
                <a:ea typeface="微软雅黑" panose="020B0503020204020204" pitchFamily="34" charset="-122"/>
              </a:rPr>
              <a:t>结合</a:t>
            </a:r>
            <a:r>
              <a:rPr lang="en-US" sz="2000">
                <a:latin typeface="微软雅黑" panose="020B0503020204020204" pitchFamily="34" charset="-122"/>
                <a:ea typeface="微软雅黑" panose="020B0503020204020204" pitchFamily="34" charset="-122"/>
              </a:rPr>
              <a:t>RAG Fusion</a:t>
            </a:r>
            <a:r>
              <a:rPr lang="zh-CN" altLang="en-US" sz="2000">
                <a:latin typeface="微软雅黑" panose="020B0503020204020204" pitchFamily="34" charset="-122"/>
                <a:ea typeface="微软雅黑" panose="020B0503020204020204" pitchFamily="34" charset="-122"/>
              </a:rPr>
              <a:t>技术</a:t>
            </a:r>
            <a:endParaRPr lang="en-US" sz="2000">
              <a:latin typeface="微软雅黑" panose="020B0503020204020204" pitchFamily="34" charset="-122"/>
              <a:ea typeface="微软雅黑" panose="020B0503020204020204" pitchFamily="34" charset="-122"/>
            </a:endParaRPr>
          </a:p>
          <a:p>
            <a:pPr defTabSz="1219170">
              <a:defRPr/>
            </a:pPr>
            <a:r>
              <a:rPr lang="zh-CN" altLang="en-US" sz="2000">
                <a:solidFill>
                  <a:srgbClr val="53565A"/>
                </a:solidFill>
                <a:latin typeface="微软雅黑" panose="020B0503020204020204" pitchFamily="34" charset="-122"/>
                <a:ea typeface="微软雅黑" panose="020B0503020204020204" pitchFamily="34" charset="-122"/>
              </a:rPr>
              <a:t>生成更深入的答案或更新鲜的观点</a:t>
            </a:r>
            <a:endParaRPr lang="en-US" altLang="zh-CN" sz="2000">
              <a:solidFill>
                <a:srgbClr val="53565A"/>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5D335447-72B2-F9A2-6680-ED3661DFCE03}"/>
              </a:ext>
            </a:extLst>
          </p:cNvPr>
          <p:cNvSpPr>
            <a:spLocks noGrp="1"/>
          </p:cNvSpPr>
          <p:nvPr>
            <p:ph type="title"/>
          </p:nvPr>
        </p:nvSpPr>
        <p:spPr>
          <a:xfrm>
            <a:off x="154501" y="138248"/>
            <a:ext cx="10655300" cy="617012"/>
          </a:xfrm>
        </p:spPr>
        <p:txBody>
          <a:bodyPr/>
          <a:lstStyle/>
          <a:p>
            <a:r>
              <a:rPr lang="zh-CN" altLang="en-US" sz="3600">
                <a:latin typeface="微软雅黑" panose="020B0503020204020204" pitchFamily="34" charset="-122"/>
                <a:ea typeface="微软雅黑" panose="020B0503020204020204" pitchFamily="34" charset="-122"/>
              </a:rPr>
              <a:t>基于</a:t>
            </a:r>
            <a:r>
              <a:rPr lang="en-US" altLang="zh-CN" sz="3600">
                <a:solidFill>
                  <a:schemeClr val="accent2"/>
                </a:solidFill>
                <a:latin typeface="微软雅黑" panose="020B0503020204020204" pitchFamily="34" charset="-122"/>
                <a:ea typeface="微软雅黑" panose="020B0503020204020204" pitchFamily="34" charset="-122"/>
              </a:rPr>
              <a:t>Scopus AI</a:t>
            </a:r>
            <a:r>
              <a:rPr lang="zh-CN" altLang="en-US" sz="3600">
                <a:latin typeface="微软雅黑" panose="020B0503020204020204" pitchFamily="34" charset="-122"/>
                <a:ea typeface="微软雅黑" panose="020B0503020204020204" pitchFamily="34" charset="-122"/>
              </a:rPr>
              <a:t>的领域发现</a:t>
            </a:r>
            <a:r>
              <a:rPr lang="en-US" altLang="zh-CN" sz="3600">
                <a:latin typeface="微软雅黑" panose="020B0503020204020204" pitchFamily="34" charset="-122"/>
                <a:ea typeface="微软雅黑" panose="020B0503020204020204" pitchFamily="34" charset="-122"/>
              </a:rPr>
              <a:t>(</a:t>
            </a:r>
            <a:r>
              <a:rPr lang="zh-CN" altLang="en-US" sz="3600">
                <a:latin typeface="微软雅黑" panose="020B0503020204020204" pitchFamily="34" charset="-122"/>
                <a:ea typeface="微软雅黑" panose="020B0503020204020204" pitchFamily="34" charset="-122"/>
              </a:rPr>
              <a:t>二）</a:t>
            </a:r>
          </a:p>
        </p:txBody>
      </p:sp>
    </p:spTree>
    <p:extLst>
      <p:ext uri="{BB962C8B-B14F-4D97-AF65-F5344CB8AC3E}">
        <p14:creationId xmlns:p14="http://schemas.microsoft.com/office/powerpoint/2010/main" val="215982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2EFB-3632-C7A9-D353-D8E5DE6C1707}"/>
              </a:ext>
            </a:extLst>
          </p:cNvPr>
          <p:cNvSpPr>
            <a:spLocks noGrp="1"/>
          </p:cNvSpPr>
          <p:nvPr>
            <p:ph type="title"/>
          </p:nvPr>
        </p:nvSpPr>
        <p:spPr>
          <a:xfrm>
            <a:off x="289381" y="482951"/>
            <a:ext cx="10655300" cy="617012"/>
          </a:xfrm>
        </p:spPr>
        <p:txBody>
          <a:bodyPr anchor="ctr">
            <a:normAutofit/>
          </a:bodyPr>
          <a:lstStyle/>
          <a:p>
            <a:r>
              <a:rPr lang="en-US" altLang="zh-CN" sz="3600">
                <a:solidFill>
                  <a:schemeClr val="tx2"/>
                </a:solidFill>
                <a:latin typeface="微软雅黑" panose="020B0503020204020204" pitchFamily="34" charset="-122"/>
                <a:ea typeface="微软雅黑" panose="020B0503020204020204" pitchFamily="34" charset="-122"/>
              </a:rPr>
              <a:t>Scopus AI </a:t>
            </a:r>
            <a:r>
              <a:rPr lang="zh-CN" altLang="en-US" sz="3600">
                <a:latin typeface="微软雅黑" panose="020B0503020204020204" pitchFamily="34" charset="-122"/>
                <a:ea typeface="微软雅黑" panose="020B0503020204020204" pitchFamily="34" charset="-122"/>
              </a:rPr>
              <a:t>的应用场景 </a:t>
            </a:r>
            <a:endParaRPr lang="en-US" sz="3600">
              <a:latin typeface="微软雅黑" panose="020B0503020204020204" pitchFamily="34" charset="-122"/>
              <a:ea typeface="微软雅黑" panose="020B0503020204020204" pitchFamily="34" charset="-122"/>
            </a:endParaRPr>
          </a:p>
        </p:txBody>
      </p:sp>
      <p:graphicFrame>
        <p:nvGraphicFramePr>
          <p:cNvPr id="5" name="Text Placeholder 2">
            <a:extLst>
              <a:ext uri="{FF2B5EF4-FFF2-40B4-BE49-F238E27FC236}">
                <a16:creationId xmlns:a16="http://schemas.microsoft.com/office/drawing/2014/main" id="{B9004BC5-C8E0-F105-1DB4-0F34058B7117}"/>
              </a:ext>
            </a:extLst>
          </p:cNvPr>
          <p:cNvGraphicFramePr/>
          <p:nvPr>
            <p:extLst>
              <p:ext uri="{D42A27DB-BD31-4B8C-83A1-F6EECF244321}">
                <p14:modId xmlns:p14="http://schemas.microsoft.com/office/powerpoint/2010/main" val="3595318033"/>
              </p:ext>
            </p:extLst>
          </p:nvPr>
        </p:nvGraphicFramePr>
        <p:xfrm>
          <a:off x="130635" y="1534777"/>
          <a:ext cx="11293018" cy="4953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a:extLst>
              <a:ext uri="{FF2B5EF4-FFF2-40B4-BE49-F238E27FC236}">
                <a16:creationId xmlns:a16="http://schemas.microsoft.com/office/drawing/2014/main" id="{21B67DF6-2EAC-6F9A-3E43-27C53B3CCE12}"/>
              </a:ext>
            </a:extLst>
          </p:cNvPr>
          <p:cNvSpPr>
            <a:spLocks noGrp="1"/>
          </p:cNvSpPr>
          <p:nvPr>
            <p:ph type="pic" sz="quarter" idx="14"/>
          </p:nvPr>
        </p:nvSpPr>
        <p:spPr>
          <a:xfrm>
            <a:off x="768355" y="1419813"/>
            <a:ext cx="4977791" cy="4771607"/>
          </a:xfrm>
          <a:solidFill>
            <a:schemeClr val="accent2">
              <a:lumMod val="20000"/>
              <a:lumOff val="80000"/>
              <a:alpha val="23000"/>
            </a:schemeClr>
          </a:solidFill>
        </p:spPr>
        <p:txBody>
          <a:bodyPr/>
          <a:lstStyle/>
          <a:p>
            <a:pPr marL="380972" indent="-380972">
              <a:lnSpc>
                <a:spcPct val="150000"/>
              </a:lnSpc>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rPr>
              <a:t>传统检索方式：</a:t>
            </a:r>
            <a:endParaRPr lang="en-US" altLang="zh-CN">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rPr>
              <a:t>获取关键词</a:t>
            </a:r>
            <a:endParaRPr lang="en-US" altLang="zh-CN">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rPr>
              <a:t>构建检索式</a:t>
            </a:r>
            <a:endParaRPr lang="en-US" altLang="zh-CN">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rPr>
              <a:t>读文献：</a:t>
            </a:r>
            <a:r>
              <a:rPr lang="en-US" altLang="zh-CN">
                <a:latin typeface="微软雅黑" panose="020B0503020204020204" pitchFamily="34" charset="-122"/>
                <a:ea typeface="微软雅黑" panose="020B0503020204020204" pitchFamily="34" charset="-122"/>
              </a:rPr>
              <a:t>Review</a:t>
            </a:r>
            <a:r>
              <a:rPr lang="zh-CN" altLang="en-US">
                <a:latin typeface="微软雅黑" panose="020B0503020204020204" pitchFamily="34" charset="-122"/>
                <a:ea typeface="微软雅黑" panose="020B0503020204020204" pitchFamily="34" charset="-122"/>
              </a:rPr>
              <a:t>、</a:t>
            </a:r>
            <a:r>
              <a:rPr lang="en-US" altLang="zh-CN">
                <a:latin typeface="微软雅黑" panose="020B0503020204020204" pitchFamily="34" charset="-122"/>
                <a:ea typeface="微软雅黑" panose="020B0503020204020204" pitchFamily="34" charset="-122"/>
              </a:rPr>
              <a:t>Article…</a:t>
            </a:r>
          </a:p>
          <a:p>
            <a:pPr marL="1004926" lvl="1" indent="-380972">
              <a:lnSpc>
                <a:spcPct val="150000"/>
              </a:lnSpc>
              <a:buFont typeface="Wingdings" panose="05000000000000000000" pitchFamily="2" charset="2"/>
              <a:buChar char="§"/>
            </a:pPr>
            <a:r>
              <a:rPr lang="zh-CN" altLang="en-US">
                <a:latin typeface="微软雅黑" panose="020B0503020204020204" pitchFamily="34" charset="-122"/>
                <a:ea typeface="微软雅黑" panose="020B0503020204020204" pitchFamily="34" charset="-122"/>
              </a:rPr>
              <a:t>读文献：高被引文献、最新文献</a:t>
            </a:r>
            <a:endParaRPr lang="en-US" altLang="zh-CN">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endParaRPr lang="en-US" altLang="zh-CN">
              <a:latin typeface="微软雅黑" panose="020B0503020204020204" pitchFamily="34" charset="-122"/>
              <a:ea typeface="微软雅黑" panose="020B0503020204020204" pitchFamily="34" charset="-122"/>
            </a:endParaRPr>
          </a:p>
        </p:txBody>
      </p:sp>
      <p:sp>
        <p:nvSpPr>
          <p:cNvPr id="4" name="图片占位符 1">
            <a:extLst>
              <a:ext uri="{FF2B5EF4-FFF2-40B4-BE49-F238E27FC236}">
                <a16:creationId xmlns:a16="http://schemas.microsoft.com/office/drawing/2014/main" id="{D95FE4E7-293B-DFB7-5F94-B6E99D2C48C0}"/>
              </a:ext>
            </a:extLst>
          </p:cNvPr>
          <p:cNvSpPr txBox="1">
            <a:spLocks/>
          </p:cNvSpPr>
          <p:nvPr/>
        </p:nvSpPr>
        <p:spPr>
          <a:xfrm>
            <a:off x="6096000" y="1419813"/>
            <a:ext cx="5327648" cy="4771607"/>
          </a:xfrm>
          <a:prstGeom prst="rect">
            <a:avLst/>
          </a:prstGeom>
          <a:solidFill>
            <a:schemeClr val="accent2">
              <a:lumMod val="20000"/>
              <a:lumOff val="80000"/>
              <a:alpha val="26000"/>
            </a:schemeClr>
          </a:solidFill>
        </p:spPr>
        <p:txBody>
          <a:bodyPr vert="horz" lIns="0" tIns="0" rIns="0" bIns="0" rtlCol="0">
            <a:noAutofit/>
          </a:bodyPr>
          <a:lstStyle>
            <a:lvl1pPr marL="0" indent="0" algn="l" defTabSz="685800" rtl="0" eaLnBrk="1" latinLnBrk="0" hangingPunct="1">
              <a:lnSpc>
                <a:spcPct val="100000"/>
              </a:lnSpc>
              <a:spcBef>
                <a:spcPts val="0"/>
              </a:spcBef>
              <a:spcAft>
                <a:spcPts val="600"/>
              </a:spcAft>
              <a:buClr>
                <a:srgbClr val="FF6C00"/>
              </a:buClr>
              <a:buFontTx/>
              <a:buNone/>
              <a:tabLst>
                <a:tab pos="266700" algn="l"/>
              </a:tabLst>
              <a:defRPr lang="nl-NL" sz="1800" kern="120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380972" indent="-380972">
              <a:lnSpc>
                <a:spcPct val="150000"/>
              </a:lnSpc>
              <a:buFont typeface="Wingdings" panose="05000000000000000000" pitchFamily="2" charset="2"/>
              <a:buChar char="§"/>
            </a:pPr>
            <a:r>
              <a:rPr lang="zh-CN" altLang="en-US" sz="2400">
                <a:latin typeface="微软雅黑" panose="020B0503020204020204" pitchFamily="34" charset="-122"/>
                <a:ea typeface="微软雅黑" panose="020B0503020204020204" pitchFamily="34" charset="-122"/>
              </a:rPr>
              <a:t>基于</a:t>
            </a:r>
            <a:r>
              <a:rPr lang="en-US" altLang="zh-CN" sz="2400">
                <a:latin typeface="微软雅黑" panose="020B0503020204020204" pitchFamily="34" charset="-122"/>
                <a:ea typeface="微软雅黑" panose="020B0503020204020204" pitchFamily="34" charset="-122"/>
              </a:rPr>
              <a:t>Scopus AI</a:t>
            </a:r>
            <a:r>
              <a:rPr lang="zh-CN" altLang="en-US"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sz="2133">
                <a:latin typeface="微软雅黑" panose="020B0503020204020204" pitchFamily="34" charset="-122"/>
                <a:ea typeface="微软雅黑" panose="020B0503020204020204" pitchFamily="34" charset="-122"/>
              </a:rPr>
              <a:t>“自然语言”提问</a:t>
            </a:r>
            <a:endParaRPr lang="en-US" altLang="zh-CN" sz="2133">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sz="2133">
                <a:latin typeface="微软雅黑" panose="020B0503020204020204" pitchFamily="34" charset="-122"/>
                <a:ea typeface="微软雅黑" panose="020B0503020204020204" pitchFamily="34" charset="-122"/>
              </a:rPr>
              <a:t>几秒得到答案：领域概况</a:t>
            </a:r>
            <a:r>
              <a:rPr lang="en-US" altLang="zh-CN" sz="2133">
                <a:latin typeface="微软雅黑" panose="020B0503020204020204" pitchFamily="34" charset="-122"/>
                <a:ea typeface="微软雅黑" panose="020B0503020204020204" pitchFamily="34" charset="-122"/>
              </a:rPr>
              <a:t>+</a:t>
            </a:r>
            <a:r>
              <a:rPr lang="zh-CN" altLang="en-US" sz="2133">
                <a:latin typeface="微软雅黑" panose="020B0503020204020204" pitchFamily="34" charset="-122"/>
                <a:ea typeface="微软雅黑" panose="020B0503020204020204" pitchFamily="34" charset="-122"/>
              </a:rPr>
              <a:t>拓展信息</a:t>
            </a:r>
            <a:endParaRPr lang="en-US" altLang="zh-CN" sz="2133">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sz="2133">
                <a:latin typeface="微软雅黑" panose="020B0503020204020204" pitchFamily="34" charset="-122"/>
                <a:ea typeface="微软雅黑" panose="020B0503020204020204" pitchFamily="34" charset="-122"/>
              </a:rPr>
              <a:t>思维导图方便理解</a:t>
            </a:r>
            <a:endParaRPr lang="en-US" altLang="zh-CN" sz="2133">
              <a:latin typeface="微软雅黑" panose="020B0503020204020204" pitchFamily="34" charset="-122"/>
              <a:ea typeface="微软雅黑" panose="020B0503020204020204" pitchFamily="34" charset="-122"/>
            </a:endParaRPr>
          </a:p>
          <a:p>
            <a:pPr marL="1004926" lvl="1" indent="-380972">
              <a:lnSpc>
                <a:spcPct val="150000"/>
              </a:lnSpc>
              <a:buFont typeface="Wingdings" panose="05000000000000000000" pitchFamily="2" charset="2"/>
              <a:buChar char="§"/>
            </a:pPr>
            <a:r>
              <a:rPr lang="zh-CN" altLang="en-US" sz="2133">
                <a:latin typeface="微软雅黑" panose="020B0503020204020204" pitchFamily="34" charset="-122"/>
                <a:ea typeface="微软雅黑" panose="020B0503020204020204" pitchFamily="34" charset="-122"/>
              </a:rPr>
              <a:t>参考文献：自动定位最新</a:t>
            </a:r>
            <a:r>
              <a:rPr lang="en-US" altLang="zh-CN" sz="2133">
                <a:latin typeface="微软雅黑" panose="020B0503020204020204" pitchFamily="34" charset="-122"/>
                <a:ea typeface="微软雅黑" panose="020B0503020204020204" pitchFamily="34" charset="-122"/>
              </a:rPr>
              <a:t>/</a:t>
            </a:r>
            <a:r>
              <a:rPr lang="zh-CN" altLang="en-US" sz="2133">
                <a:latin typeface="微软雅黑" panose="020B0503020204020204" pitchFamily="34" charset="-122"/>
                <a:ea typeface="微软雅黑" panose="020B0503020204020204" pitchFamily="34" charset="-122"/>
              </a:rPr>
              <a:t>重要文献</a:t>
            </a:r>
          </a:p>
          <a:p>
            <a:pPr marL="1004926" lvl="1" indent="-380972">
              <a:lnSpc>
                <a:spcPct val="150000"/>
              </a:lnSpc>
              <a:buFont typeface="Wingdings" panose="05000000000000000000" pitchFamily="2" charset="2"/>
              <a:buChar char="§"/>
            </a:pPr>
            <a:r>
              <a:rPr lang="zh-CN" altLang="en-US" sz="2133">
                <a:latin typeface="微软雅黑" panose="020B0503020204020204" pitchFamily="34" charset="-122"/>
                <a:ea typeface="微软雅黑" panose="020B0503020204020204" pitchFamily="34" charset="-122"/>
              </a:rPr>
              <a:t>扩展问题：值得关注的细分方向，优化提问</a:t>
            </a:r>
          </a:p>
        </p:txBody>
      </p:sp>
      <p:sp>
        <p:nvSpPr>
          <p:cNvPr id="9" name="Title 1">
            <a:extLst>
              <a:ext uri="{FF2B5EF4-FFF2-40B4-BE49-F238E27FC236}">
                <a16:creationId xmlns:a16="http://schemas.microsoft.com/office/drawing/2014/main" id="{74B8E4F7-7226-8AAE-ADBB-5ED2830655B8}"/>
              </a:ext>
            </a:extLst>
          </p:cNvPr>
          <p:cNvSpPr>
            <a:spLocks noGrp="1"/>
          </p:cNvSpPr>
          <p:nvPr>
            <p:ph type="body" sz="quarter" idx="18"/>
          </p:nvPr>
        </p:nvSpPr>
        <p:spPr>
          <a:xfrm>
            <a:off x="418496" y="356223"/>
            <a:ext cx="10655300" cy="620713"/>
          </a:xfrm>
        </p:spPr>
        <p:txBody>
          <a:bodyPr>
            <a:normAutofit/>
          </a:bodyPr>
          <a:lstStyle/>
          <a:p>
            <a:r>
              <a:rPr lang="zh-CN" altLang="en-US" sz="3600">
                <a:latin typeface="微软雅黑" panose="020B0503020204020204" pitchFamily="34" charset="-122"/>
                <a:ea typeface="微软雅黑" panose="020B0503020204020204" pitchFamily="34" charset="-122"/>
              </a:rPr>
              <a:t>学生数据素养的提升</a:t>
            </a:r>
          </a:p>
        </p:txBody>
      </p:sp>
    </p:spTree>
    <p:extLst>
      <p:ext uri="{BB962C8B-B14F-4D97-AF65-F5344CB8AC3E}">
        <p14:creationId xmlns:p14="http://schemas.microsoft.com/office/powerpoint/2010/main" val="291134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2E7D-702B-F6EF-4083-84075D6EBF6A}"/>
              </a:ext>
            </a:extLst>
          </p:cNvPr>
          <p:cNvSpPr>
            <a:spLocks noGrp="1"/>
          </p:cNvSpPr>
          <p:nvPr>
            <p:ph type="title"/>
          </p:nvPr>
        </p:nvSpPr>
        <p:spPr>
          <a:xfrm>
            <a:off x="1762408" y="1086611"/>
            <a:ext cx="3297466" cy="617012"/>
          </a:xfrm>
        </p:spPr>
        <p:txBody>
          <a:bodyPr/>
          <a:lstStyle/>
          <a:p>
            <a:r>
              <a:rPr lang="zh-CN" altLang="en-US" sz="1800" b="0"/>
              <a:t>基金不立项原因分析</a:t>
            </a:r>
            <a:endParaRPr lang="en-US" sz="1800" b="0"/>
          </a:p>
        </p:txBody>
      </p:sp>
      <p:graphicFrame>
        <p:nvGraphicFramePr>
          <p:cNvPr id="3" name="Table 2">
            <a:extLst>
              <a:ext uri="{FF2B5EF4-FFF2-40B4-BE49-F238E27FC236}">
                <a16:creationId xmlns:a16="http://schemas.microsoft.com/office/drawing/2014/main" id="{EF71CE38-3598-DA2D-29FA-746CC3910ECB}"/>
              </a:ext>
            </a:extLst>
          </p:cNvPr>
          <p:cNvGraphicFramePr>
            <a:graphicFrameLocks noGrp="1"/>
          </p:cNvGraphicFramePr>
          <p:nvPr>
            <p:extLst>
              <p:ext uri="{D42A27DB-BD31-4B8C-83A1-F6EECF244321}">
                <p14:modId xmlns:p14="http://schemas.microsoft.com/office/powerpoint/2010/main" val="3261723320"/>
              </p:ext>
            </p:extLst>
          </p:nvPr>
        </p:nvGraphicFramePr>
        <p:xfrm>
          <a:off x="457201" y="1796189"/>
          <a:ext cx="5907880" cy="4455677"/>
        </p:xfrm>
        <a:graphic>
          <a:graphicData uri="http://schemas.openxmlformats.org/drawingml/2006/table">
            <a:tbl>
              <a:tblPr firstRow="1" bandRow="1">
                <a:tableStyleId>{5940675A-B579-460E-94D1-54222C63F5DA}</a:tableStyleId>
              </a:tblPr>
              <a:tblGrid>
                <a:gridCol w="1067809">
                  <a:extLst>
                    <a:ext uri="{9D8B030D-6E8A-4147-A177-3AD203B41FA5}">
                      <a16:colId xmlns:a16="http://schemas.microsoft.com/office/drawing/2014/main" val="2623415187"/>
                    </a:ext>
                  </a:extLst>
                </a:gridCol>
                <a:gridCol w="1200617">
                  <a:extLst>
                    <a:ext uri="{9D8B030D-6E8A-4147-A177-3AD203B41FA5}">
                      <a16:colId xmlns:a16="http://schemas.microsoft.com/office/drawing/2014/main" val="3698657011"/>
                    </a:ext>
                  </a:extLst>
                </a:gridCol>
                <a:gridCol w="3639454">
                  <a:extLst>
                    <a:ext uri="{9D8B030D-6E8A-4147-A177-3AD203B41FA5}">
                      <a16:colId xmlns:a16="http://schemas.microsoft.com/office/drawing/2014/main" val="1352123134"/>
                    </a:ext>
                  </a:extLst>
                </a:gridCol>
              </a:tblGrid>
              <a:tr h="347133">
                <a:tc>
                  <a:txBody>
                    <a:bodyPr/>
                    <a:lstStyle/>
                    <a:p>
                      <a:pPr algn="ctr"/>
                      <a:r>
                        <a:rPr lang="zh-CN" altLang="en-US" sz="1200" b="1">
                          <a:latin typeface="Microsoft YaHei" panose="020B0503020204020204" pitchFamily="34" charset="-122"/>
                          <a:ea typeface="Microsoft YaHei" panose="020B0503020204020204" pitchFamily="34" charset="-122"/>
                        </a:rPr>
                        <a:t>主要部分</a:t>
                      </a:r>
                      <a:endParaRPr lang="en-US" sz="1200" b="1">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algn="ctr"/>
                      <a:r>
                        <a:rPr lang="zh-CN" altLang="en-US" sz="1200" b="1">
                          <a:latin typeface="Microsoft YaHei" panose="020B0503020204020204" pitchFamily="34" charset="-122"/>
                          <a:ea typeface="Microsoft YaHei" panose="020B0503020204020204" pitchFamily="34" charset="-122"/>
                        </a:rPr>
                        <a:t>涉及的申请书</a:t>
                      </a:r>
                      <a:endParaRPr lang="en-US" sz="1200" b="1">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algn="ctr"/>
                      <a:r>
                        <a:rPr lang="zh-CN" altLang="en-US" sz="1200" b="1">
                          <a:latin typeface="Microsoft YaHei" panose="020B0503020204020204" pitchFamily="34" charset="-122"/>
                          <a:ea typeface="Microsoft YaHei" panose="020B0503020204020204" pitchFamily="34" charset="-122"/>
                        </a:rPr>
                        <a:t>存在的主要问题</a:t>
                      </a:r>
                      <a:endParaRPr lang="en-US" sz="1200" b="1">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141419202"/>
                  </a:ext>
                </a:extLst>
              </a:tr>
              <a:tr h="684757">
                <a:tc>
                  <a:txBody>
                    <a:bodyPr/>
                    <a:lstStyle/>
                    <a:p>
                      <a:r>
                        <a:rPr lang="zh-CN" altLang="en-US" sz="1200">
                          <a:latin typeface="Microsoft YaHei" panose="020B0503020204020204" pitchFamily="34" charset="-122"/>
                          <a:ea typeface="Microsoft YaHei" panose="020B0503020204020204" pitchFamily="34" charset="-122"/>
                        </a:rPr>
                        <a:t>研究方案</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77%</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nSpc>
                          <a:spcPct val="110000"/>
                        </a:lnSpc>
                        <a:buFont typeface="Arial" panose="020B0604020202020204" pitchFamily="34" charset="0"/>
                        <a:buChar char="•"/>
                      </a:pPr>
                      <a:r>
                        <a:rPr lang="zh-CN" altLang="en-US" sz="1200">
                          <a:latin typeface="Microsoft YaHei" panose="020B0503020204020204" pitchFamily="34" charset="-122"/>
                          <a:ea typeface="Microsoft YaHei" panose="020B0503020204020204" pitchFamily="34" charset="-122"/>
                        </a:rPr>
                        <a:t>研究方法不科学</a:t>
                      </a:r>
                      <a:endParaRPr lang="en-US" altLang="zh-CN" sz="1200">
                        <a:latin typeface="Microsoft YaHei" panose="020B0503020204020204" pitchFamily="34" charset="-122"/>
                        <a:ea typeface="Microsoft YaHei" panose="020B0503020204020204" pitchFamily="34" charset="-122"/>
                      </a:endParaRPr>
                    </a:p>
                    <a:p>
                      <a:pPr marL="342900" indent="-342900">
                        <a:lnSpc>
                          <a:spcPct val="110000"/>
                        </a:lnSpc>
                        <a:buFont typeface="Arial" panose="020B0604020202020204" pitchFamily="34" charset="0"/>
                        <a:buChar char="•"/>
                      </a:pPr>
                      <a:r>
                        <a:rPr lang="zh-CN" altLang="en-US" sz="1200">
                          <a:latin typeface="Microsoft YaHei" panose="020B0503020204020204" pitchFamily="34" charset="-122"/>
                          <a:ea typeface="Microsoft YaHei" panose="020B0503020204020204" pitchFamily="34" charset="-122"/>
                        </a:rPr>
                        <a:t>研究方案过于简单</a:t>
                      </a:r>
                      <a:endParaRPr lang="en-US" altLang="zh-CN" sz="1200">
                        <a:latin typeface="Microsoft YaHei" panose="020B0503020204020204" pitchFamily="34" charset="-122"/>
                        <a:ea typeface="Microsoft YaHei" panose="020B0503020204020204" pitchFamily="34" charset="-122"/>
                      </a:endParaRPr>
                    </a:p>
                    <a:p>
                      <a:pPr marL="342900" indent="-342900">
                        <a:lnSpc>
                          <a:spcPct val="110000"/>
                        </a:lnSpc>
                        <a:buFont typeface="Arial" panose="020B0604020202020204" pitchFamily="34" charset="0"/>
                        <a:buChar char="•"/>
                      </a:pPr>
                      <a:r>
                        <a:rPr lang="zh-CN" altLang="en-US" sz="1200">
                          <a:latin typeface="Microsoft YaHei" panose="020B0503020204020204" pitchFamily="34" charset="-122"/>
                          <a:ea typeface="Microsoft YaHei" panose="020B0503020204020204" pitchFamily="34" charset="-122"/>
                        </a:rPr>
                        <a:t>研究方法不当</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016883768"/>
                  </a:ext>
                </a:extLst>
              </a:tr>
              <a:tr h="884478">
                <a:tc>
                  <a:txBody>
                    <a:bodyPr/>
                    <a:lstStyle/>
                    <a:p>
                      <a:r>
                        <a:rPr lang="zh-CN" altLang="en-US" sz="1200">
                          <a:latin typeface="Microsoft YaHei" panose="020B0503020204020204" pitchFamily="34" charset="-122"/>
                          <a:ea typeface="Microsoft YaHei" panose="020B0503020204020204" pitchFamily="34" charset="-122"/>
                        </a:rPr>
                        <a:t>立论依据</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73%</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立论依据不足</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科学意义和应用前景不大</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对国内外进展了解不够</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对选题的内容和意义阐述不充分 </a:t>
                      </a:r>
                      <a:endParaRPr lang="en-US" sz="1200" kern="1200">
                        <a:solidFill>
                          <a:schemeClr val="dk1"/>
                        </a:soli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228459452"/>
                  </a:ext>
                </a:extLst>
              </a:tr>
              <a:tr h="485037">
                <a:tc>
                  <a:txBody>
                    <a:bodyPr/>
                    <a:lstStyle/>
                    <a:p>
                      <a:r>
                        <a:rPr lang="zh-CN" altLang="en-US" sz="1200">
                          <a:latin typeface="Microsoft YaHei" panose="020B0503020204020204" pitchFamily="34" charset="-122"/>
                          <a:ea typeface="Microsoft YaHei" panose="020B0503020204020204" pitchFamily="34" charset="-122"/>
                        </a:rPr>
                        <a:t>创新性</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71%</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创新性不足，许多项目在国内外已有相关报道，甚至基金委已资助过类似项目</a:t>
                      </a:r>
                      <a:endParaRPr lang="en-US" sz="1200" kern="1200">
                        <a:solidFill>
                          <a:schemeClr val="dk1"/>
                        </a:soli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92130605"/>
                  </a:ext>
                </a:extLst>
              </a:tr>
              <a:tr h="684757">
                <a:tc>
                  <a:txBody>
                    <a:bodyPr/>
                    <a:lstStyle/>
                    <a:p>
                      <a:r>
                        <a:rPr lang="zh-CN" altLang="en-US" sz="1200">
                          <a:latin typeface="Microsoft YaHei" panose="020B0503020204020204" pitchFamily="34" charset="-122"/>
                          <a:ea typeface="Microsoft YaHei" panose="020B0503020204020204" pitchFamily="34" charset="-122"/>
                        </a:rPr>
                        <a:t>撰写方面</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64%</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叙述过于简单</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对相关要求不了解</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写作不规范或书写错误</a:t>
                      </a:r>
                      <a:endParaRPr lang="en-US" sz="1200" kern="1200">
                        <a:solidFill>
                          <a:schemeClr val="dk1"/>
                        </a:soli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219342165"/>
                  </a:ext>
                </a:extLst>
              </a:tr>
              <a:tr h="884478">
                <a:tc>
                  <a:txBody>
                    <a:bodyPr/>
                    <a:lstStyle/>
                    <a:p>
                      <a:r>
                        <a:rPr lang="zh-CN" altLang="en-US" sz="1200">
                          <a:latin typeface="Microsoft YaHei" panose="020B0503020204020204" pitchFamily="34" charset="-122"/>
                          <a:ea typeface="Microsoft YaHei" panose="020B0503020204020204" pitchFamily="34" charset="-122"/>
                        </a:rPr>
                        <a:t>研究内容</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64%</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研究内容太多太分散，深度不够</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重点不突出</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关键问题不当或不明确</a:t>
                      </a:r>
                      <a:endParaRPr lang="en-US" altLang="zh-CN" sz="1200" kern="1200">
                        <a:solidFill>
                          <a:schemeClr val="dk1"/>
                        </a:solidFill>
                        <a:latin typeface="Microsoft YaHei" panose="020B0503020204020204" pitchFamily="34" charset="-122"/>
                        <a:ea typeface="Microsoft YaHei" panose="020B0503020204020204" pitchFamily="34" charset="-122"/>
                      </a:endParaRPr>
                    </a:p>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与研究目的不符</a:t>
                      </a:r>
                      <a:endParaRPr lang="en-US" sz="1200" kern="1200">
                        <a:solidFill>
                          <a:schemeClr val="dk1"/>
                        </a:soli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22161595"/>
                  </a:ext>
                </a:extLst>
              </a:tr>
              <a:tr h="485037">
                <a:tc>
                  <a:txBody>
                    <a:bodyPr/>
                    <a:lstStyle/>
                    <a:p>
                      <a:r>
                        <a:rPr lang="zh-CN" altLang="en-US" sz="1200">
                          <a:latin typeface="Microsoft YaHei" panose="020B0503020204020204" pitchFamily="34" charset="-122"/>
                          <a:ea typeface="Microsoft YaHei" panose="020B0503020204020204" pitchFamily="34" charset="-122"/>
                        </a:rPr>
                        <a:t>工作基础</a:t>
                      </a:r>
                      <a:endParaRPr lang="en-US" sz="1200">
                        <a:latin typeface="Microsoft YaHei" panose="020B0503020204020204" pitchFamily="34" charset="-122"/>
                        <a:ea typeface="Microsoft YaHei" panose="020B0503020204020204" pitchFamily="34" charset="-122"/>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r>
                        <a:rPr lang="en-US" sz="1200">
                          <a:latin typeface="Microsoft YaHei" panose="020B0503020204020204" pitchFamily="34" charset="-122"/>
                          <a:ea typeface="Microsoft YaHei" panose="020B0503020204020204" pitchFamily="34" charset="-122"/>
                        </a:rPr>
                        <a:t>61%</a:t>
                      </a: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tc>
                  <a:txBody>
                    <a:bodyPr/>
                    <a:lstStyle/>
                    <a:p>
                      <a:pPr marL="342900" indent="-342900" algn="l" defTabSz="914354" rtl="0" eaLnBrk="1" latinLnBrk="0" hangingPunct="1">
                        <a:lnSpc>
                          <a:spcPct val="110000"/>
                        </a:lnSpc>
                        <a:buFont typeface="Arial" panose="020B0604020202020204" pitchFamily="34" charset="0"/>
                        <a:buChar char="•"/>
                      </a:pPr>
                      <a:r>
                        <a:rPr lang="zh-CN" altLang="en-US" sz="1200" kern="1200">
                          <a:solidFill>
                            <a:schemeClr val="dk1"/>
                          </a:solidFill>
                          <a:latin typeface="Microsoft YaHei" panose="020B0503020204020204" pitchFamily="34" charset="-122"/>
                          <a:ea typeface="Microsoft YaHei" panose="020B0503020204020204" pitchFamily="34" charset="-122"/>
                        </a:rPr>
                        <a:t>缺乏相关工作基础，缺乏必要的前期结果以支持其前期的科学假说</a:t>
                      </a:r>
                      <a:endParaRPr lang="en-US" sz="1200" kern="1200">
                        <a:solidFill>
                          <a:schemeClr val="dk1"/>
                        </a:solidFill>
                        <a:latin typeface="Microsoft YaHei" panose="020B0503020204020204" pitchFamily="34" charset="-122"/>
                        <a:ea typeface="Microsoft YaHei" panose="020B0503020204020204" pitchFamily="34" charset="-122"/>
                        <a:cs typeface="+mn-cs"/>
                      </a:endParaRPr>
                    </a:p>
                  </a:txBody>
                  <a:tcPr anchor="ctr">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161295847"/>
                  </a:ext>
                </a:extLst>
              </a:tr>
            </a:tbl>
          </a:graphicData>
        </a:graphic>
      </p:graphicFrame>
      <p:sp>
        <p:nvSpPr>
          <p:cNvPr id="4" name="Rectangle 3">
            <a:extLst>
              <a:ext uri="{FF2B5EF4-FFF2-40B4-BE49-F238E27FC236}">
                <a16:creationId xmlns:a16="http://schemas.microsoft.com/office/drawing/2014/main" id="{9B8D5F3E-8F27-59FD-B19B-8BCD2C346DC8}"/>
              </a:ext>
            </a:extLst>
          </p:cNvPr>
          <p:cNvSpPr/>
          <p:nvPr/>
        </p:nvSpPr>
        <p:spPr>
          <a:xfrm>
            <a:off x="3117379" y="2881498"/>
            <a:ext cx="2752725" cy="729857"/>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C95FA4E-EBCC-989F-AF18-E27B28593DF2}"/>
              </a:ext>
            </a:extLst>
          </p:cNvPr>
          <p:cNvSpPr/>
          <p:nvPr/>
        </p:nvSpPr>
        <p:spPr>
          <a:xfrm>
            <a:off x="3114159" y="3710257"/>
            <a:ext cx="3343277" cy="503970"/>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8002A2F-B556-56A5-C7FA-F9F548A563FA}"/>
              </a:ext>
            </a:extLst>
          </p:cNvPr>
          <p:cNvSpPr txBox="1"/>
          <p:nvPr/>
        </p:nvSpPr>
        <p:spPr>
          <a:xfrm>
            <a:off x="457201" y="6350767"/>
            <a:ext cx="6172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1"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基于过往未获得资助的基金申请书的未立项原因分析</a:t>
            </a:r>
            <a:endParaRPr kumimoji="0" lang="en-US" sz="1400" b="0" i="1"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p:txBody>
      </p:sp>
      <p:sp>
        <p:nvSpPr>
          <p:cNvPr id="6" name="TextBox 5">
            <a:extLst>
              <a:ext uri="{FF2B5EF4-FFF2-40B4-BE49-F238E27FC236}">
                <a16:creationId xmlns:a16="http://schemas.microsoft.com/office/drawing/2014/main" id="{DCB50DFD-A112-4742-CF09-566C1590E24F}"/>
              </a:ext>
            </a:extLst>
          </p:cNvPr>
          <p:cNvSpPr txBox="1"/>
          <p:nvPr/>
        </p:nvSpPr>
        <p:spPr>
          <a:xfrm>
            <a:off x="7219949" y="992558"/>
            <a:ext cx="4438649" cy="170540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文献信息调研过程中存在的问题</a:t>
            </a:r>
            <a:endParaRPr kumimoji="0" lang="en-US" altLang="zh-CN" sz="1800" b="1"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FF6C00"/>
              </a:buClr>
              <a:buSzTx/>
              <a:buFont typeface="Arial" panose="020B0604020202020204" pitchFamily="34" charset="0"/>
              <a:buChar char="•"/>
              <a:tabLst/>
              <a:defRPr/>
            </a:pP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通过关键词检索，低相关性文章多</a:t>
            </a:r>
            <a:endParaRPr kumimoji="0" lang="en-US" altLang="zh-CN"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FF6C00"/>
              </a:buClr>
              <a:buSzTx/>
              <a:buFont typeface="Arial" panose="020B0604020202020204" pitchFamily="34" charset="0"/>
              <a:buChar char="•"/>
              <a:tabLst/>
              <a:defRPr/>
            </a:pP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阅读文献需要消耗大量时间</a:t>
            </a:r>
            <a:endParaRPr kumimoji="0" lang="en-US" altLang="zh-CN"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
                <a:srgbClr val="FF6C00"/>
              </a:buClr>
              <a:buSzTx/>
              <a:buFont typeface="Arial" panose="020B0604020202020204" pitchFamily="34" charset="0"/>
              <a:buChar char="•"/>
              <a:tabLst/>
              <a:defRPr/>
            </a:pP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将阅读的文献形成知识脉络耗时耗力</a:t>
            </a:r>
            <a:endParaRPr kumimoji="0" lang="en-US" altLang="zh-CN"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p:txBody>
      </p:sp>
      <p:pic>
        <p:nvPicPr>
          <p:cNvPr id="12" name="Graphic 11" descr="Artificial Intelligence outline">
            <a:extLst>
              <a:ext uri="{FF2B5EF4-FFF2-40B4-BE49-F238E27FC236}">
                <a16:creationId xmlns:a16="http://schemas.microsoft.com/office/drawing/2014/main" id="{06E86A5D-8899-BCD2-0C95-223EBBAB3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9567" y="3209685"/>
            <a:ext cx="2728912" cy="2728912"/>
          </a:xfrm>
          <a:prstGeom prst="rect">
            <a:avLst/>
          </a:prstGeom>
        </p:spPr>
      </p:pic>
      <p:sp>
        <p:nvSpPr>
          <p:cNvPr id="14" name="TextBox 13">
            <a:extLst>
              <a:ext uri="{FF2B5EF4-FFF2-40B4-BE49-F238E27FC236}">
                <a16:creationId xmlns:a16="http://schemas.microsoft.com/office/drawing/2014/main" id="{AC812097-E8E6-B737-20E2-44FE4E8B91F0}"/>
              </a:ext>
            </a:extLst>
          </p:cNvPr>
          <p:cNvSpPr txBox="1"/>
          <p:nvPr/>
        </p:nvSpPr>
        <p:spPr>
          <a:xfrm>
            <a:off x="7124698" y="5882534"/>
            <a:ext cx="44386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生成式</a:t>
            </a:r>
            <a:r>
              <a:rPr kumimoji="0" lang="en-US" altLang="zh-CN"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AI</a:t>
            </a: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是</a:t>
            </a:r>
            <a:r>
              <a:rPr kumimoji="0" lang="zh-CN" altLang="en-US" sz="1800" b="1" i="0" u="none" strike="noStrike" kern="1200" cap="none" spc="0" normalizeH="0" baseline="0" noProof="0">
                <a:ln>
                  <a:noFill/>
                </a:ln>
                <a:solidFill>
                  <a:srgbClr val="FF6C00"/>
                </a:solidFill>
                <a:effectLst/>
                <a:uLnTx/>
                <a:uFillTx/>
                <a:latin typeface="Microsoft YaHei" panose="020B0503020204020204" pitchFamily="34" charset="-122"/>
                <a:ea typeface="Microsoft YaHei" panose="020B0503020204020204" pitchFamily="34" charset="-122"/>
                <a:cs typeface="+mn-cs"/>
              </a:rPr>
              <a:t>提升效率</a:t>
            </a:r>
            <a:r>
              <a:rPr kumimoji="0" lang="zh-CN" alt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rPr>
              <a:t>的最佳选择</a:t>
            </a:r>
            <a:endParaRPr kumimoji="0" lang="en-US" sz="1800" b="0" i="0" u="none" strike="noStrike" kern="1200" cap="none" spc="0" normalizeH="0" baseline="0" noProof="0">
              <a:ln>
                <a:noFill/>
              </a:ln>
              <a:solidFill>
                <a:srgbClr val="53565A"/>
              </a:solidFill>
              <a:effectLst/>
              <a:uLnTx/>
              <a:uFillTx/>
              <a:latin typeface="Microsoft YaHei" panose="020B0503020204020204" pitchFamily="34" charset="-122"/>
              <a:ea typeface="Microsoft YaHei" panose="020B0503020204020204" pitchFamily="34" charset="-122"/>
              <a:cs typeface="+mn-cs"/>
            </a:endParaRPr>
          </a:p>
        </p:txBody>
      </p:sp>
      <p:sp>
        <p:nvSpPr>
          <p:cNvPr id="9" name="TextBox 8">
            <a:extLst>
              <a:ext uri="{FF2B5EF4-FFF2-40B4-BE49-F238E27FC236}">
                <a16:creationId xmlns:a16="http://schemas.microsoft.com/office/drawing/2014/main" id="{73CC4EB3-E473-AF3A-F3DE-FA6C38FE3F6F}"/>
              </a:ext>
            </a:extLst>
          </p:cNvPr>
          <p:cNvSpPr txBox="1"/>
          <p:nvPr/>
        </p:nvSpPr>
        <p:spPr>
          <a:xfrm>
            <a:off x="159414" y="245974"/>
            <a:ext cx="10842806" cy="584775"/>
          </a:xfrm>
          <a:prstGeom prst="rect">
            <a:avLst/>
          </a:prstGeom>
          <a:noFill/>
        </p:spPr>
        <p:txBody>
          <a:bodyPr wrap="square">
            <a:spAutoFit/>
          </a:bodyPr>
          <a:lstStyle/>
          <a:p>
            <a:r>
              <a:rPr lang="en-US" altLang="zh-CN" sz="3200">
                <a:solidFill>
                  <a:schemeClr val="tx2"/>
                </a:solidFill>
                <a:latin typeface="Microsoft YaHei" panose="020B0503020204020204" pitchFamily="34" charset="-122"/>
                <a:ea typeface="Microsoft YaHei" panose="020B0503020204020204" pitchFamily="34" charset="-122"/>
              </a:rPr>
              <a:t>Scopus AI</a:t>
            </a:r>
            <a:r>
              <a:rPr lang="zh-CN" altLang="en-US" sz="3200">
                <a:latin typeface="Microsoft YaHei" panose="020B0503020204020204" pitchFamily="34" charset="-122"/>
                <a:ea typeface="Microsoft YaHei" panose="020B0503020204020204" pitchFamily="34" charset="-122"/>
              </a:rPr>
              <a:t>在基金申请中的应用</a:t>
            </a:r>
            <a:r>
              <a:rPr lang="en-US" altLang="zh-CN" sz="3200">
                <a:latin typeface="Microsoft YaHei" panose="020B0503020204020204" pitchFamily="34" charset="-122"/>
                <a:ea typeface="Microsoft YaHei" panose="020B0503020204020204" pitchFamily="34" charset="-122"/>
              </a:rPr>
              <a:t>-</a:t>
            </a:r>
            <a:r>
              <a:rPr lang="zh-CN" altLang="en-US" sz="3200">
                <a:latin typeface="Microsoft YaHei" panose="020B0503020204020204" pitchFamily="34" charset="-122"/>
                <a:ea typeface="Microsoft YaHei" panose="020B0503020204020204" pitchFamily="34" charset="-122"/>
              </a:rPr>
              <a:t>学术发现过程的效率提升</a:t>
            </a:r>
            <a:endParaRPr lang="en-US" sz="320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22425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569252" y="368363"/>
            <a:ext cx="10576543" cy="1205254"/>
          </a:xfrm>
        </p:spPr>
        <p:txBody>
          <a:bodyPr anchor="t"/>
          <a:lstStyle/>
          <a:p>
            <a:pPr>
              <a:lnSpc>
                <a:spcPct val="120000"/>
              </a:lnSpc>
              <a:spcAft>
                <a:spcPts val="600"/>
              </a:spcAft>
              <a:buClr>
                <a:schemeClr val="accent2"/>
              </a:buClr>
            </a:pPr>
            <a:r>
              <a:rPr lang="zh-CN" altLang="en-US" sz="3200" spc="-13">
                <a:latin typeface="微软雅黑" panose="020B0503020204020204" pitchFamily="34" charset="-122"/>
                <a:ea typeface="微软雅黑" panose="020B0503020204020204" pitchFamily="34" charset="-122"/>
                <a:cs typeface="Calibri" panose="020F0502020204030204" pitchFamily="34" charset="0"/>
              </a:rPr>
              <a:t>爱思唯尔</a:t>
            </a:r>
            <a:r>
              <a:rPr lang="en-US" altLang="zh-CN" sz="3200" spc="-13">
                <a:latin typeface="微软雅黑" panose="020B0503020204020204" pitchFamily="34" charset="-122"/>
                <a:ea typeface="微软雅黑" panose="020B0503020204020204" pitchFamily="34" charset="-122"/>
                <a:cs typeface="Calibri" panose="020F0502020204030204" pitchFamily="34" charset="0"/>
              </a:rPr>
              <a:t>AI</a:t>
            </a:r>
            <a:r>
              <a:rPr lang="zh-CN" altLang="en-US" sz="3200" spc="-13">
                <a:latin typeface="微软雅黑" panose="020B0503020204020204" pitchFamily="34" charset="-122"/>
                <a:ea typeface="微软雅黑" panose="020B0503020204020204" pitchFamily="34" charset="-122"/>
                <a:cs typeface="Calibri" panose="020F0502020204030204" pitchFamily="34" charset="0"/>
              </a:rPr>
              <a:t>工具已融入全球数千位科研人员、高校管理者和图书馆员的持续反馈</a:t>
            </a:r>
          </a:p>
        </p:txBody>
      </p:sp>
      <p:sp>
        <p:nvSpPr>
          <p:cNvPr id="4" name="TextBox 3">
            <a:extLst>
              <a:ext uri="{FF2B5EF4-FFF2-40B4-BE49-F238E27FC236}">
                <a16:creationId xmlns:a16="http://schemas.microsoft.com/office/drawing/2014/main" id="{18AF7035-373C-479B-912E-58DEDCAC26EB}"/>
              </a:ext>
            </a:extLst>
          </p:cNvPr>
          <p:cNvSpPr txBox="1"/>
          <p:nvPr/>
        </p:nvSpPr>
        <p:spPr>
          <a:xfrm>
            <a:off x="569252" y="1829438"/>
            <a:ext cx="5644806" cy="3818225"/>
          </a:xfrm>
          <a:prstGeom prst="rect">
            <a:avLst/>
          </a:prstGeom>
          <a:solidFill>
            <a:schemeClr val="accent2">
              <a:lumMod val="20000"/>
              <a:lumOff val="80000"/>
              <a:alpha val="22000"/>
            </a:schemeClr>
          </a:solidFill>
        </p:spPr>
        <p:txBody>
          <a:bodyPr wrap="square" rtlCol="0">
            <a:spAutoFit/>
          </a:bodyPr>
          <a:lstStyle/>
          <a:p>
            <a:pPr defTabSz="1219170">
              <a:lnSpc>
                <a:spcPct val="150000"/>
              </a:lnSpc>
              <a:spcAft>
                <a:spcPts val="600"/>
              </a:spcAft>
            </a:pPr>
            <a:r>
              <a:rPr lang="en-US" altLang="zh-CN" sz="2400" b="1">
                <a:solidFill>
                  <a:srgbClr val="53565A"/>
                </a:solidFill>
                <a:latin typeface="Arial" panose="020B0604020202020204"/>
              </a:rPr>
              <a:t>Scopus AI </a:t>
            </a:r>
            <a:r>
              <a:rPr lang="zh-CN" altLang="en-US" sz="2400" b="1">
                <a:solidFill>
                  <a:srgbClr val="53565A"/>
                </a:solidFill>
                <a:latin typeface="Arial" panose="020B0604020202020204"/>
              </a:rPr>
              <a:t>实证：一些来自用户的声音</a:t>
            </a:r>
            <a:endParaRPr lang="en-US" sz="2400">
              <a:solidFill>
                <a:srgbClr val="53565A"/>
              </a:solidFill>
              <a:latin typeface="Arial" panose="020B0604020202020204"/>
            </a:endParaRPr>
          </a:p>
          <a:p>
            <a:pPr marL="234945" indent="-234945" defTabSz="1219170">
              <a:lnSpc>
                <a:spcPct val="150000"/>
              </a:lnSpc>
              <a:spcAft>
                <a:spcPts val="600"/>
              </a:spcAft>
              <a:buClr>
                <a:srgbClr val="FF6B00"/>
              </a:buClr>
              <a:buFont typeface="Arial" panose="020B0604020202020204" pitchFamily="34" charset="0"/>
              <a:buChar char="•"/>
            </a:pPr>
            <a:r>
              <a:rPr lang="en-US" sz="2000">
                <a:solidFill>
                  <a:srgbClr val="53565A"/>
                </a:solidFill>
                <a:latin typeface="Arial" panose="020B0604020202020204"/>
              </a:rPr>
              <a:t>Position of Scopus AI in Scopus</a:t>
            </a:r>
          </a:p>
          <a:p>
            <a:pPr marL="234945" indent="-234945" defTabSz="1219170">
              <a:lnSpc>
                <a:spcPct val="150000"/>
              </a:lnSpc>
              <a:spcAft>
                <a:spcPts val="600"/>
              </a:spcAft>
              <a:buClr>
                <a:srgbClr val="FF6B00"/>
              </a:buClr>
              <a:buFont typeface="Arial" panose="020B0604020202020204" pitchFamily="34" charset="0"/>
              <a:buChar char="•"/>
            </a:pPr>
            <a:r>
              <a:rPr lang="en-US" altLang="zh-CN" sz="2000">
                <a:solidFill>
                  <a:srgbClr val="53565A"/>
                </a:solidFill>
                <a:latin typeface="Arial" panose="020B0604020202020204"/>
              </a:rPr>
              <a:t>Concept map-</a:t>
            </a:r>
            <a:r>
              <a:rPr lang="zh-CN" altLang="en-US" sz="2000">
                <a:solidFill>
                  <a:srgbClr val="53565A"/>
                </a:solidFill>
                <a:latin typeface="Arial" panose="020B0604020202020204"/>
              </a:rPr>
              <a:t>可深入探索的思维导图</a:t>
            </a:r>
            <a:endParaRPr lang="en-US" altLang="zh-CN" sz="2000">
              <a:solidFill>
                <a:srgbClr val="53565A"/>
              </a:solidFill>
              <a:latin typeface="Arial" panose="020B0604020202020204"/>
            </a:endParaRPr>
          </a:p>
          <a:p>
            <a:pPr marL="234945" indent="-234945" defTabSz="1219170">
              <a:lnSpc>
                <a:spcPct val="150000"/>
              </a:lnSpc>
              <a:spcAft>
                <a:spcPts val="600"/>
              </a:spcAft>
              <a:buClr>
                <a:srgbClr val="FF6B00"/>
              </a:buClr>
              <a:buFont typeface="Arial" panose="020B0604020202020204" pitchFamily="34" charset="0"/>
              <a:buChar char="•"/>
            </a:pPr>
            <a:r>
              <a:rPr lang="en-US" sz="2000">
                <a:solidFill>
                  <a:srgbClr val="53565A"/>
                </a:solidFill>
                <a:latin typeface="Arial" panose="020B0604020202020204"/>
              </a:rPr>
              <a:t>Foundational documents-</a:t>
            </a:r>
            <a:r>
              <a:rPr lang="zh-CN" altLang="en-US" sz="2000">
                <a:solidFill>
                  <a:srgbClr val="53565A"/>
                </a:solidFill>
                <a:latin typeface="Arial" panose="020B0604020202020204"/>
              </a:rPr>
              <a:t>提供基础经典文献</a:t>
            </a:r>
            <a:endParaRPr lang="en-US" sz="2000">
              <a:solidFill>
                <a:srgbClr val="53565A"/>
              </a:solidFill>
              <a:latin typeface="Arial" panose="020B0604020202020204"/>
            </a:endParaRPr>
          </a:p>
          <a:p>
            <a:pPr marL="234945" indent="-234945" defTabSz="1219170">
              <a:lnSpc>
                <a:spcPct val="150000"/>
              </a:lnSpc>
              <a:spcAft>
                <a:spcPts val="600"/>
              </a:spcAft>
              <a:buClr>
                <a:srgbClr val="FF6B00"/>
              </a:buClr>
              <a:buFont typeface="Arial" panose="020B0604020202020204" pitchFamily="34" charset="0"/>
              <a:buChar char="•"/>
            </a:pPr>
            <a:r>
              <a:rPr lang="en-US" sz="2000">
                <a:solidFill>
                  <a:srgbClr val="53565A"/>
                </a:solidFill>
                <a:latin typeface="Arial" panose="020B0604020202020204"/>
              </a:rPr>
              <a:t>Expanded summary-</a:t>
            </a:r>
            <a:r>
              <a:rPr lang="zh-CN" altLang="en-US" sz="2000">
                <a:solidFill>
                  <a:srgbClr val="53565A"/>
                </a:solidFill>
                <a:latin typeface="Arial" panose="020B0604020202020204"/>
              </a:rPr>
              <a:t>提供更深入和新鲜观点</a:t>
            </a:r>
            <a:endParaRPr lang="en-US" sz="2000">
              <a:solidFill>
                <a:srgbClr val="53565A"/>
              </a:solidFill>
              <a:latin typeface="Arial" panose="020B0604020202020204"/>
            </a:endParaRPr>
          </a:p>
          <a:p>
            <a:pPr marL="234945" indent="-234945" defTabSz="1219170">
              <a:lnSpc>
                <a:spcPct val="150000"/>
              </a:lnSpc>
              <a:spcAft>
                <a:spcPts val="600"/>
              </a:spcAft>
              <a:buClr>
                <a:srgbClr val="FF6B00"/>
              </a:buClr>
              <a:buFont typeface="Arial" panose="020B0604020202020204" pitchFamily="34" charset="0"/>
              <a:buChar char="•"/>
            </a:pPr>
            <a:r>
              <a:rPr lang="en-US" sz="2000">
                <a:solidFill>
                  <a:srgbClr val="53565A"/>
                </a:solidFill>
                <a:latin typeface="Arial" panose="020B0604020202020204"/>
              </a:rPr>
              <a:t>Confidence layer-</a:t>
            </a:r>
            <a:r>
              <a:rPr lang="zh-CN" altLang="en-US" sz="2000">
                <a:solidFill>
                  <a:srgbClr val="53565A"/>
                </a:solidFill>
                <a:latin typeface="Arial" panose="020B0604020202020204"/>
              </a:rPr>
              <a:t>提供</a:t>
            </a:r>
            <a:r>
              <a:rPr lang="en-US" altLang="zh-CN" sz="2000">
                <a:solidFill>
                  <a:srgbClr val="53565A"/>
                </a:solidFill>
                <a:latin typeface="Arial" panose="020B0604020202020204"/>
              </a:rPr>
              <a:t>summary</a:t>
            </a:r>
            <a:r>
              <a:rPr lang="zh-CN" altLang="en-US" sz="2000">
                <a:solidFill>
                  <a:srgbClr val="53565A"/>
                </a:solidFill>
                <a:latin typeface="Arial" panose="020B0604020202020204"/>
              </a:rPr>
              <a:t>可靠性的参考</a:t>
            </a:r>
            <a:endParaRPr lang="en-US" sz="2000">
              <a:solidFill>
                <a:srgbClr val="53565A"/>
              </a:solidFill>
              <a:latin typeface="Arial" panose="020B0604020202020204"/>
            </a:endParaRPr>
          </a:p>
          <a:p>
            <a:pPr marL="234945" indent="-234945" defTabSz="1219170">
              <a:lnSpc>
                <a:spcPct val="150000"/>
              </a:lnSpc>
              <a:spcAft>
                <a:spcPts val="600"/>
              </a:spcAft>
              <a:buClr>
                <a:srgbClr val="FF6B00"/>
              </a:buClr>
              <a:buFont typeface="Arial" panose="020B0604020202020204" pitchFamily="34" charset="0"/>
              <a:buChar char="•"/>
            </a:pPr>
            <a:r>
              <a:rPr lang="en-US" sz="2000">
                <a:solidFill>
                  <a:srgbClr val="53565A"/>
                </a:solidFill>
                <a:latin typeface="Arial" panose="020B0604020202020204"/>
              </a:rPr>
              <a:t>SciVal export option-</a:t>
            </a:r>
            <a:r>
              <a:rPr lang="zh-CN" altLang="en-US" sz="2000">
                <a:solidFill>
                  <a:srgbClr val="53565A"/>
                </a:solidFill>
                <a:latin typeface="Arial" panose="020B0604020202020204"/>
              </a:rPr>
              <a:t>支持参考文献的深入分析</a:t>
            </a:r>
            <a:endParaRPr lang="en-US" sz="2000">
              <a:solidFill>
                <a:srgbClr val="53565A"/>
              </a:solidFill>
              <a:latin typeface="Arial" panose="020B0604020202020204"/>
            </a:endParaRPr>
          </a:p>
        </p:txBody>
      </p:sp>
    </p:spTree>
    <p:extLst>
      <p:ext uri="{BB962C8B-B14F-4D97-AF65-F5344CB8AC3E}">
        <p14:creationId xmlns:p14="http://schemas.microsoft.com/office/powerpoint/2010/main" val="387811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323C-F416-4782-E7B9-7D1BB092CEF5}"/>
              </a:ext>
            </a:extLst>
          </p:cNvPr>
          <p:cNvSpPr>
            <a:spLocks noGrp="1"/>
          </p:cNvSpPr>
          <p:nvPr>
            <p:ph type="title"/>
          </p:nvPr>
        </p:nvSpPr>
        <p:spPr>
          <a:xfrm>
            <a:off x="300175" y="368267"/>
            <a:ext cx="11343309" cy="617012"/>
          </a:xfrm>
        </p:spPr>
        <p:txBody>
          <a:bodyPr/>
          <a:lstStyle/>
          <a:p>
            <a:r>
              <a:rPr lang="en-US" altLang="zh-CN" sz="3700" dirty="0">
                <a:solidFill>
                  <a:schemeClr val="bg2">
                    <a:lumMod val="25000"/>
                  </a:schemeClr>
                </a:solidFill>
                <a:cs typeface="Arial"/>
              </a:rPr>
              <a:t>Scopus AI</a:t>
            </a:r>
            <a:r>
              <a:rPr lang="zh-CN" altLang="en-US" sz="3700" dirty="0">
                <a:solidFill>
                  <a:schemeClr val="bg2">
                    <a:lumMod val="25000"/>
                  </a:schemeClr>
                </a:solidFill>
                <a:cs typeface="Arial"/>
              </a:rPr>
              <a:t>：</a:t>
            </a:r>
            <a:r>
              <a:rPr lang="en-US" altLang="zh-CN" sz="3700" dirty="0">
                <a:solidFill>
                  <a:schemeClr val="bg2">
                    <a:lumMod val="25000"/>
                  </a:schemeClr>
                </a:solidFill>
                <a:cs typeface="Arial"/>
              </a:rPr>
              <a:t>2024 </a:t>
            </a:r>
            <a:r>
              <a:rPr lang="zh-CN" altLang="en-US" sz="3700" dirty="0">
                <a:solidFill>
                  <a:schemeClr val="bg2">
                    <a:lumMod val="25000"/>
                  </a:schemeClr>
                </a:solidFill>
                <a:cs typeface="Arial"/>
              </a:rPr>
              <a:t>年将有哪些新动向？</a:t>
            </a:r>
          </a:p>
        </p:txBody>
      </p:sp>
      <p:graphicFrame>
        <p:nvGraphicFramePr>
          <p:cNvPr id="3" name="Table 3">
            <a:extLst>
              <a:ext uri="{FF2B5EF4-FFF2-40B4-BE49-F238E27FC236}">
                <a16:creationId xmlns:a16="http://schemas.microsoft.com/office/drawing/2014/main" id="{4B1ACD6D-2E48-4DE8-B164-BA097BAD07ED}"/>
              </a:ext>
            </a:extLst>
          </p:cNvPr>
          <p:cNvGraphicFramePr>
            <a:graphicFrameLocks noGrp="1"/>
          </p:cNvGraphicFramePr>
          <p:nvPr/>
        </p:nvGraphicFramePr>
        <p:xfrm>
          <a:off x="279773" y="1193527"/>
          <a:ext cx="3736728" cy="2703992"/>
        </p:xfrm>
        <a:graphic>
          <a:graphicData uri="http://schemas.openxmlformats.org/drawingml/2006/table">
            <a:tbl>
              <a:tblPr firstRow="1" bandRow="1">
                <a:tableStyleId>{5C22544A-7EE6-4342-B048-85BDC9FD1C3A}</a:tableStyleId>
              </a:tblPr>
              <a:tblGrid>
                <a:gridCol w="3736728">
                  <a:extLst>
                    <a:ext uri="{9D8B030D-6E8A-4147-A177-3AD203B41FA5}">
                      <a16:colId xmlns:a16="http://schemas.microsoft.com/office/drawing/2014/main" val="784707129"/>
                    </a:ext>
                  </a:extLst>
                </a:gridCol>
              </a:tblGrid>
              <a:tr h="1033739">
                <a:tc>
                  <a:txBody>
                    <a:bodyPr/>
                    <a:lstStyle/>
                    <a:p>
                      <a:pPr algn="ctr">
                        <a:spcAft>
                          <a:spcPts val="600"/>
                        </a:spcAft>
                      </a:pPr>
                      <a:r>
                        <a:rPr lang="en-US" altLang="zh-CN" sz="2000" dirty="0"/>
                        <a:t>Copilot</a:t>
                      </a:r>
                      <a:endParaRPr lang="zh-CN" sz="2000" dirty="0"/>
                    </a:p>
                    <a:p>
                      <a:pPr algn="ctr">
                        <a:spcAft>
                          <a:spcPts val="600"/>
                        </a:spcAft>
                      </a:pPr>
                      <a:r>
                        <a:rPr lang="zh-CN" sz="1600" dirty="0"/>
                        <a:t>全新高级查询解释工具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4619172"/>
                  </a:ext>
                </a:extLst>
              </a:tr>
              <a:tr h="1670253">
                <a:tc>
                  <a:txBody>
                    <a:bodyPr/>
                    <a:lstStyle/>
                    <a:p>
                      <a:pPr marL="285750" indent="-285750">
                        <a:spcBef>
                          <a:spcPts val="0"/>
                        </a:spcBef>
                        <a:spcAft>
                          <a:spcPts val="0"/>
                        </a:spcAft>
                        <a:buFont typeface="Arial" panose="020B0604020202020204" pitchFamily="34" charset="0"/>
                        <a:buChar char="•"/>
                      </a:pPr>
                      <a:endParaRPr lang="en-US" sz="800" dirty="0">
                        <a:solidFill>
                          <a:schemeClr val="bg2">
                            <a:lumMod val="25000"/>
                          </a:schemeClr>
                        </a:solidFill>
                      </a:endParaRPr>
                    </a:p>
                    <a:p>
                      <a:pPr marL="285750" indent="-285750">
                        <a:spcBef>
                          <a:spcPts val="0"/>
                        </a:spcBef>
                        <a:spcAft>
                          <a:spcPts val="600"/>
                        </a:spcAft>
                        <a:buClr>
                          <a:schemeClr val="accent6"/>
                        </a:buClr>
                        <a:buFont typeface="Wingdings" panose="05000000000000000000" pitchFamily="2" charset="2"/>
                        <a:buChar char="ü"/>
                      </a:pPr>
                      <a:r>
                        <a:rPr lang="zh-CN" sz="1500" dirty="0"/>
                        <a:t>结合矢量搜索和关键字搜索的优点</a:t>
                      </a:r>
                    </a:p>
                    <a:p>
                      <a:pPr marL="285750" indent="-285750">
                        <a:spcBef>
                          <a:spcPts val="0"/>
                        </a:spcBef>
                        <a:spcAft>
                          <a:spcPts val="600"/>
                        </a:spcAft>
                        <a:buClr>
                          <a:schemeClr val="accent6"/>
                        </a:buClr>
                        <a:buFont typeface="Wingdings" panose="05000000000000000000" pitchFamily="2" charset="2"/>
                        <a:buChar char="ü"/>
                      </a:pPr>
                      <a:r>
                        <a:rPr lang="zh-CN" sz="1500" dirty="0">
                          <a:solidFill>
                            <a:schemeClr val="bg2">
                              <a:lumMod val="25000"/>
                            </a:schemeClr>
                          </a:solidFill>
                        </a:rPr>
                        <a:t>优化查询以改善结果</a:t>
                      </a:r>
                    </a:p>
                    <a:p>
                      <a:pPr marL="285750" indent="-285750">
                        <a:spcBef>
                          <a:spcPts val="0"/>
                        </a:spcBef>
                        <a:spcAft>
                          <a:spcPts val="600"/>
                        </a:spcAft>
                        <a:buClr>
                          <a:schemeClr val="accent6"/>
                        </a:buClr>
                        <a:buFont typeface="Wingdings" panose="05000000000000000000" pitchFamily="2" charset="2"/>
                        <a:buChar char="ü"/>
                      </a:pPr>
                      <a:r>
                        <a:rPr lang="zh-CN" sz="1500" dirty="0">
                          <a:solidFill>
                            <a:schemeClr val="bg2">
                              <a:lumMod val="25000"/>
                            </a:schemeClr>
                          </a:solidFill>
                        </a:rPr>
                        <a:t>提供非英语语言支持</a:t>
                      </a:r>
                    </a:p>
                    <a:p>
                      <a:pPr marL="285750" indent="-285750">
                        <a:buClr>
                          <a:schemeClr val="accent6"/>
                        </a:buClr>
                        <a:buFont typeface="Wingdings" panose="05000000000000000000" pitchFamily="2" charset="2"/>
                        <a:buChar char="ü"/>
                      </a:pPr>
                      <a:r>
                        <a:rPr lang="zh-CN" sz="1500" dirty="0">
                          <a:solidFill>
                            <a:schemeClr val="bg2">
                              <a:lumMod val="25000"/>
                            </a:schemeClr>
                          </a:solidFill>
                        </a:rPr>
                        <a:t>提高结果的特异性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85490"/>
                  </a:ext>
                </a:extLst>
              </a:tr>
            </a:tbl>
          </a:graphicData>
        </a:graphic>
      </p:graphicFrame>
      <p:graphicFrame>
        <p:nvGraphicFramePr>
          <p:cNvPr id="6" name="Table 3">
            <a:extLst>
              <a:ext uri="{FF2B5EF4-FFF2-40B4-BE49-F238E27FC236}">
                <a16:creationId xmlns:a16="http://schemas.microsoft.com/office/drawing/2014/main" id="{DC4CB703-4ED5-4604-8175-73DDB0791D66}"/>
              </a:ext>
            </a:extLst>
          </p:cNvPr>
          <p:cNvGraphicFramePr>
            <a:graphicFrameLocks noGrp="1"/>
          </p:cNvGraphicFramePr>
          <p:nvPr/>
        </p:nvGraphicFramePr>
        <p:xfrm>
          <a:off x="2107205" y="4071367"/>
          <a:ext cx="3736728" cy="2577392"/>
        </p:xfrm>
        <a:graphic>
          <a:graphicData uri="http://schemas.openxmlformats.org/drawingml/2006/table">
            <a:tbl>
              <a:tblPr firstRow="1" bandRow="1">
                <a:tableStyleId>{5C22544A-7EE6-4342-B048-85BDC9FD1C3A}</a:tableStyleId>
              </a:tblPr>
              <a:tblGrid>
                <a:gridCol w="3736728">
                  <a:extLst>
                    <a:ext uri="{9D8B030D-6E8A-4147-A177-3AD203B41FA5}">
                      <a16:colId xmlns:a16="http://schemas.microsoft.com/office/drawing/2014/main" val="784707129"/>
                    </a:ext>
                  </a:extLst>
                </a:gridCol>
              </a:tblGrid>
              <a:tr h="959965">
                <a:tc>
                  <a:txBody>
                    <a:bodyPr/>
                    <a:lstStyle/>
                    <a:p>
                      <a:pPr algn="ctr">
                        <a:spcAft>
                          <a:spcPts val="600"/>
                        </a:spcAft>
                      </a:pPr>
                      <a:r>
                        <a:rPr lang="zh-CN" sz="2000" b="1" kern="1200">
                          <a:solidFill>
                            <a:schemeClr val="lt1"/>
                          </a:solidFill>
                          <a:latin typeface="+mn-lt"/>
                          <a:ea typeface="+mn-ea"/>
                          <a:cs typeface="+mn-cs"/>
                        </a:rPr>
                        <a:t>升级的AI模型</a:t>
                      </a:r>
                    </a:p>
                    <a:p>
                      <a:pPr algn="ctr"/>
                      <a:r>
                        <a:rPr lang="zh-CN" sz="1600"/>
                        <a:t>提供增强的用户体验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4619172"/>
                  </a:ext>
                </a:extLst>
              </a:tr>
              <a:tr h="1617427">
                <a:tc>
                  <a:txBody>
                    <a:bodyPr/>
                    <a:lstStyle/>
                    <a:p>
                      <a:pPr marL="285750" indent="-285750">
                        <a:spcBef>
                          <a:spcPts val="0"/>
                        </a:spcBef>
                        <a:spcAft>
                          <a:spcPts val="0"/>
                        </a:spcAft>
                        <a:buFont typeface="Arial" panose="020B0604020202020204" pitchFamily="34" charset="0"/>
                        <a:buChar char="•"/>
                      </a:pPr>
                      <a:endParaRPr lang="en-US" sz="800">
                        <a:solidFill>
                          <a:schemeClr val="bg2">
                            <a:lumMod val="25000"/>
                          </a:schemeClr>
                        </a:solidFill>
                      </a:endParaRPr>
                    </a:p>
                    <a:p>
                      <a:pPr marL="285750" indent="-285750">
                        <a:spcBef>
                          <a:spcPts val="0"/>
                        </a:spcBef>
                        <a:spcAft>
                          <a:spcPts val="600"/>
                        </a:spcAft>
                        <a:buClr>
                          <a:schemeClr val="accent6"/>
                        </a:buClr>
                        <a:buFont typeface="Wingdings" panose="05000000000000000000" pitchFamily="2" charset="2"/>
                        <a:buChar char="ü"/>
                      </a:pPr>
                      <a:r>
                        <a:rPr lang="zh-CN" sz="1500">
                          <a:solidFill>
                            <a:schemeClr val="bg2">
                              <a:lumMod val="25000"/>
                            </a:schemeClr>
                          </a:solidFill>
                        </a:rPr>
                        <a:t>Scopus AI 将从 OpenAI 的 GPT 3.5 迁移到其较新的 GPT 4o 模型</a:t>
                      </a:r>
                    </a:p>
                    <a:p>
                      <a:pPr marL="285750" indent="-285750">
                        <a:spcBef>
                          <a:spcPts val="0"/>
                        </a:spcBef>
                        <a:spcAft>
                          <a:spcPts val="0"/>
                        </a:spcAft>
                        <a:buClr>
                          <a:schemeClr val="accent6"/>
                        </a:buClr>
                        <a:buFont typeface="Wingdings" panose="05000000000000000000" pitchFamily="2" charset="2"/>
                        <a:buChar char="ü"/>
                      </a:pPr>
                      <a:r>
                        <a:rPr lang="zh-CN" sz="1500">
                          <a:solidFill>
                            <a:schemeClr val="bg2">
                              <a:lumMod val="25000"/>
                            </a:schemeClr>
                          </a:solidFill>
                        </a:rPr>
                        <a:t>提供更高质量的结果和更好的格式，包括表格和标题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85490"/>
                  </a:ext>
                </a:extLst>
              </a:tr>
            </a:tbl>
          </a:graphicData>
        </a:graphic>
      </p:graphicFrame>
      <p:graphicFrame>
        <p:nvGraphicFramePr>
          <p:cNvPr id="7" name="Table 3">
            <a:extLst>
              <a:ext uri="{FF2B5EF4-FFF2-40B4-BE49-F238E27FC236}">
                <a16:creationId xmlns:a16="http://schemas.microsoft.com/office/drawing/2014/main" id="{243BB1B6-2E5A-480E-9872-E8C59DA729FA}"/>
              </a:ext>
            </a:extLst>
          </p:cNvPr>
          <p:cNvGraphicFramePr>
            <a:graphicFrameLocks noGrp="1"/>
          </p:cNvGraphicFramePr>
          <p:nvPr/>
        </p:nvGraphicFramePr>
        <p:xfrm>
          <a:off x="8168563" y="1201653"/>
          <a:ext cx="3736728" cy="2695868"/>
        </p:xfrm>
        <a:graphic>
          <a:graphicData uri="http://schemas.openxmlformats.org/drawingml/2006/table">
            <a:tbl>
              <a:tblPr firstRow="1" bandRow="1">
                <a:tableStyleId>{5C22544A-7EE6-4342-B048-85BDC9FD1C3A}</a:tableStyleId>
              </a:tblPr>
              <a:tblGrid>
                <a:gridCol w="3736728">
                  <a:extLst>
                    <a:ext uri="{9D8B030D-6E8A-4147-A177-3AD203B41FA5}">
                      <a16:colId xmlns:a16="http://schemas.microsoft.com/office/drawing/2014/main" val="784707129"/>
                    </a:ext>
                  </a:extLst>
                </a:gridCol>
              </a:tblGrid>
              <a:tr h="1055913">
                <a:tc>
                  <a:txBody>
                    <a:bodyPr/>
                    <a:lstStyle/>
                    <a:p>
                      <a:pPr algn="ctr">
                        <a:spcAft>
                          <a:spcPts val="600"/>
                        </a:spcAft>
                      </a:pPr>
                      <a:r>
                        <a:rPr lang="zh-CN" sz="2000" dirty="0"/>
                        <a:t>新兴主题</a:t>
                      </a:r>
                    </a:p>
                    <a:p>
                      <a:pPr algn="ctr"/>
                      <a:r>
                        <a:rPr lang="zh-CN" altLang="en-US" sz="1600" dirty="0"/>
                        <a:t>新兴热点研究主题分析</a:t>
                      </a:r>
                      <a:endParaRPr lang="zh-C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4619172"/>
                  </a:ext>
                </a:extLst>
              </a:tr>
              <a:tr h="1639955">
                <a:tc>
                  <a:txBody>
                    <a:bodyPr/>
                    <a:lstStyle/>
                    <a:p>
                      <a:pPr marL="285750" indent="-285750">
                        <a:spcAft>
                          <a:spcPts val="0"/>
                        </a:spcAft>
                        <a:buFont typeface="Arial" panose="020B0604020202020204" pitchFamily="34" charset="0"/>
                        <a:buChar char="•"/>
                      </a:pPr>
                      <a:endParaRPr lang="en-US" sz="800" dirty="0"/>
                    </a:p>
                    <a:p>
                      <a:pPr marL="285750" indent="-285750">
                        <a:spcBef>
                          <a:spcPts val="0"/>
                        </a:spcBef>
                        <a:spcAft>
                          <a:spcPts val="800"/>
                        </a:spcAft>
                        <a:buClr>
                          <a:schemeClr val="accent6"/>
                        </a:buClr>
                        <a:buFont typeface="Wingdings" panose="05000000000000000000" pitchFamily="2" charset="2"/>
                        <a:buChar char="ü"/>
                      </a:pPr>
                      <a:r>
                        <a:rPr lang="zh-CN" sz="1500" dirty="0">
                          <a:solidFill>
                            <a:schemeClr val="bg2">
                              <a:lumMod val="25000"/>
                            </a:schemeClr>
                          </a:solidFill>
                        </a:rPr>
                        <a:t>使用强大的</a:t>
                      </a:r>
                      <a:r>
                        <a:rPr lang="zh-CN" altLang="en-US" sz="1500" dirty="0">
                          <a:solidFill>
                            <a:schemeClr val="bg2">
                              <a:lumMod val="25000"/>
                            </a:schemeClr>
                          </a:solidFill>
                        </a:rPr>
                        <a:t>新式</a:t>
                      </a:r>
                      <a:r>
                        <a:rPr lang="zh-CN" sz="1500" dirty="0">
                          <a:solidFill>
                            <a:schemeClr val="bg2">
                              <a:lumMod val="25000"/>
                            </a:schemeClr>
                          </a:solidFill>
                        </a:rPr>
                        <a:t>专有算法在几秒钟内扫描数千</a:t>
                      </a:r>
                      <a:r>
                        <a:rPr lang="zh-CN" altLang="en-US" sz="1500" dirty="0">
                          <a:solidFill>
                            <a:schemeClr val="bg2">
                              <a:lumMod val="25000"/>
                            </a:schemeClr>
                          </a:solidFill>
                        </a:rPr>
                        <a:t>篇论文</a:t>
                      </a:r>
                      <a:endParaRPr lang="zh-CN" sz="1500" dirty="0">
                        <a:solidFill>
                          <a:schemeClr val="bg2">
                            <a:lumMod val="25000"/>
                          </a:schemeClr>
                        </a:solidFill>
                      </a:endParaRPr>
                    </a:p>
                    <a:p>
                      <a:pPr marL="285750" indent="-285750">
                        <a:spcBef>
                          <a:spcPts val="0"/>
                        </a:spcBef>
                        <a:spcAft>
                          <a:spcPts val="800"/>
                        </a:spcAft>
                        <a:buClr>
                          <a:schemeClr val="accent6"/>
                        </a:buClr>
                        <a:buFont typeface="Wingdings" panose="05000000000000000000" pitchFamily="2" charset="2"/>
                        <a:buChar char="ü"/>
                      </a:pPr>
                      <a:r>
                        <a:rPr lang="zh-CN" altLang="en-US" sz="1500" dirty="0">
                          <a:solidFill>
                            <a:schemeClr val="bg2">
                              <a:lumMod val="25000"/>
                            </a:schemeClr>
                          </a:solidFill>
                        </a:rPr>
                        <a:t>甄别</a:t>
                      </a:r>
                      <a:r>
                        <a:rPr lang="zh-CN" sz="1500" dirty="0">
                          <a:solidFill>
                            <a:schemeClr val="bg2">
                              <a:lumMod val="25000"/>
                            </a:schemeClr>
                          </a:solidFill>
                        </a:rPr>
                        <a:t>可能产生更大影响和</a:t>
                      </a:r>
                      <a:r>
                        <a:rPr lang="zh-CN" altLang="en-US" sz="1500" dirty="0">
                          <a:solidFill>
                            <a:schemeClr val="bg2">
                              <a:lumMod val="25000"/>
                            </a:schemeClr>
                          </a:solidFill>
                        </a:rPr>
                        <a:t>申请基金或项目等</a:t>
                      </a:r>
                      <a:r>
                        <a:rPr lang="zh-CN" sz="1500" dirty="0">
                          <a:solidFill>
                            <a:schemeClr val="bg2">
                              <a:lumMod val="25000"/>
                            </a:schemeClr>
                          </a:solidFill>
                        </a:rPr>
                        <a:t>机会的</a:t>
                      </a:r>
                      <a:r>
                        <a:rPr lang="zh-CN" altLang="en-US" sz="1500" dirty="0">
                          <a:solidFill>
                            <a:schemeClr val="bg2">
                              <a:lumMod val="25000"/>
                            </a:schemeClr>
                          </a:solidFill>
                        </a:rPr>
                        <a:t>研究主题</a:t>
                      </a:r>
                      <a:endParaRPr lang="zh-CN" sz="150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85490"/>
                  </a:ext>
                </a:extLst>
              </a:tr>
            </a:tbl>
          </a:graphicData>
        </a:graphic>
      </p:graphicFrame>
      <p:graphicFrame>
        <p:nvGraphicFramePr>
          <p:cNvPr id="9" name="Table 3">
            <a:extLst>
              <a:ext uri="{FF2B5EF4-FFF2-40B4-BE49-F238E27FC236}">
                <a16:creationId xmlns:a16="http://schemas.microsoft.com/office/drawing/2014/main" id="{CDF15A86-AB30-40AF-B171-8DCD9842A3F3}"/>
              </a:ext>
            </a:extLst>
          </p:cNvPr>
          <p:cNvGraphicFramePr>
            <a:graphicFrameLocks noGrp="1"/>
          </p:cNvGraphicFramePr>
          <p:nvPr/>
        </p:nvGraphicFramePr>
        <p:xfrm>
          <a:off x="4236024" y="1201654"/>
          <a:ext cx="3736728" cy="2695865"/>
        </p:xfrm>
        <a:graphic>
          <a:graphicData uri="http://schemas.openxmlformats.org/drawingml/2006/table">
            <a:tbl>
              <a:tblPr firstRow="1" bandRow="1">
                <a:tableStyleId>{5C22544A-7EE6-4342-B048-85BDC9FD1C3A}</a:tableStyleId>
              </a:tblPr>
              <a:tblGrid>
                <a:gridCol w="3736728">
                  <a:extLst>
                    <a:ext uri="{9D8B030D-6E8A-4147-A177-3AD203B41FA5}">
                      <a16:colId xmlns:a16="http://schemas.microsoft.com/office/drawing/2014/main" val="784707129"/>
                    </a:ext>
                  </a:extLst>
                </a:gridCol>
              </a:tblGrid>
              <a:tr h="1016912">
                <a:tc>
                  <a:txBody>
                    <a:bodyPr/>
                    <a:lstStyle/>
                    <a:p>
                      <a:pPr marL="0" algn="ctr" defTabSz="914400" rtl="0" eaLnBrk="1" latinLnBrk="0" hangingPunct="1">
                        <a:spcAft>
                          <a:spcPts val="600"/>
                        </a:spcAft>
                      </a:pPr>
                      <a:r>
                        <a:rPr lang="zh-CN" sz="2000" b="1" kern="1200" dirty="0">
                          <a:solidFill>
                            <a:schemeClr val="lt1"/>
                          </a:solidFill>
                          <a:latin typeface="+mn-lt"/>
                          <a:ea typeface="+mn-ea"/>
                          <a:cs typeface="+mn-cs"/>
                        </a:rPr>
                        <a:t>20年</a:t>
                      </a:r>
                      <a:r>
                        <a:rPr lang="zh-CN" altLang="en-US" sz="2000" b="1" kern="1200" dirty="0">
                          <a:solidFill>
                            <a:schemeClr val="lt1"/>
                          </a:solidFill>
                          <a:latin typeface="+mn-lt"/>
                          <a:ea typeface="+mn-ea"/>
                          <a:cs typeface="+mn-cs"/>
                        </a:rPr>
                        <a:t>数据</a:t>
                      </a:r>
                      <a:endParaRPr lang="zh-CN" sz="2000" b="1" kern="1200" dirty="0">
                        <a:solidFill>
                          <a:schemeClr val="lt1"/>
                        </a:solidFill>
                        <a:latin typeface="+mn-lt"/>
                        <a:ea typeface="+mn-ea"/>
                        <a:cs typeface="+mn-cs"/>
                      </a:endParaRPr>
                    </a:p>
                    <a:p>
                      <a:pPr algn="ctr"/>
                      <a:r>
                        <a:rPr lang="zh-CN" altLang="en-US" sz="1600" dirty="0"/>
                        <a:t>加入</a:t>
                      </a:r>
                      <a:r>
                        <a:rPr lang="zh-CN" sz="1600" dirty="0"/>
                        <a:t>更多历史数据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4619172"/>
                  </a:ext>
                </a:extLst>
              </a:tr>
              <a:tr h="1678953">
                <a:tc>
                  <a:txBody>
                    <a:bodyPr/>
                    <a:lstStyle/>
                    <a:p>
                      <a:pPr marL="285750" indent="-285750">
                        <a:spcBef>
                          <a:spcPts val="0"/>
                        </a:spcBef>
                        <a:spcAft>
                          <a:spcPts val="0"/>
                        </a:spcAft>
                        <a:buFont typeface="Arial" panose="020B0604020202020204" pitchFamily="34" charset="0"/>
                        <a:buChar char="•"/>
                      </a:pPr>
                      <a:endParaRPr lang="en-US" sz="800" dirty="0">
                        <a:solidFill>
                          <a:schemeClr val="bg2">
                            <a:lumMod val="25000"/>
                          </a:schemeClr>
                        </a:solidFill>
                      </a:endParaRPr>
                    </a:p>
                    <a:p>
                      <a:pPr marL="285750" indent="-285750">
                        <a:spcBef>
                          <a:spcPts val="0"/>
                        </a:spcBef>
                        <a:spcAft>
                          <a:spcPts val="800"/>
                        </a:spcAft>
                        <a:buClr>
                          <a:schemeClr val="accent6"/>
                        </a:buClr>
                        <a:buFont typeface="Wingdings" panose="05000000000000000000" pitchFamily="2" charset="2"/>
                        <a:buChar char="ü"/>
                      </a:pPr>
                      <a:r>
                        <a:rPr lang="zh-CN" sz="1500" dirty="0">
                          <a:solidFill>
                            <a:schemeClr val="bg2">
                              <a:lumMod val="25000"/>
                            </a:schemeClr>
                          </a:solidFill>
                        </a:rPr>
                        <a:t>Scopus AI 挖掘了自 2003 年以来的文献摘要，创建了一个 20 年的滚动窗口，占 Scopus 语料库的 70%</a:t>
                      </a:r>
                    </a:p>
                    <a:p>
                      <a:pPr marL="285750" indent="-285750">
                        <a:spcBef>
                          <a:spcPts val="0"/>
                        </a:spcBef>
                        <a:spcAft>
                          <a:spcPts val="800"/>
                        </a:spcAft>
                        <a:buClr>
                          <a:schemeClr val="accent6"/>
                        </a:buClr>
                        <a:buFont typeface="Wingdings" panose="05000000000000000000" pitchFamily="2" charset="2"/>
                        <a:buChar char="ü"/>
                      </a:pPr>
                      <a:r>
                        <a:rPr lang="zh-CN" sz="1500" dirty="0">
                          <a:solidFill>
                            <a:schemeClr val="bg2">
                              <a:lumMod val="25000"/>
                            </a:schemeClr>
                          </a:solidFill>
                        </a:rPr>
                        <a:t>提供更多历史见解</a:t>
                      </a:r>
                    </a:p>
                    <a:p>
                      <a:pPr marL="285750" indent="-285750">
                        <a:spcBef>
                          <a:spcPts val="0"/>
                        </a:spcBef>
                        <a:spcAft>
                          <a:spcPts val="800"/>
                        </a:spcAft>
                        <a:buClr>
                          <a:schemeClr val="accent6"/>
                        </a:buClr>
                        <a:buFont typeface="Wingdings" panose="05000000000000000000" pitchFamily="2" charset="2"/>
                        <a:buChar char="ü"/>
                      </a:pPr>
                      <a:r>
                        <a:rPr lang="zh-CN" sz="1500" dirty="0">
                          <a:solidFill>
                            <a:schemeClr val="bg2">
                              <a:lumMod val="25000"/>
                            </a:schemeClr>
                          </a:solidFill>
                        </a:rPr>
                        <a:t>基础文档挖掘整个语料库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85490"/>
                  </a:ext>
                </a:extLst>
              </a:tr>
            </a:tbl>
          </a:graphicData>
        </a:graphic>
      </p:graphicFrame>
      <p:graphicFrame>
        <p:nvGraphicFramePr>
          <p:cNvPr id="11" name="Table 3">
            <a:extLst>
              <a:ext uri="{FF2B5EF4-FFF2-40B4-BE49-F238E27FC236}">
                <a16:creationId xmlns:a16="http://schemas.microsoft.com/office/drawing/2014/main" id="{31443D9A-16D9-46FE-8C4A-433876514B80}"/>
              </a:ext>
            </a:extLst>
          </p:cNvPr>
          <p:cNvGraphicFramePr>
            <a:graphicFrameLocks noGrp="1"/>
          </p:cNvGraphicFramePr>
          <p:nvPr/>
        </p:nvGraphicFramePr>
        <p:xfrm>
          <a:off x="6063456" y="4067045"/>
          <a:ext cx="3736728" cy="2577392"/>
        </p:xfrm>
        <a:graphic>
          <a:graphicData uri="http://schemas.openxmlformats.org/drawingml/2006/table">
            <a:tbl>
              <a:tblPr firstRow="1" bandRow="1">
                <a:tableStyleId>{5C22544A-7EE6-4342-B048-85BDC9FD1C3A}</a:tableStyleId>
              </a:tblPr>
              <a:tblGrid>
                <a:gridCol w="3736728">
                  <a:extLst>
                    <a:ext uri="{9D8B030D-6E8A-4147-A177-3AD203B41FA5}">
                      <a16:colId xmlns:a16="http://schemas.microsoft.com/office/drawing/2014/main" val="784707129"/>
                    </a:ext>
                  </a:extLst>
                </a:gridCol>
              </a:tblGrid>
              <a:tr h="993975">
                <a:tc>
                  <a:txBody>
                    <a:bodyPr/>
                    <a:lstStyle/>
                    <a:p>
                      <a:pPr marL="0" algn="ctr" defTabSz="914400" rtl="0" eaLnBrk="1" latinLnBrk="0" hangingPunct="1">
                        <a:spcAft>
                          <a:spcPts val="600"/>
                        </a:spcAft>
                      </a:pPr>
                      <a:r>
                        <a:rPr lang="zh-CN" sz="2000" b="1" kern="1200">
                          <a:solidFill>
                            <a:schemeClr val="lt1"/>
                          </a:solidFill>
                          <a:latin typeface="+mn-lt"/>
                          <a:ea typeface="+mn-ea"/>
                          <a:cs typeface="+mn-cs"/>
                        </a:rPr>
                        <a:t>对话跟进</a:t>
                      </a:r>
                    </a:p>
                    <a:p>
                      <a:pPr marL="0" algn="ctr" defTabSz="914400" rtl="0" eaLnBrk="1" latinLnBrk="0" hangingPunct="1">
                        <a:spcAft>
                          <a:spcPts val="600"/>
                        </a:spcAft>
                      </a:pPr>
                      <a:r>
                        <a:rPr lang="zh-CN" sz="1600"/>
                        <a:t>支持更自然的交互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4619172"/>
                  </a:ext>
                </a:extLst>
              </a:tr>
              <a:tr h="1583417">
                <a:tc>
                  <a:txBody>
                    <a:bodyPr/>
                    <a:lstStyle/>
                    <a:p>
                      <a:pPr marL="285750" indent="-285750">
                        <a:spcBef>
                          <a:spcPts val="0"/>
                        </a:spcBef>
                        <a:spcAft>
                          <a:spcPts val="0"/>
                        </a:spcAft>
                        <a:buFont typeface="Arial" panose="020B0604020202020204" pitchFamily="34" charset="0"/>
                        <a:buChar char="•"/>
                      </a:pPr>
                      <a:endParaRPr lang="en-US" sz="800">
                        <a:solidFill>
                          <a:schemeClr val="bg2">
                            <a:lumMod val="25000"/>
                          </a:schemeClr>
                        </a:solidFill>
                      </a:endParaRPr>
                    </a:p>
                    <a:p>
                      <a:pPr marL="285750" indent="-285750">
                        <a:spcBef>
                          <a:spcPts val="0"/>
                        </a:spcBef>
                        <a:spcAft>
                          <a:spcPts val="600"/>
                        </a:spcAft>
                        <a:buClr>
                          <a:schemeClr val="accent6"/>
                        </a:buClr>
                        <a:buFont typeface="Wingdings" panose="05000000000000000000" pitchFamily="2" charset="2"/>
                        <a:buChar char="ü"/>
                      </a:pPr>
                      <a:r>
                        <a:rPr lang="zh-CN" sz="1500">
                          <a:solidFill>
                            <a:schemeClr val="bg2">
                              <a:lumMod val="25000"/>
                            </a:schemeClr>
                          </a:solidFill>
                        </a:rPr>
                        <a:t>使用户能够使用自然语言提出后续问题</a:t>
                      </a:r>
                    </a:p>
                    <a:p>
                      <a:pPr marL="285750" indent="-285750">
                        <a:spcBef>
                          <a:spcPts val="0"/>
                        </a:spcBef>
                        <a:spcAft>
                          <a:spcPts val="600"/>
                        </a:spcAft>
                        <a:buClr>
                          <a:schemeClr val="accent6"/>
                        </a:buClr>
                        <a:buFont typeface="Wingdings" panose="05000000000000000000" pitchFamily="2" charset="2"/>
                        <a:buChar char="ü"/>
                      </a:pPr>
                      <a:r>
                        <a:rPr lang="zh-CN" sz="1500">
                          <a:solidFill>
                            <a:schemeClr val="bg2">
                              <a:lumMod val="25000"/>
                            </a:schemeClr>
                          </a:solidFill>
                        </a:rPr>
                        <a:t>提供提示和建议</a:t>
                      </a:r>
                    </a:p>
                    <a:p>
                      <a:pPr marL="285750" indent="-285750">
                        <a:spcBef>
                          <a:spcPts val="0"/>
                        </a:spcBef>
                        <a:spcAft>
                          <a:spcPts val="0"/>
                        </a:spcAft>
                        <a:buClr>
                          <a:schemeClr val="accent6"/>
                        </a:buClr>
                        <a:buFont typeface="Wingdings" panose="05000000000000000000" pitchFamily="2" charset="2"/>
                        <a:buChar char="ü"/>
                      </a:pPr>
                      <a:r>
                        <a:rPr lang="zh-CN" sz="1500">
                          <a:solidFill>
                            <a:schemeClr val="bg2">
                              <a:lumMod val="25000"/>
                            </a:schemeClr>
                          </a:solidFill>
                        </a:rPr>
                        <a:t>可以总结讨论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485490"/>
                  </a:ext>
                </a:extLst>
              </a:tr>
            </a:tbl>
          </a:graphicData>
        </a:graphic>
      </p:graphicFrame>
      <p:sp>
        <p:nvSpPr>
          <p:cNvPr id="14" name="TextBox 13">
            <a:extLst>
              <a:ext uri="{FF2B5EF4-FFF2-40B4-BE49-F238E27FC236}">
                <a16:creationId xmlns:a16="http://schemas.microsoft.com/office/drawing/2014/main" id="{BAA69AE2-F0F8-4160-B137-822277BB7111}"/>
              </a:ext>
            </a:extLst>
          </p:cNvPr>
          <p:cNvSpPr txBox="1"/>
          <p:nvPr/>
        </p:nvSpPr>
        <p:spPr>
          <a:xfrm>
            <a:off x="174869" y="6633211"/>
            <a:ext cx="13050067" cy="276999"/>
          </a:xfrm>
          <a:prstGeom prst="rect">
            <a:avLst/>
          </a:prstGeom>
          <a:noFill/>
        </p:spPr>
        <p:txBody>
          <a:bodyPr wrap="square" lIns="91440" tIns="45720" rIns="91440" bIns="45720" rtlCol="0" anchor="t">
            <a:spAutoFit/>
          </a:bodyPr>
          <a:lstStyle/>
          <a:p>
            <a:r>
              <a:rPr lang="zh-CN" altLang="en-US" sz="1200" b="1">
                <a:solidFill>
                  <a:srgbClr val="FF0000"/>
                </a:solidFill>
                <a:latin typeface="Arial"/>
                <a:cs typeface="Arial"/>
              </a:rPr>
              <a:t>*功能尚未最终确定，可能会发生变化</a:t>
            </a:r>
            <a:endParaRPr lang="en-US" sz="1200" b="1">
              <a:solidFill>
                <a:srgbClr val="FF0000"/>
              </a:solidFill>
              <a:latin typeface="Arial"/>
              <a:cs typeface="Arial"/>
            </a:endParaRPr>
          </a:p>
        </p:txBody>
      </p:sp>
      <p:sp>
        <p:nvSpPr>
          <p:cNvPr id="4" name="Flowchart: Process 3">
            <a:extLst>
              <a:ext uri="{FF2B5EF4-FFF2-40B4-BE49-F238E27FC236}">
                <a16:creationId xmlns:a16="http://schemas.microsoft.com/office/drawing/2014/main" id="{33232404-72CB-72EE-FAEB-8D174D3D3F3F}"/>
              </a:ext>
            </a:extLst>
          </p:cNvPr>
          <p:cNvSpPr/>
          <p:nvPr/>
        </p:nvSpPr>
        <p:spPr>
          <a:xfrm rot="19944748">
            <a:off x="23680" y="1224613"/>
            <a:ext cx="1262045" cy="429864"/>
          </a:xfrm>
          <a:prstGeom prst="flowChartProcess">
            <a:avLst/>
          </a:prstGeom>
          <a:solidFill>
            <a:srgbClr val="00B05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已上线</a:t>
            </a:r>
          </a:p>
        </p:txBody>
      </p:sp>
      <p:sp>
        <p:nvSpPr>
          <p:cNvPr id="8" name="Flowchart: Process 7">
            <a:extLst>
              <a:ext uri="{FF2B5EF4-FFF2-40B4-BE49-F238E27FC236}">
                <a16:creationId xmlns:a16="http://schemas.microsoft.com/office/drawing/2014/main" id="{0C81107A-36ED-26EF-F45C-7C7371BB1BDD}"/>
              </a:ext>
            </a:extLst>
          </p:cNvPr>
          <p:cNvSpPr/>
          <p:nvPr/>
        </p:nvSpPr>
        <p:spPr>
          <a:xfrm rot="19944748">
            <a:off x="3981590" y="1224613"/>
            <a:ext cx="1262045" cy="429864"/>
          </a:xfrm>
          <a:prstGeom prst="flowChartProcess">
            <a:avLst/>
          </a:prstGeom>
          <a:solidFill>
            <a:srgbClr val="00B05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已上线</a:t>
            </a:r>
          </a:p>
        </p:txBody>
      </p:sp>
      <p:sp>
        <p:nvSpPr>
          <p:cNvPr id="5" name="Flowchart: Process 4">
            <a:extLst>
              <a:ext uri="{FF2B5EF4-FFF2-40B4-BE49-F238E27FC236}">
                <a16:creationId xmlns:a16="http://schemas.microsoft.com/office/drawing/2014/main" id="{77C7B202-19FB-8EE0-22B0-9F873979FD5C}"/>
              </a:ext>
            </a:extLst>
          </p:cNvPr>
          <p:cNvSpPr/>
          <p:nvPr/>
        </p:nvSpPr>
        <p:spPr>
          <a:xfrm rot="19944748">
            <a:off x="8000543" y="1172744"/>
            <a:ext cx="1262045" cy="429864"/>
          </a:xfrm>
          <a:prstGeom prst="flowChartProcess">
            <a:avLst/>
          </a:prstGeom>
          <a:solidFill>
            <a:srgbClr val="00B05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已上线</a:t>
            </a:r>
          </a:p>
        </p:txBody>
      </p:sp>
    </p:spTree>
    <p:extLst>
      <p:ext uri="{BB962C8B-B14F-4D97-AF65-F5344CB8AC3E}">
        <p14:creationId xmlns:p14="http://schemas.microsoft.com/office/powerpoint/2010/main" val="1388120980"/>
      </p:ext>
    </p:extLst>
  </p:cSld>
  <p:clrMapOvr>
    <a:masterClrMapping/>
  </p:clrMapOvr>
  <mc:AlternateContent xmlns:mc="http://schemas.openxmlformats.org/markup-compatibility/2006" xmlns:p14="http://schemas.microsoft.com/office/powerpoint/2010/main">
    <mc:Choice Requires="p14">
      <p:transition spd="slow" p14:dur="2000" advTm="156763"/>
    </mc:Choice>
    <mc:Fallback xmlns="">
      <p:transition spd="slow" advTm="15676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1D18-E07C-5260-462C-DF0665FE44DF}"/>
              </a:ext>
            </a:extLst>
          </p:cNvPr>
          <p:cNvSpPr>
            <a:spLocks noGrp="1"/>
          </p:cNvSpPr>
          <p:nvPr>
            <p:ph type="title"/>
          </p:nvPr>
        </p:nvSpPr>
        <p:spPr/>
        <p:txBody>
          <a:bodyPr/>
          <a:lstStyle/>
          <a:p>
            <a:r>
              <a:rPr lang="en-US" dirty="0"/>
              <a:t>S</a:t>
            </a:r>
            <a:r>
              <a:rPr lang="en-US" altLang="zh-CN" dirty="0"/>
              <a:t>copus AI bootcamp</a:t>
            </a:r>
            <a:endParaRPr lang="en-US" dirty="0"/>
          </a:p>
        </p:txBody>
      </p:sp>
      <p:pic>
        <p:nvPicPr>
          <p:cNvPr id="4" name="Picture 3" descr="A screenshot of a cell phone&#10;&#10;Description automatically generated">
            <a:extLst>
              <a:ext uri="{FF2B5EF4-FFF2-40B4-BE49-F238E27FC236}">
                <a16:creationId xmlns:a16="http://schemas.microsoft.com/office/drawing/2014/main" id="{79A3A161-2301-1FBD-324D-7C0E87CA0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190" y="452334"/>
            <a:ext cx="3348749" cy="5953332"/>
          </a:xfrm>
          <a:prstGeom prst="rect">
            <a:avLst/>
          </a:prstGeom>
        </p:spPr>
      </p:pic>
    </p:spTree>
    <p:extLst>
      <p:ext uri="{BB962C8B-B14F-4D97-AF65-F5344CB8AC3E}">
        <p14:creationId xmlns:p14="http://schemas.microsoft.com/office/powerpoint/2010/main" val="396261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95850-6C93-7827-8003-4EF426206BE6}"/>
              </a:ext>
            </a:extLst>
          </p:cNvPr>
          <p:cNvSpPr>
            <a:spLocks noGrp="1"/>
          </p:cNvSpPr>
          <p:nvPr>
            <p:ph type="ctrTitle"/>
          </p:nvPr>
        </p:nvSpPr>
        <p:spPr/>
        <p:txBody>
          <a:bodyPr>
            <a:normAutofit/>
          </a:bodyPr>
          <a:lstStyle/>
          <a:p>
            <a:r>
              <a:rPr lang="zh-CN" altLang="en-US" sz="6600"/>
              <a:t>谢谢！</a:t>
            </a:r>
            <a:endParaRPr lang="en-US" sz="6600"/>
          </a:p>
        </p:txBody>
      </p:sp>
      <p:sp>
        <p:nvSpPr>
          <p:cNvPr id="5" name="Text Placeholder 4">
            <a:extLst>
              <a:ext uri="{FF2B5EF4-FFF2-40B4-BE49-F238E27FC236}">
                <a16:creationId xmlns:a16="http://schemas.microsoft.com/office/drawing/2014/main" id="{6E3E02F4-F0E8-81EF-2E62-3176AA1B7CF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63CF86BD-7177-1009-2C18-70E6B3C18A0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9372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768351" y="451558"/>
            <a:ext cx="9866991" cy="963348"/>
          </a:xfrm>
        </p:spPr>
        <p:txBody>
          <a:bodyPr anchor="t"/>
          <a:lstStyle/>
          <a:p>
            <a:pPr>
              <a:lnSpc>
                <a:spcPct val="104000"/>
              </a:lnSpc>
              <a:spcBef>
                <a:spcPts val="267"/>
              </a:spcBef>
            </a:pPr>
            <a:r>
              <a:rPr lang="en-US" sz="3200" kern="100" spc="-13">
                <a:latin typeface="微软雅黑 Light" panose="020B0502040204020203" pitchFamily="34" charset="-122"/>
                <a:ea typeface="微软雅黑 Light" panose="020B0502040204020203" pitchFamily="34" charset="-122"/>
              </a:rPr>
              <a:t>Scopus AI </a:t>
            </a:r>
            <a:r>
              <a:rPr lang="zh-CN" altLang="en-US" sz="3200" kern="100" spc="-13">
                <a:latin typeface="微软雅黑 Light" panose="020B0502040204020203" pitchFamily="34" charset="-122"/>
                <a:ea typeface="微软雅黑 Light" panose="020B0502040204020203" pitchFamily="34" charset="-122"/>
              </a:rPr>
              <a:t>减少</a:t>
            </a:r>
            <a:r>
              <a:rPr lang="en-US" altLang="zh-CN" sz="3200" kern="100" spc="-13">
                <a:latin typeface="微软雅黑 Light" panose="020B0502040204020203" pitchFamily="34" charset="-122"/>
                <a:ea typeface="微软雅黑 Light" panose="020B0502040204020203" pitchFamily="34" charset="-122"/>
              </a:rPr>
              <a:t>”</a:t>
            </a:r>
            <a:r>
              <a:rPr lang="zh-CN" altLang="en-US" sz="3200" kern="100" spc="-13">
                <a:latin typeface="微软雅黑 Light" panose="020B0502040204020203" pitchFamily="34" charset="-122"/>
                <a:ea typeface="微软雅黑 Light" panose="020B0502040204020203" pitchFamily="34" charset="-122"/>
              </a:rPr>
              <a:t>幻觉</a:t>
            </a:r>
            <a:r>
              <a:rPr lang="en-US" altLang="zh-CN" sz="3200" kern="100" spc="-13">
                <a:latin typeface="微软雅黑 Light" panose="020B0502040204020203" pitchFamily="34" charset="-122"/>
                <a:ea typeface="微软雅黑 Light" panose="020B0502040204020203" pitchFamily="34" charset="-122"/>
              </a:rPr>
              <a:t>” </a:t>
            </a:r>
            <a:r>
              <a:rPr lang="en-US" sz="3200" b="1" kern="100" spc="-13">
                <a:latin typeface="微软雅黑 Light" panose="020B0502040204020203" pitchFamily="34" charset="-122"/>
                <a:ea typeface="微软雅黑 Light" panose="020B0502040204020203" pitchFamily="34" charset="-122"/>
              </a:rPr>
              <a:t>hallucinations</a:t>
            </a:r>
            <a:r>
              <a:rPr lang="zh-CN" altLang="en-US" sz="3200" b="1" kern="100" spc="-13">
                <a:latin typeface="微软雅黑 Light" panose="020B0502040204020203" pitchFamily="34" charset="-122"/>
                <a:ea typeface="微软雅黑 Light" panose="020B0502040204020203" pitchFamily="34" charset="-122"/>
              </a:rPr>
              <a:t>的多种举措</a:t>
            </a:r>
            <a:endParaRPr lang="en-US" sz="3200" kern="100" spc="-13">
              <a:latin typeface="微软雅黑 Light" panose="020B0502040204020203" pitchFamily="34" charset="-122"/>
              <a:ea typeface="微软雅黑 Light" panose="020B0502040204020203"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8AB083F5-F25B-ABEC-5782-E483088AF0E6}"/>
              </a:ext>
            </a:extLst>
          </p:cNvPr>
          <p:cNvSpPr txBox="1"/>
          <p:nvPr/>
        </p:nvSpPr>
        <p:spPr>
          <a:xfrm>
            <a:off x="768351" y="1223292"/>
            <a:ext cx="8941706" cy="5183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800"/>
              <a:t>基于</a:t>
            </a:r>
            <a:r>
              <a:rPr lang="en-US" altLang="zh-CN" sz="2800"/>
              <a:t>Scopus </a:t>
            </a:r>
            <a:r>
              <a:rPr lang="zh-CN" altLang="en-US" sz="2800"/>
              <a:t>经过专家遴选的高质量内容</a:t>
            </a:r>
            <a:endParaRPr lang="en-US" altLang="zh-CN" sz="2800"/>
          </a:p>
          <a:p>
            <a:pPr marL="285750" indent="-285750">
              <a:lnSpc>
                <a:spcPct val="150000"/>
              </a:lnSpc>
              <a:buFont typeface="Arial" panose="020B0604020202020204" pitchFamily="34" charset="0"/>
              <a:buChar char="•"/>
            </a:pPr>
            <a:r>
              <a:rPr lang="zh-CN" altLang="en-US" sz="2800"/>
              <a:t>数据每日更新</a:t>
            </a:r>
            <a:endParaRPr lang="en-US" altLang="zh-CN" sz="2800"/>
          </a:p>
          <a:p>
            <a:pPr marL="285750" indent="-285750">
              <a:lnSpc>
                <a:spcPct val="150000"/>
              </a:lnSpc>
              <a:buFont typeface="Arial" panose="020B0604020202020204" pitchFamily="34" charset="0"/>
              <a:buChar char="•"/>
            </a:pPr>
            <a:r>
              <a:rPr lang="zh-CN" altLang="en-US" sz="2800"/>
              <a:t>严格的有监管的</a:t>
            </a:r>
            <a:r>
              <a:rPr lang="en-US" altLang="zh-CN" sz="2800"/>
              <a:t>LLM</a:t>
            </a:r>
            <a:r>
              <a:rPr lang="zh-CN" altLang="en-US" sz="2800"/>
              <a:t>使用</a:t>
            </a:r>
            <a:endParaRPr lang="en-US" altLang="zh-CN" sz="2800"/>
          </a:p>
          <a:p>
            <a:pPr marL="285750" indent="-285750">
              <a:lnSpc>
                <a:spcPct val="150000"/>
              </a:lnSpc>
              <a:buFont typeface="Arial" panose="020B0604020202020204" pitchFamily="34" charset="0"/>
              <a:buChar char="•"/>
            </a:pPr>
            <a:r>
              <a:rPr lang="en-US" altLang="zh-CN" sz="2800"/>
              <a:t>Copilot</a:t>
            </a:r>
            <a:r>
              <a:rPr lang="zh-CN" altLang="en-US" sz="2800"/>
              <a:t>：结合向量检索</a:t>
            </a:r>
            <a:r>
              <a:rPr lang="en-US" altLang="zh-CN" sz="2800"/>
              <a:t>+</a:t>
            </a:r>
            <a:r>
              <a:rPr lang="zh-CN" altLang="en-US" sz="2800"/>
              <a:t>关键词检索结果高准确性</a:t>
            </a:r>
            <a:endParaRPr lang="en-US" altLang="zh-CN" sz="2800"/>
          </a:p>
          <a:p>
            <a:pPr marL="285750" indent="-285750">
              <a:lnSpc>
                <a:spcPct val="150000"/>
              </a:lnSpc>
              <a:buFont typeface="Arial" panose="020B0604020202020204" pitchFamily="34" charset="0"/>
              <a:buChar char="•"/>
            </a:pPr>
            <a:r>
              <a:rPr lang="zh-CN" altLang="en-US" sz="2800"/>
              <a:t>先进的</a:t>
            </a:r>
            <a:r>
              <a:rPr lang="en-US" altLang="zh-CN" sz="2800"/>
              <a:t>RAG fusion</a:t>
            </a:r>
            <a:r>
              <a:rPr lang="zh-CN" altLang="en-US" sz="2800"/>
              <a:t>技术</a:t>
            </a:r>
            <a:endParaRPr lang="en-US" altLang="zh-CN" sz="2800"/>
          </a:p>
          <a:p>
            <a:pPr marL="285750" indent="-285750">
              <a:lnSpc>
                <a:spcPct val="150000"/>
              </a:lnSpc>
              <a:buFont typeface="Arial" panose="020B0604020202020204" pitchFamily="34" charset="0"/>
              <a:buChar char="•"/>
            </a:pPr>
            <a:r>
              <a:rPr lang="zh-CN" altLang="en-US" sz="2800"/>
              <a:t>持续的评估框架和人工审核</a:t>
            </a:r>
            <a:endParaRPr lang="en-US" altLang="zh-CN" sz="2800"/>
          </a:p>
          <a:p>
            <a:pPr marL="285750" indent="-285750">
              <a:lnSpc>
                <a:spcPct val="150000"/>
              </a:lnSpc>
              <a:buFont typeface="Arial" panose="020B0604020202020204" pitchFamily="34" charset="0"/>
              <a:buChar char="•"/>
            </a:pPr>
            <a:r>
              <a:rPr lang="zh-CN" altLang="en-US" sz="2800"/>
              <a:t>持续收集和响应用户反馈</a:t>
            </a:r>
            <a:endParaRPr lang="en-US" altLang="zh-CN" sz="2800"/>
          </a:p>
          <a:p>
            <a:pPr marL="285750" indent="-285750">
              <a:lnSpc>
                <a:spcPct val="150000"/>
              </a:lnSpc>
              <a:buFont typeface="Arial" panose="020B0604020202020204" pitchFamily="34" charset="0"/>
              <a:buChar char="•"/>
            </a:pPr>
            <a:endParaRPr lang="en-US" sz="2800"/>
          </a:p>
        </p:txBody>
      </p:sp>
    </p:spTree>
    <p:extLst>
      <p:ext uri="{BB962C8B-B14F-4D97-AF65-F5344CB8AC3E}">
        <p14:creationId xmlns:p14="http://schemas.microsoft.com/office/powerpoint/2010/main" val="21977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2E7D-702B-F6EF-4083-84075D6EBF6A}"/>
              </a:ext>
            </a:extLst>
          </p:cNvPr>
          <p:cNvSpPr>
            <a:spLocks noGrp="1"/>
          </p:cNvSpPr>
          <p:nvPr>
            <p:ph type="title"/>
          </p:nvPr>
        </p:nvSpPr>
        <p:spPr/>
        <p:txBody>
          <a:bodyPr/>
          <a:lstStyle/>
          <a:p>
            <a:r>
              <a:rPr lang="zh-CN" altLang="en-US" sz="3600" b="0">
                <a:latin typeface="微软雅黑" panose="020B0503020204020204" pitchFamily="34" charset="-122"/>
                <a:ea typeface="微软雅黑" panose="020B0503020204020204" pitchFamily="34" charset="-122"/>
              </a:rPr>
              <a:t>生成式</a:t>
            </a:r>
            <a:r>
              <a:rPr lang="en-US" altLang="zh-CN" sz="3600" b="0">
                <a:latin typeface="微软雅黑" panose="020B0503020204020204" pitchFamily="34" charset="-122"/>
                <a:ea typeface="微软雅黑" panose="020B0503020204020204" pitchFamily="34" charset="-122"/>
              </a:rPr>
              <a:t>AI</a:t>
            </a:r>
            <a:r>
              <a:rPr lang="zh-CN" altLang="en-US" sz="3600" b="0">
                <a:latin typeface="微软雅黑" panose="020B0503020204020204" pitchFamily="34" charset="-122"/>
                <a:ea typeface="微软雅黑" panose="020B0503020204020204" pitchFamily="34" charset="-122"/>
              </a:rPr>
              <a:t>应用于教育</a:t>
            </a:r>
            <a:r>
              <a:rPr lang="en-US" altLang="zh-CN" sz="3600" b="0">
                <a:latin typeface="微软雅黑" panose="020B0503020204020204" pitchFamily="34" charset="-122"/>
                <a:ea typeface="微软雅黑" panose="020B0503020204020204" pitchFamily="34" charset="-122"/>
              </a:rPr>
              <a:t>/</a:t>
            </a:r>
            <a:r>
              <a:rPr lang="zh-CN" altLang="en-US" sz="3600" b="0">
                <a:latin typeface="微软雅黑" panose="020B0503020204020204" pitchFamily="34" charset="-122"/>
                <a:ea typeface="微软雅黑" panose="020B0503020204020204" pitchFamily="34" charset="-122"/>
              </a:rPr>
              <a:t>科研场景的挑战和争论</a:t>
            </a:r>
          </a:p>
        </p:txBody>
      </p:sp>
      <p:sp>
        <p:nvSpPr>
          <p:cNvPr id="4" name="图片占位符 1">
            <a:extLst>
              <a:ext uri="{FF2B5EF4-FFF2-40B4-BE49-F238E27FC236}">
                <a16:creationId xmlns:a16="http://schemas.microsoft.com/office/drawing/2014/main" id="{B84008E3-704B-C846-8052-79249BB34B5B}"/>
              </a:ext>
            </a:extLst>
          </p:cNvPr>
          <p:cNvSpPr txBox="1">
            <a:spLocks/>
          </p:cNvSpPr>
          <p:nvPr/>
        </p:nvSpPr>
        <p:spPr>
          <a:xfrm>
            <a:off x="778836" y="1432506"/>
            <a:ext cx="5915878" cy="4685265"/>
          </a:xfrm>
          <a:prstGeom prst="rect">
            <a:avLst/>
          </a:prstGeom>
          <a:solidFill>
            <a:schemeClr val="accent2">
              <a:lumMod val="20000"/>
              <a:lumOff val="80000"/>
              <a:alpha val="20000"/>
            </a:schemeClr>
          </a:solidFill>
        </p:spPr>
        <p:txBody>
          <a:bodyPr vert="horz" lIns="0" tIns="0" rIns="0" bIns="0" rtlCol="0" anchor="t" anchorCtr="0">
            <a:normAutofit lnSpcReduction="10000"/>
          </a:bodyPr>
          <a:lstStyle>
            <a:defPPr>
              <a:defRPr lang="en-US"/>
            </a:defPPr>
            <a:lvl1pPr marL="0" algn="l" defTabSz="914400" rtl="0" eaLnBrk="1" latinLnBrk="0" hangingPunct="1">
              <a:defRPr sz="1067"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Bef>
                <a:spcPts val="600"/>
              </a:spcBef>
              <a:buFont typeface="Wingdings" panose="05000000000000000000" pitchFamily="2" charset="2"/>
              <a:buChar char="§"/>
            </a:pPr>
            <a:r>
              <a:rPr lang="zh-CN" altLang="en-US" sz="2400">
                <a:solidFill>
                  <a:schemeClr val="tx1"/>
                </a:solidFill>
                <a:latin typeface="Microsoft YaHei" panose="020B0503020204020204" pitchFamily="34" charset="-122"/>
                <a:ea typeface="Microsoft YaHei" panose="020B0503020204020204" pitchFamily="34" charset="-122"/>
              </a:rPr>
              <a:t>加剧数字贫困</a:t>
            </a:r>
            <a:endParaRPr lang="en-US" altLang="zh-CN" sz="240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tx1"/>
                </a:solidFill>
                <a:latin typeface="Microsoft YaHei" panose="020B0503020204020204" pitchFamily="34" charset="-122"/>
                <a:ea typeface="Microsoft YaHei" panose="020B0503020204020204" pitchFamily="34" charset="-122"/>
              </a:rPr>
              <a:t>超越国家监管适应</a:t>
            </a:r>
            <a:endParaRPr lang="en-US" altLang="zh-CN" sz="240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tx1"/>
                </a:solidFill>
                <a:latin typeface="Microsoft YaHei" panose="020B0503020204020204" pitchFamily="34" charset="-122"/>
                <a:ea typeface="Microsoft YaHei" panose="020B0503020204020204" pitchFamily="34" charset="-122"/>
              </a:rPr>
              <a:t>未经同意使用内容</a:t>
            </a:r>
            <a:endParaRPr lang="en-US" altLang="zh-CN" sz="2400">
              <a:solidFill>
                <a:schemeClr val="tx1"/>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accent2"/>
                </a:solidFill>
                <a:latin typeface="Microsoft YaHei" panose="020B0503020204020204" pitchFamily="34" charset="-122"/>
                <a:ea typeface="Microsoft YaHei" panose="020B0503020204020204" pitchFamily="34" charset="-122"/>
              </a:rPr>
              <a:t>生成的内容充斥互联网，干扰缺乏经验和辨识力的年轻人</a:t>
            </a:r>
            <a:endParaRPr lang="en-US" altLang="zh-CN" sz="2400">
              <a:solidFill>
                <a:schemeClr val="accent2"/>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accent2"/>
                </a:solidFill>
                <a:latin typeface="Microsoft YaHei" panose="020B0503020204020204" pitchFamily="34" charset="-122"/>
                <a:ea typeface="Microsoft YaHei" panose="020B0503020204020204" pitchFamily="34" charset="-122"/>
              </a:rPr>
              <a:t>生成的内容缺乏现实世界意义</a:t>
            </a:r>
            <a:endParaRPr lang="en-US" altLang="zh-CN" sz="2400">
              <a:solidFill>
                <a:schemeClr val="accent2"/>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accent2"/>
                </a:solidFill>
                <a:latin typeface="Microsoft YaHei" panose="020B0503020204020204" pitchFamily="34" charset="-122"/>
                <a:ea typeface="Microsoft YaHei" panose="020B0503020204020204" pitchFamily="34" charset="-122"/>
              </a:rPr>
              <a:t>减少多样性，进一步加剧偏见</a:t>
            </a:r>
            <a:endParaRPr lang="en-US" altLang="zh-CN" sz="2400">
              <a:solidFill>
                <a:schemeClr val="accent2"/>
              </a:solidFill>
              <a:latin typeface="Microsoft YaHei" panose="020B0503020204020204" pitchFamily="34" charset="-122"/>
              <a:ea typeface="Microsoft YaHei" panose="020B0503020204020204" pitchFamily="34" charset="-122"/>
            </a:endParaRPr>
          </a:p>
          <a:p>
            <a:pPr marL="285750" indent="-285750">
              <a:lnSpc>
                <a:spcPct val="150000"/>
              </a:lnSpc>
              <a:spcBef>
                <a:spcPts val="600"/>
              </a:spcBef>
              <a:buFont typeface="Wingdings" panose="05000000000000000000" pitchFamily="2" charset="2"/>
              <a:buChar char="§"/>
            </a:pPr>
            <a:r>
              <a:rPr lang="zh-CN" altLang="en-US" sz="2400">
                <a:solidFill>
                  <a:schemeClr val="accent2"/>
                </a:solidFill>
                <a:latin typeface="Microsoft YaHei" panose="020B0503020204020204" pitchFamily="34" charset="-122"/>
                <a:ea typeface="Microsoft YaHei" panose="020B0503020204020204" pitchFamily="34" charset="-122"/>
              </a:rPr>
              <a:t>产生深度赝品</a:t>
            </a:r>
            <a:endParaRPr lang="en-US" sz="2400">
              <a:solidFill>
                <a:schemeClr val="accent2"/>
              </a:solidFill>
              <a:latin typeface="Microsoft YaHei" panose="020B0503020204020204" pitchFamily="34" charset="-122"/>
              <a:ea typeface="Microsoft YaHei" panose="020B0503020204020204" pitchFamily="34" charset="-122"/>
            </a:endParaRPr>
          </a:p>
        </p:txBody>
      </p:sp>
      <p:pic>
        <p:nvPicPr>
          <p:cNvPr id="5" name="图片 4">
            <a:extLst>
              <a:ext uri="{FF2B5EF4-FFF2-40B4-BE49-F238E27FC236}">
                <a16:creationId xmlns:a16="http://schemas.microsoft.com/office/drawing/2014/main" id="{A0B650AD-4383-29F3-1807-70A2928977BD}"/>
              </a:ext>
            </a:extLst>
          </p:cNvPr>
          <p:cNvPicPr>
            <a:picLocks noChangeAspect="1"/>
          </p:cNvPicPr>
          <p:nvPr/>
        </p:nvPicPr>
        <p:blipFill>
          <a:blip r:embed="rId3"/>
          <a:stretch>
            <a:fillRect/>
          </a:stretch>
        </p:blipFill>
        <p:spPr>
          <a:xfrm>
            <a:off x="7402303" y="971389"/>
            <a:ext cx="3465722" cy="4915221"/>
          </a:xfrm>
          <a:prstGeom prst="rect">
            <a:avLst/>
          </a:prstGeom>
          <a:ln>
            <a:noFill/>
          </a:ln>
          <a:effectLst>
            <a:outerShdw blurRad="63500" sx="102000" sy="102000" algn="ctr" rotWithShape="0">
              <a:prstClr val="black">
                <a:alpha val="40000"/>
              </a:prstClr>
            </a:outerShdw>
          </a:effectLst>
        </p:spPr>
      </p:pic>
      <p:sp>
        <p:nvSpPr>
          <p:cNvPr id="7" name="文本框 8">
            <a:extLst>
              <a:ext uri="{FF2B5EF4-FFF2-40B4-BE49-F238E27FC236}">
                <a16:creationId xmlns:a16="http://schemas.microsoft.com/office/drawing/2014/main" id="{9892858E-70F9-C7AF-FA01-55239774965D}"/>
              </a:ext>
            </a:extLst>
          </p:cNvPr>
          <p:cNvSpPr txBox="1"/>
          <p:nvPr/>
        </p:nvSpPr>
        <p:spPr>
          <a:xfrm>
            <a:off x="6542252" y="5982972"/>
            <a:ext cx="5508234" cy="646331"/>
          </a:xfrm>
          <a:prstGeom prst="rect">
            <a:avLst/>
          </a:prstGeom>
          <a:noFill/>
        </p:spPr>
        <p:txBody>
          <a:bodyPr wrap="square">
            <a:spAutoFit/>
          </a:bodyPr>
          <a:lstStyle/>
          <a:p>
            <a:pPr algn="ctr"/>
            <a:r>
              <a:rPr lang="zh-CN" altLang="en-US">
                <a:latin typeface="Microsoft YaHei" panose="020B0503020204020204" pitchFamily="34" charset="-122"/>
                <a:ea typeface="Microsoft YaHei" panose="020B0503020204020204" pitchFamily="34" charset="-122"/>
              </a:rPr>
              <a:t>联合国教科文组织</a:t>
            </a:r>
            <a:endParaRPr lang="en-US" altLang="zh-CN">
              <a:latin typeface="Microsoft YaHei" panose="020B0503020204020204" pitchFamily="34" charset="-122"/>
              <a:ea typeface="Microsoft YaHei" panose="020B0503020204020204" pitchFamily="34" charset="-122"/>
            </a:endParaRPr>
          </a:p>
          <a:p>
            <a:pPr algn="ctr"/>
            <a:r>
              <a:rPr lang="en-US" altLang="zh-CN">
                <a:latin typeface="Microsoft YaHei" panose="020B0503020204020204" pitchFamily="34" charset="-122"/>
                <a:ea typeface="Microsoft YaHei" panose="020B0503020204020204" pitchFamily="34" charset="-122"/>
              </a:rPr>
              <a:t>《</a:t>
            </a:r>
            <a:r>
              <a:rPr lang="zh-CN" altLang="en-US">
                <a:latin typeface="Microsoft YaHei" panose="020B0503020204020204" pitchFamily="34" charset="-122"/>
                <a:ea typeface="Microsoft YaHei" panose="020B0503020204020204" pitchFamily="34" charset="-122"/>
              </a:rPr>
              <a:t>生成式人工智能教育和研究应用指南</a:t>
            </a:r>
            <a:r>
              <a:rPr lang="en-US" altLang="zh-CN">
                <a:latin typeface="Microsoft YaHei" panose="020B0503020204020204" pitchFamily="34" charset="-122"/>
                <a:ea typeface="Microsoft YaHei" panose="020B0503020204020204" pitchFamily="34" charset="-122"/>
              </a:rPr>
              <a:t>》2023, 2024</a:t>
            </a:r>
            <a:endParaRPr lang="en-US">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19559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81C94-29DA-D52A-DE36-E866E101BADC}"/>
              </a:ext>
            </a:extLst>
          </p:cNvPr>
          <p:cNvSpPr>
            <a:spLocks noGrp="1"/>
          </p:cNvSpPr>
          <p:nvPr>
            <p:ph type="title"/>
          </p:nvPr>
        </p:nvSpPr>
        <p:spPr>
          <a:xfrm>
            <a:off x="387353" y="279321"/>
            <a:ext cx="11249476" cy="617012"/>
          </a:xfrm>
        </p:spPr>
        <p:txBody>
          <a:bodyPr/>
          <a:lstStyle/>
          <a:p>
            <a:r>
              <a:rPr lang="zh-CN" altLang="en-US" b="0"/>
              <a:t>科技部监督司</a:t>
            </a:r>
            <a:r>
              <a:rPr lang="en-US" altLang="zh-CN" b="0"/>
              <a:t>《</a:t>
            </a:r>
            <a:r>
              <a:rPr lang="zh-CN" altLang="en-US" b="0"/>
              <a:t>负责任研究行为规范指引</a:t>
            </a:r>
            <a:r>
              <a:rPr lang="en-US" altLang="zh-CN" b="0"/>
              <a:t>(2023)》2023.12</a:t>
            </a:r>
            <a:endParaRPr lang="en-US" b="0"/>
          </a:p>
        </p:txBody>
      </p:sp>
      <p:sp>
        <p:nvSpPr>
          <p:cNvPr id="3" name="文本占位符 2">
            <a:extLst>
              <a:ext uri="{FF2B5EF4-FFF2-40B4-BE49-F238E27FC236}">
                <a16:creationId xmlns:a16="http://schemas.microsoft.com/office/drawing/2014/main" id="{F9B00656-382C-6D38-F6C7-99C8D32A9152}"/>
              </a:ext>
            </a:extLst>
          </p:cNvPr>
          <p:cNvSpPr>
            <a:spLocks noGrp="1"/>
          </p:cNvSpPr>
          <p:nvPr>
            <p:ph type="body" sz="quarter" idx="13"/>
          </p:nvPr>
        </p:nvSpPr>
        <p:spPr>
          <a:xfrm>
            <a:off x="387353" y="1002659"/>
            <a:ext cx="10655300" cy="5682346"/>
          </a:xfrm>
        </p:spPr>
        <p:txBody>
          <a:bodyPr>
            <a:normAutofit fontScale="92500"/>
          </a:bodyPr>
          <a:lstStyle/>
          <a:p>
            <a:pPr marL="0" indent="0">
              <a:lnSpc>
                <a:spcPct val="130000"/>
              </a:lnSpc>
              <a:buNone/>
            </a:pPr>
            <a:r>
              <a:rPr lang="zh-CN" altLang="en-US" sz="1600">
                <a:latin typeface="Microsoft YaHei" panose="020B0503020204020204" pitchFamily="34" charset="-122"/>
                <a:ea typeface="Microsoft YaHei" panose="020B0503020204020204" pitchFamily="34" charset="-122"/>
              </a:rPr>
              <a:t>一、选题与实施</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不得使用生成式人工智能直接生成申报材料。</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b="1">
                <a:latin typeface="Microsoft YaHei" panose="020B0503020204020204" pitchFamily="34" charset="-122"/>
                <a:ea typeface="Microsoft YaHei" panose="020B0503020204020204" pitchFamily="34" charset="-122"/>
              </a:rPr>
              <a:t>依规合理使用生成式人工智能参与研究实施</a:t>
            </a:r>
            <a:r>
              <a:rPr lang="zh-CN" altLang="en-US" sz="1600">
                <a:latin typeface="Microsoft YaHei" panose="020B0503020204020204" pitchFamily="34" charset="-122"/>
                <a:ea typeface="Microsoft YaHei" panose="020B0503020204020204" pitchFamily="34" charset="-122"/>
              </a:rPr>
              <a:t>。</a:t>
            </a:r>
            <a:endParaRPr lang="en-US" altLang="zh-CN" sz="1600">
              <a:latin typeface="Microsoft YaHei" panose="020B0503020204020204" pitchFamily="34" charset="-122"/>
              <a:ea typeface="Microsoft YaHei" panose="020B0503020204020204" pitchFamily="34" charset="-122"/>
            </a:endParaRPr>
          </a:p>
          <a:p>
            <a:pPr marL="0" indent="0">
              <a:lnSpc>
                <a:spcPct val="130000"/>
              </a:lnSpc>
              <a:buNone/>
            </a:pPr>
            <a:r>
              <a:rPr lang="zh-CN" altLang="en-US" sz="1600">
                <a:latin typeface="Microsoft YaHei" panose="020B0503020204020204" pitchFamily="34" charset="-122"/>
                <a:ea typeface="Microsoft YaHei" panose="020B0503020204020204" pitchFamily="34" charset="-122"/>
              </a:rPr>
              <a:t>三、文献引用</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使用生成式人工智能生成的内容，特别是涉及事实和观点等关键内容的，应明确标注并说明其生成过程，确保真实准确和尊重他人知识产权。对其他作者已标注为人工智能生成内容的，一般不应作为原始文献引用，确需引用的应加以说明。</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生成式人工智能不得列为成果共同完成人。应在研究方法或附录等相关位置披露使用生成式人工智能的主要方式和细节。</a:t>
            </a:r>
            <a:endParaRPr lang="en-US" altLang="zh-CN" sz="1600">
              <a:latin typeface="Microsoft YaHei" panose="020B0503020204020204" pitchFamily="34" charset="-122"/>
              <a:ea typeface="Microsoft YaHei" panose="020B0503020204020204" pitchFamily="34" charset="-122"/>
            </a:endParaRPr>
          </a:p>
          <a:p>
            <a:pPr marL="0" indent="0">
              <a:lnSpc>
                <a:spcPct val="130000"/>
              </a:lnSpc>
              <a:buNone/>
            </a:pPr>
            <a:r>
              <a:rPr lang="zh-CN" altLang="en-US" sz="1600">
                <a:latin typeface="Microsoft YaHei" panose="020B0503020204020204" pitchFamily="34" charset="-122"/>
                <a:ea typeface="Microsoft YaHei" panose="020B0503020204020204" pitchFamily="34" charset="-122"/>
              </a:rPr>
              <a:t>四、成果署名</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应要求作者披露是否使用生成式人工智能，说明具体的软件名称、版本和使用时间，并对涉及事实和观点引证的辅助生成内容作出具体标注。</a:t>
            </a:r>
            <a:endParaRPr lang="en-US" altLang="zh-CN" sz="1600">
              <a:latin typeface="Microsoft YaHei" panose="020B0503020204020204" pitchFamily="34" charset="-122"/>
              <a:ea typeface="Microsoft YaHei" panose="020B0503020204020204" pitchFamily="34" charset="-122"/>
            </a:endParaRPr>
          </a:p>
          <a:p>
            <a:pPr marL="0" indent="0">
              <a:lnSpc>
                <a:spcPct val="130000"/>
              </a:lnSpc>
              <a:buNone/>
            </a:pPr>
            <a:r>
              <a:rPr lang="zh-CN" altLang="en-US" sz="1600">
                <a:latin typeface="Microsoft YaHei" panose="020B0503020204020204" pitchFamily="34" charset="-122"/>
                <a:ea typeface="Microsoft YaHei" panose="020B0503020204020204" pitchFamily="34" charset="-122"/>
              </a:rPr>
              <a:t>五、成果发表</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提醒审稿人在审稿过程中使用生成式人工智能应依规谨慎。</a:t>
            </a:r>
            <a:endParaRPr lang="en-US" altLang="zh-CN" sz="1600">
              <a:latin typeface="Microsoft YaHei" panose="020B0503020204020204" pitchFamily="34" charset="-122"/>
              <a:ea typeface="Microsoft YaHei" panose="020B0503020204020204" pitchFamily="34" charset="-122"/>
            </a:endParaRPr>
          </a:p>
          <a:p>
            <a:pPr>
              <a:lnSpc>
                <a:spcPct val="130000"/>
              </a:lnSpc>
            </a:pPr>
            <a:r>
              <a:rPr lang="zh-CN" altLang="en-US" sz="1600">
                <a:latin typeface="Microsoft YaHei" panose="020B0503020204020204" pitchFamily="34" charset="-122"/>
                <a:ea typeface="Microsoft YaHei" panose="020B0503020204020204" pitchFamily="34" charset="-122"/>
              </a:rPr>
              <a:t>在评议活动中使用生成式人工智能的，应事先征得评议活动组织者同意，操作中应防止泄漏评议内容，如发生信息泄漏应及时采取必要补救措施。</a:t>
            </a:r>
            <a:endParaRPr lang="en-US" sz="160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A744A16C-78F4-D8D2-3B8C-9D72CE01CF3D}"/>
              </a:ext>
            </a:extLst>
          </p:cNvPr>
          <p:cNvPicPr>
            <a:picLocks noChangeAspect="1"/>
          </p:cNvPicPr>
          <p:nvPr/>
        </p:nvPicPr>
        <p:blipFill>
          <a:blip r:embed="rId2"/>
          <a:stretch>
            <a:fillRect/>
          </a:stretch>
        </p:blipFill>
        <p:spPr>
          <a:xfrm>
            <a:off x="6346370" y="5927687"/>
            <a:ext cx="5740695" cy="863644"/>
          </a:xfrm>
          <a:prstGeom prst="rect">
            <a:avLst/>
          </a:prstGeom>
        </p:spPr>
      </p:pic>
    </p:spTree>
    <p:extLst>
      <p:ext uri="{BB962C8B-B14F-4D97-AF65-F5344CB8AC3E}">
        <p14:creationId xmlns:p14="http://schemas.microsoft.com/office/powerpoint/2010/main" val="8463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46A7B-72E7-D7DB-87A8-31D079616D7D}"/>
              </a:ext>
            </a:extLst>
          </p:cNvPr>
          <p:cNvSpPr>
            <a:spLocks noGrp="1"/>
          </p:cNvSpPr>
          <p:nvPr>
            <p:ph type="title"/>
          </p:nvPr>
        </p:nvSpPr>
        <p:spPr/>
        <p:txBody>
          <a:bodyPr/>
          <a:lstStyle/>
          <a:p>
            <a:r>
              <a:rPr lang="zh-CN" altLang="en-US" b="0"/>
              <a:t>国家自然科学基金</a:t>
            </a:r>
            <a:r>
              <a:rPr lang="en-US" altLang="zh-CN" b="0"/>
              <a:t>《</a:t>
            </a:r>
            <a:r>
              <a:rPr lang="zh-CN" altLang="en-US" b="0"/>
              <a:t>科研诚信规范手册</a:t>
            </a:r>
            <a:r>
              <a:rPr lang="en-US" altLang="zh-CN" b="0"/>
              <a:t>》</a:t>
            </a:r>
            <a:r>
              <a:rPr lang="en-US" altLang="zh-CN" sz="2400" b="0"/>
              <a:t>2023.12</a:t>
            </a:r>
            <a:endParaRPr lang="en-US" b="0"/>
          </a:p>
        </p:txBody>
      </p:sp>
      <p:sp>
        <p:nvSpPr>
          <p:cNvPr id="3" name="文本占位符 2">
            <a:extLst>
              <a:ext uri="{FF2B5EF4-FFF2-40B4-BE49-F238E27FC236}">
                <a16:creationId xmlns:a16="http://schemas.microsoft.com/office/drawing/2014/main" id="{7B036913-24D4-ACAC-D394-9F0BB92056B2}"/>
              </a:ext>
            </a:extLst>
          </p:cNvPr>
          <p:cNvSpPr>
            <a:spLocks noGrp="1"/>
          </p:cNvSpPr>
          <p:nvPr>
            <p:ph type="body" sz="quarter" idx="13"/>
          </p:nvPr>
        </p:nvSpPr>
        <p:spPr>
          <a:xfrm>
            <a:off x="387353" y="1015770"/>
            <a:ext cx="10655300" cy="5278705"/>
          </a:xfrm>
        </p:spPr>
        <p:txBody>
          <a:bodyPr>
            <a:normAutofit/>
          </a:bodyPr>
          <a:lstStyle/>
          <a:p>
            <a:pPr marL="0" indent="0">
              <a:lnSpc>
                <a:spcPct val="120000"/>
              </a:lnSpc>
              <a:buNone/>
            </a:pPr>
            <a:r>
              <a:rPr lang="en-US" altLang="zh-CN" sz="1600">
                <a:latin typeface="Microsoft YaHei" panose="020B0503020204020204" pitchFamily="34" charset="-122"/>
                <a:ea typeface="Microsoft YaHei" panose="020B0503020204020204" pitchFamily="34" charset="-122"/>
              </a:rPr>
              <a:t>1.3 </a:t>
            </a:r>
            <a:r>
              <a:rPr lang="zh-CN" altLang="en-US" sz="1600">
                <a:latin typeface="Microsoft YaHei" panose="020B0503020204020204" pitchFamily="34" charset="-122"/>
                <a:ea typeface="Microsoft YaHei" panose="020B0503020204020204" pitchFamily="34" charset="-122"/>
              </a:rPr>
              <a:t>课题申请</a:t>
            </a:r>
            <a:endParaRPr lang="en-US" altLang="zh-CN" sz="1600">
              <a:latin typeface="Microsoft YaHei" panose="020B0503020204020204" pitchFamily="34" charset="-122"/>
              <a:ea typeface="Microsoft YaHei" panose="020B0503020204020204" pitchFamily="34" charset="-122"/>
            </a:endParaRPr>
          </a:p>
          <a:p>
            <a:pPr>
              <a:lnSpc>
                <a:spcPct val="120000"/>
              </a:lnSpc>
            </a:pPr>
            <a:r>
              <a:rPr lang="zh-CN" altLang="en-US" sz="1600">
                <a:latin typeface="Microsoft YaHei" panose="020B0503020204020204" pitchFamily="34" charset="-122"/>
                <a:ea typeface="Microsoft YaHei" panose="020B0503020204020204" pitchFamily="34" charset="-122"/>
              </a:rPr>
              <a:t>科研人员在填写申请书时应当杜绝使用生成式人工智能直接生成申报材料。</a:t>
            </a:r>
            <a:endParaRPr lang="en-US" altLang="zh-CN" sz="1600">
              <a:latin typeface="Microsoft YaHei" panose="020B0503020204020204" pitchFamily="34" charset="-122"/>
              <a:ea typeface="Microsoft YaHei" panose="020B0503020204020204" pitchFamily="34" charset="-122"/>
            </a:endParaRPr>
          </a:p>
          <a:p>
            <a:pPr marL="0" indent="0">
              <a:lnSpc>
                <a:spcPct val="120000"/>
              </a:lnSpc>
              <a:buNone/>
            </a:pPr>
            <a:r>
              <a:rPr lang="en-US" altLang="zh-CN" sz="1600">
                <a:latin typeface="Microsoft YaHei" panose="020B0503020204020204" pitchFamily="34" charset="-122"/>
                <a:ea typeface="Microsoft YaHei" panose="020B0503020204020204" pitchFamily="34" charset="-122"/>
              </a:rPr>
              <a:t>1.9 </a:t>
            </a:r>
            <a:r>
              <a:rPr lang="zh-CN" altLang="en-US" sz="1600">
                <a:latin typeface="Microsoft YaHei" panose="020B0503020204020204" pitchFamily="34" charset="-122"/>
                <a:ea typeface="Microsoft YaHei" panose="020B0503020204020204" pitchFamily="34" charset="-122"/>
              </a:rPr>
              <a:t>成果撰写与引文注释</a:t>
            </a:r>
          </a:p>
          <a:p>
            <a:pPr>
              <a:lnSpc>
                <a:spcPct val="120000"/>
              </a:lnSpc>
            </a:pPr>
            <a:r>
              <a:rPr lang="zh-CN" altLang="en-US" sz="1600">
                <a:latin typeface="Microsoft YaHei" panose="020B0503020204020204" pitchFamily="34" charset="-122"/>
                <a:ea typeface="Microsoft YaHei" panose="020B0503020204020204" pitchFamily="34" charset="-122"/>
              </a:rPr>
              <a:t>使用生成式人工智能处理文字、数据、图像、音频、视频等，应在研究方法或附录等适当部分披露使用生成式人工智能的方式和主要细节。</a:t>
            </a:r>
          </a:p>
          <a:p>
            <a:pPr>
              <a:lnSpc>
                <a:spcPct val="120000"/>
              </a:lnSpc>
            </a:pPr>
            <a:r>
              <a:rPr lang="zh-CN" altLang="en-US" sz="1600">
                <a:latin typeface="Microsoft YaHei" panose="020B0503020204020204" pitchFamily="34" charset="-122"/>
                <a:ea typeface="Microsoft YaHei" panose="020B0503020204020204" pitchFamily="34" charset="-122"/>
              </a:rPr>
              <a:t>使用生成式人工智能生成的内容，应明确标注并说明其生成过程；不应含有侵犯他人知识产权的内容；不得将其他作者已标注为人工智能生成的内容作为原始文献引用，确需引用的应加以说明；不得将生成式人工智能列为成果共同完成人。</a:t>
            </a:r>
            <a:endParaRPr lang="en-US" altLang="zh-CN" sz="1600">
              <a:latin typeface="Microsoft YaHei" panose="020B0503020204020204" pitchFamily="34" charset="-122"/>
              <a:ea typeface="Microsoft YaHei" panose="020B0503020204020204" pitchFamily="34" charset="-122"/>
            </a:endParaRPr>
          </a:p>
          <a:p>
            <a:pPr marL="0" indent="0">
              <a:lnSpc>
                <a:spcPct val="120000"/>
              </a:lnSpc>
              <a:buNone/>
            </a:pPr>
            <a:r>
              <a:rPr lang="en-US" altLang="zh-CN" sz="1600">
                <a:latin typeface="Microsoft YaHei" panose="020B0503020204020204" pitchFamily="34" charset="-122"/>
                <a:ea typeface="Microsoft YaHei" panose="020B0503020204020204" pitchFamily="34" charset="-122"/>
              </a:rPr>
              <a:t>2.3 </a:t>
            </a:r>
            <a:r>
              <a:rPr lang="zh-CN" altLang="en-US" sz="1600">
                <a:latin typeface="Microsoft YaHei" panose="020B0503020204020204" pitchFamily="34" charset="-122"/>
                <a:ea typeface="Microsoft YaHei" panose="020B0503020204020204" pitchFamily="34" charset="-122"/>
              </a:rPr>
              <a:t>通讯评议</a:t>
            </a:r>
            <a:endParaRPr lang="en-US" altLang="zh-CN" sz="1600">
              <a:latin typeface="Microsoft YaHei" panose="020B0503020204020204" pitchFamily="34" charset="-122"/>
              <a:ea typeface="Microsoft YaHei" panose="020B0503020204020204" pitchFamily="34" charset="-122"/>
            </a:endParaRPr>
          </a:p>
          <a:p>
            <a:pPr>
              <a:lnSpc>
                <a:spcPct val="120000"/>
              </a:lnSpc>
            </a:pPr>
            <a:r>
              <a:rPr lang="zh-CN" altLang="en-US" sz="1600">
                <a:latin typeface="Microsoft YaHei" panose="020B0503020204020204" pitchFamily="34" charset="-122"/>
                <a:ea typeface="Microsoft YaHei" panose="020B0503020204020204" pitchFamily="34" charset="-122"/>
              </a:rPr>
              <a:t>评审专家使用生成式人工智能评审的，应事先征得自然科学基金委的许可，在操作中防止泄露评议内容；一旦发生信息泄漏应及时告知自然科学基金委并采取必要补救措施。</a:t>
            </a:r>
            <a:endParaRPr lang="en-US" sz="160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F87470E1-4106-5B84-F9FE-00A224657455}"/>
              </a:ext>
            </a:extLst>
          </p:cNvPr>
          <p:cNvPicPr>
            <a:picLocks noChangeAspect="1"/>
          </p:cNvPicPr>
          <p:nvPr/>
        </p:nvPicPr>
        <p:blipFill>
          <a:blip r:embed="rId3"/>
          <a:stretch>
            <a:fillRect/>
          </a:stretch>
        </p:blipFill>
        <p:spPr>
          <a:xfrm>
            <a:off x="5982933" y="5278423"/>
            <a:ext cx="4972306" cy="1016052"/>
          </a:xfrm>
          <a:prstGeom prst="rect">
            <a:avLst/>
          </a:prstGeom>
        </p:spPr>
      </p:pic>
    </p:spTree>
    <p:extLst>
      <p:ext uri="{BB962C8B-B14F-4D97-AF65-F5344CB8AC3E}">
        <p14:creationId xmlns:p14="http://schemas.microsoft.com/office/powerpoint/2010/main" val="9942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4721B16-8BCC-9C4D-3B52-8673B6A97C82}"/>
              </a:ext>
            </a:extLst>
          </p:cNvPr>
          <p:cNvSpPr/>
          <p:nvPr/>
        </p:nvSpPr>
        <p:spPr>
          <a:xfrm>
            <a:off x="9550135" y="1980546"/>
            <a:ext cx="2525006" cy="4291509"/>
          </a:xfrm>
          <a:prstGeom prst="rect">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6C0764E-E7BC-7EE6-0826-1DA458FDFA26}"/>
              </a:ext>
            </a:extLst>
          </p:cNvPr>
          <p:cNvSpPr/>
          <p:nvPr/>
        </p:nvSpPr>
        <p:spPr>
          <a:xfrm>
            <a:off x="2337119" y="1980547"/>
            <a:ext cx="3509069" cy="4291509"/>
          </a:xfrm>
          <a:prstGeom prst="rect">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056088A-AFB6-FC9E-F931-2E263194FF85}"/>
              </a:ext>
            </a:extLst>
          </p:cNvPr>
          <p:cNvSpPr/>
          <p:nvPr/>
        </p:nvSpPr>
        <p:spPr>
          <a:xfrm>
            <a:off x="137588" y="1980548"/>
            <a:ext cx="2079401" cy="4291509"/>
          </a:xfrm>
          <a:prstGeom prst="rect">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BDC42-BD9E-F16F-0A5D-10E153FEEF57}"/>
              </a:ext>
            </a:extLst>
          </p:cNvPr>
          <p:cNvSpPr txBox="1">
            <a:spLocks/>
          </p:cNvSpPr>
          <p:nvPr/>
        </p:nvSpPr>
        <p:spPr>
          <a:xfrm>
            <a:off x="751879" y="279051"/>
            <a:ext cx="10188617" cy="514163"/>
          </a:xfrm>
          <a:prstGeom prst="rect">
            <a:avLst/>
          </a:prstGeom>
        </p:spPr>
        <p:txBody>
          <a:bodyPr anchor="ctr" anchorCtr="0">
            <a:noAutofit/>
          </a:bodyPr>
          <a:lstStyle>
            <a:defPPr>
              <a:defRPr lang="en-US"/>
            </a:defPPr>
            <a:lvl1pPr marR="0" lvl="0" indent="0" fontAlgn="auto">
              <a:lnSpc>
                <a:spcPct val="90000"/>
              </a:lnSpc>
              <a:spcBef>
                <a:spcPct val="0"/>
              </a:spcBef>
              <a:spcAft>
                <a:spcPts val="0"/>
              </a:spcAft>
              <a:buClrTx/>
              <a:buSzTx/>
              <a:buFontTx/>
              <a:buNone/>
              <a:tabLst/>
              <a:defRPr sz="3000">
                <a:solidFill>
                  <a:schemeClr val="accent2"/>
                </a:solidFill>
                <a:latin typeface="微软雅黑" panose="020B0503020204020204" pitchFamily="34" charset="-122"/>
                <a:ea typeface="微软雅黑" panose="020B0503020204020204" pitchFamily="34" charset="-122"/>
                <a:cs typeface="+mj-cs"/>
              </a:defRPr>
            </a:lvl1pPr>
          </a:lstStyle>
          <a:p>
            <a:r>
              <a:rPr lang="en-US" altLang="zh-CN" sz="3200">
                <a:solidFill>
                  <a:schemeClr val="tx1"/>
                </a:solidFill>
              </a:rPr>
              <a:t>AI for Science &amp; Education</a:t>
            </a:r>
            <a:r>
              <a:rPr lang="zh-CN" altLang="en-US" sz="3200">
                <a:solidFill>
                  <a:schemeClr val="tx1"/>
                </a:solidFill>
              </a:rPr>
              <a:t>是一种新的教育科研范式</a:t>
            </a:r>
            <a:endParaRPr lang="en-US" sz="3200">
              <a:solidFill>
                <a:schemeClr val="tx1"/>
              </a:solidFill>
            </a:endParaRPr>
          </a:p>
        </p:txBody>
      </p:sp>
      <p:sp>
        <p:nvSpPr>
          <p:cNvPr id="24" name="TextBox 23">
            <a:extLst>
              <a:ext uri="{FF2B5EF4-FFF2-40B4-BE49-F238E27FC236}">
                <a16:creationId xmlns:a16="http://schemas.microsoft.com/office/drawing/2014/main" id="{700636F1-8024-2EF5-AD2C-D60ED5775E8B}"/>
              </a:ext>
            </a:extLst>
          </p:cNvPr>
          <p:cNvSpPr txBox="1"/>
          <p:nvPr/>
        </p:nvSpPr>
        <p:spPr>
          <a:xfrm>
            <a:off x="211748" y="2111586"/>
            <a:ext cx="1855384" cy="811770"/>
          </a:xfrm>
          <a:prstGeom prst="rect">
            <a:avLst/>
          </a:prstGeom>
          <a:noFill/>
          <a:ln w="3175">
            <a:solidFill>
              <a:schemeClr val="accent4">
                <a:lumMod val="50000"/>
              </a:schemeClr>
            </a:solidFill>
          </a:ln>
        </p:spPr>
        <p:txBody>
          <a:bodyPr wrap="square" rIns="274320" anchor="ctr" anchorCtr="0">
            <a:noAutofit/>
          </a:bodyPr>
          <a:lstStyle/>
          <a:p>
            <a:pPr algn="r">
              <a:lnSpc>
                <a:spcPct val="150000"/>
              </a:lnSpc>
            </a:pPr>
            <a:r>
              <a:rPr lang="zh-CN" altLang="en-US">
                <a:latin typeface="Microsoft YaHei" panose="020B0503020204020204" pitchFamily="34" charset="-122"/>
                <a:ea typeface="Microsoft YaHei" panose="020B0503020204020204" pitchFamily="34" charset="-122"/>
              </a:rPr>
              <a:t>算力</a:t>
            </a:r>
            <a:endParaRPr lang="en-US" altLang="zh-CN" b="0" i="0">
              <a:effectLst/>
              <a:latin typeface="Microsoft YaHei" panose="020B0503020204020204" pitchFamily="34" charset="-122"/>
              <a:ea typeface="Microsoft YaHei" panose="020B0503020204020204" pitchFamily="34" charset="-122"/>
            </a:endParaRPr>
          </a:p>
        </p:txBody>
      </p:sp>
      <p:sp>
        <p:nvSpPr>
          <p:cNvPr id="25" name="TextBox 24">
            <a:extLst>
              <a:ext uri="{FF2B5EF4-FFF2-40B4-BE49-F238E27FC236}">
                <a16:creationId xmlns:a16="http://schemas.microsoft.com/office/drawing/2014/main" id="{AC1ACA3F-0F73-6159-909E-13FEC8EC4BF4}"/>
              </a:ext>
            </a:extLst>
          </p:cNvPr>
          <p:cNvSpPr txBox="1"/>
          <p:nvPr/>
        </p:nvSpPr>
        <p:spPr>
          <a:xfrm>
            <a:off x="211748" y="3200466"/>
            <a:ext cx="1855384" cy="811769"/>
          </a:xfrm>
          <a:prstGeom prst="rect">
            <a:avLst/>
          </a:prstGeom>
          <a:noFill/>
          <a:ln w="3175">
            <a:solidFill>
              <a:schemeClr val="accent4">
                <a:lumMod val="50000"/>
              </a:schemeClr>
            </a:solidFill>
          </a:ln>
        </p:spPr>
        <p:txBody>
          <a:bodyPr wrap="square" rIns="274320" anchor="ctr" anchorCtr="0">
            <a:noAutofit/>
          </a:bodyPr>
          <a:lstStyle/>
          <a:p>
            <a:pPr algn="r">
              <a:lnSpc>
                <a:spcPct val="150000"/>
              </a:lnSpc>
            </a:pPr>
            <a:r>
              <a:rPr lang="zh-CN" altLang="en-US" b="0" i="0">
                <a:effectLst/>
                <a:latin typeface="Microsoft YaHei" panose="020B0503020204020204" pitchFamily="34" charset="-122"/>
                <a:ea typeface="Microsoft YaHei" panose="020B0503020204020204" pitchFamily="34" charset="-122"/>
              </a:rPr>
              <a:t>算法</a:t>
            </a:r>
            <a:endParaRPr lang="en-US" altLang="zh-CN" b="0" i="0">
              <a:solidFill>
                <a:schemeClr val="accent4">
                  <a:lumMod val="50000"/>
                </a:schemeClr>
              </a:solidFill>
              <a:effectLst/>
              <a:latin typeface="Microsoft YaHei" panose="020B0503020204020204" pitchFamily="34" charset="-122"/>
              <a:ea typeface="Microsoft YaHei" panose="020B0503020204020204" pitchFamily="34" charset="-122"/>
            </a:endParaRPr>
          </a:p>
        </p:txBody>
      </p:sp>
      <p:sp>
        <p:nvSpPr>
          <p:cNvPr id="26" name="TextBox 25">
            <a:extLst>
              <a:ext uri="{FF2B5EF4-FFF2-40B4-BE49-F238E27FC236}">
                <a16:creationId xmlns:a16="http://schemas.microsoft.com/office/drawing/2014/main" id="{F07CF452-A4DF-EB19-0CB8-5C5C83413BF1}"/>
              </a:ext>
            </a:extLst>
          </p:cNvPr>
          <p:cNvSpPr txBox="1"/>
          <p:nvPr/>
        </p:nvSpPr>
        <p:spPr>
          <a:xfrm>
            <a:off x="211748" y="4283188"/>
            <a:ext cx="1855384" cy="811769"/>
          </a:xfrm>
          <a:prstGeom prst="rect">
            <a:avLst/>
          </a:prstGeom>
          <a:noFill/>
          <a:ln w="3175">
            <a:solidFill>
              <a:schemeClr val="accent4">
                <a:lumMod val="50000"/>
              </a:schemeClr>
            </a:solidFill>
          </a:ln>
        </p:spPr>
        <p:txBody>
          <a:bodyPr wrap="square" rIns="274320" anchor="ctr" anchorCtr="0">
            <a:noAutofit/>
          </a:bodyPr>
          <a:lstStyle/>
          <a:p>
            <a:pPr algn="r">
              <a:lnSpc>
                <a:spcPct val="150000"/>
              </a:lnSpc>
            </a:pPr>
            <a:r>
              <a:rPr lang="zh-CN" altLang="en-US" b="0" i="0">
                <a:effectLst/>
                <a:latin typeface="Microsoft YaHei" panose="020B0503020204020204" pitchFamily="34" charset="-122"/>
                <a:ea typeface="Microsoft YaHei" panose="020B0503020204020204" pitchFamily="34" charset="-122"/>
              </a:rPr>
              <a:t>模型</a:t>
            </a:r>
            <a:endParaRPr lang="en-US" altLang="zh-CN" b="0" i="0">
              <a:effectLst/>
              <a:latin typeface="Microsoft YaHei" panose="020B0503020204020204" pitchFamily="34" charset="-122"/>
              <a:ea typeface="Microsoft YaHei" panose="020B0503020204020204" pitchFamily="34" charset="-122"/>
            </a:endParaRPr>
          </a:p>
        </p:txBody>
      </p:sp>
      <p:sp>
        <p:nvSpPr>
          <p:cNvPr id="27" name="TextBox 26">
            <a:extLst>
              <a:ext uri="{FF2B5EF4-FFF2-40B4-BE49-F238E27FC236}">
                <a16:creationId xmlns:a16="http://schemas.microsoft.com/office/drawing/2014/main" id="{CFC94780-5345-EF40-FBDC-5F53A13380F7}"/>
              </a:ext>
            </a:extLst>
          </p:cNvPr>
          <p:cNvSpPr txBox="1"/>
          <p:nvPr/>
        </p:nvSpPr>
        <p:spPr>
          <a:xfrm>
            <a:off x="211748" y="5365910"/>
            <a:ext cx="1855384" cy="811769"/>
          </a:xfrm>
          <a:prstGeom prst="rect">
            <a:avLst/>
          </a:prstGeom>
          <a:noFill/>
          <a:ln w="3175">
            <a:solidFill>
              <a:schemeClr val="accent4">
                <a:lumMod val="50000"/>
              </a:schemeClr>
            </a:solidFill>
          </a:ln>
        </p:spPr>
        <p:txBody>
          <a:bodyPr wrap="square" rIns="274320" anchor="ctr" anchorCtr="0">
            <a:noAutofit/>
          </a:bodyPr>
          <a:lstStyle/>
          <a:p>
            <a:pPr algn="r">
              <a:lnSpc>
                <a:spcPct val="150000"/>
              </a:lnSpc>
            </a:pPr>
            <a:r>
              <a:rPr lang="zh-CN" altLang="en-US" b="0" i="0">
                <a:effectLst/>
                <a:latin typeface="Microsoft YaHei" panose="020B0503020204020204" pitchFamily="34" charset="-122"/>
                <a:ea typeface="Microsoft YaHei" panose="020B0503020204020204" pitchFamily="34" charset="-122"/>
              </a:rPr>
              <a:t>数据</a:t>
            </a:r>
            <a:endParaRPr lang="en-US">
              <a:latin typeface="Microsoft YaHei" panose="020B0503020204020204" pitchFamily="34" charset="-122"/>
              <a:ea typeface="Microsoft YaHei" panose="020B0503020204020204" pitchFamily="34" charset="-122"/>
            </a:endParaRPr>
          </a:p>
        </p:txBody>
      </p:sp>
      <p:pic>
        <p:nvPicPr>
          <p:cNvPr id="4098" name="Picture 2" descr="Price Algorithm - 3DCompare.com - 3d compare price algorithm">
            <a:extLst>
              <a:ext uri="{FF2B5EF4-FFF2-40B4-BE49-F238E27FC236}">
                <a16:creationId xmlns:a16="http://schemas.microsoft.com/office/drawing/2014/main" id="{12AE156F-AEF7-3D46-BBAC-3C8FAB7C777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032" y="3302237"/>
            <a:ext cx="733335" cy="7333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Cloud Computing Clipart, Download Free Cloud Computing Clipart Png 5E0">
            <a:extLst>
              <a:ext uri="{FF2B5EF4-FFF2-40B4-BE49-F238E27FC236}">
                <a16:creationId xmlns:a16="http://schemas.microsoft.com/office/drawing/2014/main" id="{61BB06F9-44F5-E920-D60A-514FC9FDD79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301" y="2267501"/>
            <a:ext cx="660799" cy="60660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ECISION-AI II — Decision &amp; AI">
            <a:extLst>
              <a:ext uri="{FF2B5EF4-FFF2-40B4-BE49-F238E27FC236}">
                <a16:creationId xmlns:a16="http://schemas.microsoft.com/office/drawing/2014/main" id="{9A0A461D-47AA-1939-94F4-ECE3944CBD84}"/>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717" y="4421311"/>
            <a:ext cx="699624" cy="5484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Data Clipart Free Download Transparent Png Creazilla - vrogue.co">
            <a:extLst>
              <a:ext uri="{FF2B5EF4-FFF2-40B4-BE49-F238E27FC236}">
                <a16:creationId xmlns:a16="http://schemas.microsoft.com/office/drawing/2014/main" id="{7401C77C-383A-1D33-D552-073A93DC137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551" y="5485320"/>
            <a:ext cx="771339" cy="5752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7ABD29ED-44C6-3763-EF56-4413F9619CF2}"/>
              </a:ext>
            </a:extLst>
          </p:cNvPr>
          <p:cNvSpPr/>
          <p:nvPr/>
        </p:nvSpPr>
        <p:spPr>
          <a:xfrm>
            <a:off x="2429814" y="4283188"/>
            <a:ext cx="3341264"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5" name="Rectangle 8">
            <a:extLst>
              <a:ext uri="{FF2B5EF4-FFF2-40B4-BE49-F238E27FC236}">
                <a16:creationId xmlns:a16="http://schemas.microsoft.com/office/drawing/2014/main" id="{12CA85ED-B72A-B44A-9630-58CC98B1A245}"/>
              </a:ext>
            </a:extLst>
          </p:cNvPr>
          <p:cNvSpPr/>
          <p:nvPr/>
        </p:nvSpPr>
        <p:spPr>
          <a:xfrm>
            <a:off x="2429813" y="5365909"/>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8" name="Rectangle 8">
            <a:extLst>
              <a:ext uri="{FF2B5EF4-FFF2-40B4-BE49-F238E27FC236}">
                <a16:creationId xmlns:a16="http://schemas.microsoft.com/office/drawing/2014/main" id="{1939B363-B4A3-1682-9F63-8C3496EBC637}"/>
              </a:ext>
            </a:extLst>
          </p:cNvPr>
          <p:cNvSpPr/>
          <p:nvPr/>
        </p:nvSpPr>
        <p:spPr>
          <a:xfrm>
            <a:off x="2429814" y="2117744"/>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9" name="Rectangle 8">
            <a:extLst>
              <a:ext uri="{FF2B5EF4-FFF2-40B4-BE49-F238E27FC236}">
                <a16:creationId xmlns:a16="http://schemas.microsoft.com/office/drawing/2014/main" id="{3C52D5BF-B77D-66BE-CAE2-E01CDD3585EA}"/>
              </a:ext>
            </a:extLst>
          </p:cNvPr>
          <p:cNvSpPr/>
          <p:nvPr/>
        </p:nvSpPr>
        <p:spPr>
          <a:xfrm>
            <a:off x="2429813" y="3200466"/>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10" name="TextBox 9">
            <a:extLst>
              <a:ext uri="{FF2B5EF4-FFF2-40B4-BE49-F238E27FC236}">
                <a16:creationId xmlns:a16="http://schemas.microsoft.com/office/drawing/2014/main" id="{A6DB6306-6F08-F440-38F4-0A297E72D02C}"/>
              </a:ext>
            </a:extLst>
          </p:cNvPr>
          <p:cNvSpPr txBox="1"/>
          <p:nvPr/>
        </p:nvSpPr>
        <p:spPr>
          <a:xfrm>
            <a:off x="3195708" y="2180720"/>
            <a:ext cx="2575371"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个性化自适应学习</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通过分析学习者的行为和能力，个性化地调整学习内容和方式</a:t>
            </a:r>
            <a:endParaRPr lang="en-US" sz="1600">
              <a:solidFill>
                <a:schemeClr val="tx2">
                  <a:lumMod val="75000"/>
                  <a:lumOff val="25000"/>
                </a:schemeClr>
              </a:solidFill>
              <a:latin typeface="Microsoft YaHei UI" panose="020B0503020204020204" pitchFamily="34" charset="-122"/>
              <a:ea typeface="Microsoft YaHei UI" panose="020B0503020204020204" pitchFamily="34" charset="-122"/>
            </a:endParaRPr>
          </a:p>
        </p:txBody>
      </p:sp>
      <p:sp>
        <p:nvSpPr>
          <p:cNvPr id="11" name="TextBox 10">
            <a:extLst>
              <a:ext uri="{FF2B5EF4-FFF2-40B4-BE49-F238E27FC236}">
                <a16:creationId xmlns:a16="http://schemas.microsoft.com/office/drawing/2014/main" id="{CF55CD7F-E9A9-FE92-945E-D442C68BE31E}"/>
              </a:ext>
            </a:extLst>
          </p:cNvPr>
          <p:cNvSpPr txBox="1"/>
          <p:nvPr/>
        </p:nvSpPr>
        <p:spPr>
          <a:xfrm>
            <a:off x="3195708" y="3252028"/>
            <a:ext cx="2575371"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虚拟场景构建</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学生在虚拟环境中进行仿真操作，提供试错机会和及时反馈</a:t>
            </a:r>
            <a:endParaRPr lang="en-US" sz="1600">
              <a:solidFill>
                <a:schemeClr val="tx2">
                  <a:lumMod val="75000"/>
                  <a:lumOff val="25000"/>
                </a:schemeClr>
              </a:solidFill>
              <a:latin typeface="Microsoft YaHei UI" panose="020B0503020204020204" pitchFamily="34" charset="-122"/>
              <a:ea typeface="Microsoft YaHei UI" panose="020B0503020204020204" pitchFamily="34" charset="-122"/>
            </a:endParaRPr>
          </a:p>
        </p:txBody>
      </p:sp>
      <p:sp>
        <p:nvSpPr>
          <p:cNvPr id="12" name="Rectangle 9">
            <a:extLst>
              <a:ext uri="{FF2B5EF4-FFF2-40B4-BE49-F238E27FC236}">
                <a16:creationId xmlns:a16="http://schemas.microsoft.com/office/drawing/2014/main" id="{3E26A305-8F26-EEB8-6501-DF04F5CB2708}"/>
              </a:ext>
            </a:extLst>
          </p:cNvPr>
          <p:cNvSpPr/>
          <p:nvPr/>
        </p:nvSpPr>
        <p:spPr>
          <a:xfrm>
            <a:off x="2516284" y="2247354"/>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13" name="Rectangle 9">
            <a:extLst>
              <a:ext uri="{FF2B5EF4-FFF2-40B4-BE49-F238E27FC236}">
                <a16:creationId xmlns:a16="http://schemas.microsoft.com/office/drawing/2014/main" id="{794F7AEF-E194-0ADC-E126-D3E8AB5C4DA6}"/>
              </a:ext>
            </a:extLst>
          </p:cNvPr>
          <p:cNvSpPr/>
          <p:nvPr/>
        </p:nvSpPr>
        <p:spPr>
          <a:xfrm>
            <a:off x="2516284" y="3304150"/>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14" name="Rectangle 9">
            <a:extLst>
              <a:ext uri="{FF2B5EF4-FFF2-40B4-BE49-F238E27FC236}">
                <a16:creationId xmlns:a16="http://schemas.microsoft.com/office/drawing/2014/main" id="{5E95378F-B166-BFD5-2901-663078DE9E34}"/>
              </a:ext>
            </a:extLst>
          </p:cNvPr>
          <p:cNvSpPr/>
          <p:nvPr/>
        </p:nvSpPr>
        <p:spPr>
          <a:xfrm>
            <a:off x="2516284" y="4421311"/>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15" name="Rectangle 9">
            <a:extLst>
              <a:ext uri="{FF2B5EF4-FFF2-40B4-BE49-F238E27FC236}">
                <a16:creationId xmlns:a16="http://schemas.microsoft.com/office/drawing/2014/main" id="{AD4149A0-F664-E267-7F5E-B3A3301BFA7C}"/>
              </a:ext>
            </a:extLst>
          </p:cNvPr>
          <p:cNvSpPr/>
          <p:nvPr/>
        </p:nvSpPr>
        <p:spPr>
          <a:xfrm>
            <a:off x="2516284" y="5478114"/>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pic>
        <p:nvPicPr>
          <p:cNvPr id="21" name="Graphic 20" descr="Puzzle pieces outline">
            <a:extLst>
              <a:ext uri="{FF2B5EF4-FFF2-40B4-BE49-F238E27FC236}">
                <a16:creationId xmlns:a16="http://schemas.microsoft.com/office/drawing/2014/main" id="{3F6D3158-9EEF-44C9-4993-CEDE31F0F1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90112" y="4381089"/>
            <a:ext cx="567824" cy="567824"/>
          </a:xfrm>
          <a:prstGeom prst="rect">
            <a:avLst/>
          </a:prstGeom>
        </p:spPr>
      </p:pic>
      <p:pic>
        <p:nvPicPr>
          <p:cNvPr id="28" name="Graphic 27" descr="Artificial Intelligence outline">
            <a:extLst>
              <a:ext uri="{FF2B5EF4-FFF2-40B4-BE49-F238E27FC236}">
                <a16:creationId xmlns:a16="http://schemas.microsoft.com/office/drawing/2014/main" id="{5069363E-AB68-5FC3-B8EE-C8646562B7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3401" y="2294500"/>
            <a:ext cx="491818" cy="491818"/>
          </a:xfrm>
          <a:prstGeom prst="rect">
            <a:avLst/>
          </a:prstGeom>
        </p:spPr>
      </p:pic>
      <p:sp>
        <p:nvSpPr>
          <p:cNvPr id="29" name="TextBox 28">
            <a:extLst>
              <a:ext uri="{FF2B5EF4-FFF2-40B4-BE49-F238E27FC236}">
                <a16:creationId xmlns:a16="http://schemas.microsoft.com/office/drawing/2014/main" id="{1CE65C48-8071-8DF6-8803-9DEDFE1EB5D1}"/>
              </a:ext>
            </a:extLst>
          </p:cNvPr>
          <p:cNvSpPr txBox="1"/>
          <p:nvPr/>
        </p:nvSpPr>
        <p:spPr>
          <a:xfrm>
            <a:off x="3195709" y="4343635"/>
            <a:ext cx="2480480"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知识学习</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利用自然语言处理、机器学习等技术，自动推荐和筛选相关的知识和信息</a:t>
            </a:r>
          </a:p>
        </p:txBody>
      </p:sp>
      <p:sp>
        <p:nvSpPr>
          <p:cNvPr id="30" name="TextBox 29">
            <a:extLst>
              <a:ext uri="{FF2B5EF4-FFF2-40B4-BE49-F238E27FC236}">
                <a16:creationId xmlns:a16="http://schemas.microsoft.com/office/drawing/2014/main" id="{AF4E5B2F-F17F-313A-FCB1-5B8604EEF720}"/>
              </a:ext>
            </a:extLst>
          </p:cNvPr>
          <p:cNvSpPr txBox="1"/>
          <p:nvPr/>
        </p:nvSpPr>
        <p:spPr>
          <a:xfrm>
            <a:off x="3195708" y="5398309"/>
            <a:ext cx="2480481"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交互式学习</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帮助教师和学生获取最新的研究进展，保持知识的实时更新</a:t>
            </a:r>
          </a:p>
        </p:txBody>
      </p:sp>
      <p:pic>
        <p:nvPicPr>
          <p:cNvPr id="33" name="Graphic 32" descr="Books on shelf outline">
            <a:extLst>
              <a:ext uri="{FF2B5EF4-FFF2-40B4-BE49-F238E27FC236}">
                <a16:creationId xmlns:a16="http://schemas.microsoft.com/office/drawing/2014/main" id="{8A66E85F-83A0-8C35-D483-7FC62F674B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90112" y="3344372"/>
            <a:ext cx="525520" cy="525520"/>
          </a:xfrm>
          <a:prstGeom prst="rect">
            <a:avLst/>
          </a:prstGeom>
        </p:spPr>
      </p:pic>
      <p:pic>
        <p:nvPicPr>
          <p:cNvPr id="34" name="Graphic 33" descr="Classroom outline">
            <a:extLst>
              <a:ext uri="{FF2B5EF4-FFF2-40B4-BE49-F238E27FC236}">
                <a16:creationId xmlns:a16="http://schemas.microsoft.com/office/drawing/2014/main" id="{5B1141EB-88F0-61B7-9776-7F4C665EF6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3221" y="5507120"/>
            <a:ext cx="553482" cy="553482"/>
          </a:xfrm>
          <a:prstGeom prst="rect">
            <a:avLst/>
          </a:prstGeom>
        </p:spPr>
      </p:pic>
      <p:sp>
        <p:nvSpPr>
          <p:cNvPr id="46" name="MIO_TEXTBOX_BODY">
            <a:extLst>
              <a:ext uri="{FF2B5EF4-FFF2-40B4-BE49-F238E27FC236}">
                <a16:creationId xmlns:a16="http://schemas.microsoft.com/office/drawing/2014/main" id="{E1EBA0F4-CD67-566C-7198-1D2B0E096F03}"/>
              </a:ext>
            </a:extLst>
          </p:cNvPr>
          <p:cNvSpPr txBox="1"/>
          <p:nvPr/>
        </p:nvSpPr>
        <p:spPr>
          <a:xfrm>
            <a:off x="9710432" y="2113400"/>
            <a:ext cx="2206503" cy="809955"/>
          </a:xfrm>
          <a:prstGeom prst="rect">
            <a:avLst/>
          </a:prstGeom>
          <a:noFill/>
          <a:ln w="3175">
            <a:solidFill>
              <a:schemeClr val="accent2"/>
            </a:solidFill>
          </a:ln>
        </p:spPr>
        <p:txBody>
          <a:bodyPr wrap="square" lIns="91440" tIns="91440" rIns="91440" bIns="91440" rtlCol="0" anchor="ctr" anchorCtr="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nSpc>
                <a:spcPct val="150000"/>
              </a:lnSpc>
              <a:buSzPct val="100000"/>
              <a:buNone/>
            </a:pPr>
            <a:r>
              <a:rPr lang="zh-CN" altLang="en-US" sz="1700">
                <a:latin typeface="Microsoft YaHei" panose="020B0503020204020204" pitchFamily="34" charset="-122"/>
                <a:ea typeface="Microsoft YaHei" panose="020B0503020204020204" pitchFamily="34" charset="-122"/>
              </a:rPr>
              <a:t>信息和数据质量</a:t>
            </a:r>
            <a:endParaRPr lang="en-US" sz="1700">
              <a:latin typeface="Microsoft YaHei" panose="020B0503020204020204" pitchFamily="34" charset="-122"/>
              <a:ea typeface="Microsoft YaHei" panose="020B0503020204020204" pitchFamily="34" charset="-122"/>
            </a:endParaRPr>
          </a:p>
          <a:p>
            <a:pPr marL="0" indent="0">
              <a:buSzPct val="100000"/>
              <a:buNone/>
            </a:pPr>
            <a:r>
              <a:rPr lang="zh-CN" altLang="en-US" sz="1200"/>
              <a:t>虚假陈旧缺乏知识产权的数据</a:t>
            </a:r>
            <a:endParaRPr lang="en-US" sz="1200"/>
          </a:p>
        </p:txBody>
      </p:sp>
      <p:sp>
        <p:nvSpPr>
          <p:cNvPr id="47" name="MIO_TEXTBOX_BODY">
            <a:extLst>
              <a:ext uri="{FF2B5EF4-FFF2-40B4-BE49-F238E27FC236}">
                <a16:creationId xmlns:a16="http://schemas.microsoft.com/office/drawing/2014/main" id="{EF889FAC-350D-DADC-89B8-64507C376F7C}"/>
              </a:ext>
            </a:extLst>
          </p:cNvPr>
          <p:cNvSpPr txBox="1"/>
          <p:nvPr/>
        </p:nvSpPr>
        <p:spPr>
          <a:xfrm>
            <a:off x="9702181" y="5348009"/>
            <a:ext cx="2214755" cy="829670"/>
          </a:xfrm>
          <a:prstGeom prst="rect">
            <a:avLst/>
          </a:prstGeom>
          <a:noFill/>
          <a:ln w="3175">
            <a:solidFill>
              <a:schemeClr val="accent2"/>
            </a:solidFill>
          </a:ln>
        </p:spPr>
        <p:txBody>
          <a:bodyPr wrap="square" lIns="91440" tIns="91440" rIns="91440" bIns="91440" rtlCol="0" anchor="ctr" anchorCtr="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nSpc>
                <a:spcPct val="150000"/>
              </a:lnSpc>
              <a:buSzPct val="100000"/>
              <a:buNone/>
            </a:pPr>
            <a:r>
              <a:rPr lang="zh-CN" altLang="en-US" sz="1700">
                <a:latin typeface="Microsoft YaHei" panose="020B0503020204020204" pitchFamily="34" charset="-122"/>
                <a:ea typeface="Microsoft YaHei" panose="020B0503020204020204" pitchFamily="34" charset="-122"/>
              </a:rPr>
              <a:t>数据隐私和安全</a:t>
            </a:r>
            <a:endParaRPr lang="en-US" sz="1700">
              <a:latin typeface="Microsoft YaHei" panose="020B0503020204020204" pitchFamily="34" charset="-122"/>
              <a:ea typeface="Microsoft YaHei" panose="020B0503020204020204" pitchFamily="34" charset="-122"/>
            </a:endParaRPr>
          </a:p>
          <a:p>
            <a:pPr marL="0" indent="0">
              <a:buSzPct val="100000"/>
              <a:buNone/>
            </a:pPr>
            <a:r>
              <a:rPr lang="zh-CN" altLang="en-US" sz="1200"/>
              <a:t>敏感数据的保护和合规使用</a:t>
            </a:r>
            <a:r>
              <a:rPr lang="en-US" sz="1200"/>
              <a:t> </a:t>
            </a:r>
          </a:p>
        </p:txBody>
      </p:sp>
      <p:sp>
        <p:nvSpPr>
          <p:cNvPr id="48" name="MIO_TEXTBOX_BODY">
            <a:extLst>
              <a:ext uri="{FF2B5EF4-FFF2-40B4-BE49-F238E27FC236}">
                <a16:creationId xmlns:a16="http://schemas.microsoft.com/office/drawing/2014/main" id="{91369211-B998-9F6B-38A0-FD61CC854972}"/>
              </a:ext>
            </a:extLst>
          </p:cNvPr>
          <p:cNvSpPr txBox="1"/>
          <p:nvPr/>
        </p:nvSpPr>
        <p:spPr>
          <a:xfrm>
            <a:off x="9710432" y="4260943"/>
            <a:ext cx="2206504" cy="834013"/>
          </a:xfrm>
          <a:prstGeom prst="rect">
            <a:avLst/>
          </a:prstGeom>
          <a:noFill/>
          <a:ln w="3175">
            <a:solidFill>
              <a:schemeClr val="accent2"/>
            </a:solidFill>
          </a:ln>
        </p:spPr>
        <p:txBody>
          <a:bodyPr wrap="square" lIns="91440" tIns="91440" rIns="91440" bIns="91440" rtlCol="0" anchor="ctr" anchorCtr="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nSpc>
                <a:spcPct val="150000"/>
              </a:lnSpc>
              <a:buSzPct val="100000"/>
              <a:buNone/>
            </a:pPr>
            <a:r>
              <a:rPr lang="en-US" altLang="zh-CN" sz="1700">
                <a:latin typeface="Microsoft YaHei" panose="020B0503020204020204" pitchFamily="34" charset="-122"/>
                <a:ea typeface="Microsoft YaHei" panose="020B0503020204020204" pitchFamily="34" charset="-122"/>
              </a:rPr>
              <a:t>AI</a:t>
            </a:r>
            <a:r>
              <a:rPr lang="zh-CN" altLang="en-US" sz="1700">
                <a:latin typeface="Microsoft YaHei" panose="020B0503020204020204" pitchFamily="34" charset="-122"/>
                <a:ea typeface="Microsoft YaHei" panose="020B0503020204020204" pitchFamily="34" charset="-122"/>
              </a:rPr>
              <a:t>使用和治理原则</a:t>
            </a:r>
            <a:endParaRPr lang="en-US" sz="1700">
              <a:latin typeface="Microsoft YaHei" panose="020B0503020204020204" pitchFamily="34" charset="-122"/>
              <a:ea typeface="Microsoft YaHei" panose="020B0503020204020204" pitchFamily="34" charset="-122"/>
            </a:endParaRPr>
          </a:p>
          <a:p>
            <a:pPr marL="0" indent="0">
              <a:buSzPct val="100000"/>
              <a:buNone/>
            </a:pPr>
            <a:r>
              <a:rPr lang="en-US" altLang="zh-CN" sz="1200"/>
              <a:t>AI</a:t>
            </a:r>
            <a:r>
              <a:rPr lang="zh-CN" altLang="en-US" sz="1200"/>
              <a:t>在医学教育中的定位和使用</a:t>
            </a:r>
            <a:r>
              <a:rPr lang="en-US" sz="1200"/>
              <a:t> </a:t>
            </a:r>
          </a:p>
        </p:txBody>
      </p:sp>
      <p:sp>
        <p:nvSpPr>
          <p:cNvPr id="50" name="MIO_TEXTBOX_BODY">
            <a:extLst>
              <a:ext uri="{FF2B5EF4-FFF2-40B4-BE49-F238E27FC236}">
                <a16:creationId xmlns:a16="http://schemas.microsoft.com/office/drawing/2014/main" id="{5135B75C-67FD-B723-B138-44037B201ED4}"/>
              </a:ext>
            </a:extLst>
          </p:cNvPr>
          <p:cNvSpPr txBox="1"/>
          <p:nvPr/>
        </p:nvSpPr>
        <p:spPr>
          <a:xfrm>
            <a:off x="9710432" y="3200465"/>
            <a:ext cx="2206504" cy="809955"/>
          </a:xfrm>
          <a:prstGeom prst="rect">
            <a:avLst/>
          </a:prstGeom>
          <a:noFill/>
          <a:ln w="3175">
            <a:solidFill>
              <a:schemeClr val="accent2"/>
            </a:solidFill>
          </a:ln>
        </p:spPr>
        <p:txBody>
          <a:bodyPr wrap="square" lIns="91440" tIns="91440" rIns="91440" bIns="91440" rtlCol="0" anchor="ctr" anchorCtr="0">
            <a:noAutofit/>
          </a:bodyPr>
          <a:lstStyle>
            <a:defPPr>
              <a:defRPr lang="de-DE"/>
            </a:defPPr>
            <a:lvl1pPr marL="177800" indent="-177800">
              <a:lnSpc>
                <a:spcPct val="120000"/>
              </a:lnSpc>
              <a:spcBef>
                <a:spcPts val="500"/>
              </a:spcBef>
              <a:buClr>
                <a:schemeClr val="tx2"/>
              </a:buClr>
              <a:buFont typeface="Wingdings" pitchFamily="2" charset="2"/>
              <a:buChar char="§"/>
              <a:defRPr sz="1600"/>
            </a:lvl1pPr>
            <a:lvl2pPr marL="360000" indent="-180000">
              <a:buClr>
                <a:schemeClr val="tx2"/>
              </a:buClr>
              <a:buFont typeface="Arial" pitchFamily="34" charset="0"/>
              <a:buChar char="–"/>
            </a:lvl2pPr>
            <a:lvl3pPr marL="540000" indent="-180000">
              <a:buClr>
                <a:schemeClr val="accent6"/>
              </a:buClr>
              <a:buFont typeface="Wingdings" pitchFamily="2" charset="2"/>
              <a:buChar char="§"/>
            </a:lvl3pPr>
            <a:lvl4pPr marL="720000" indent="-180000">
              <a:buClr>
                <a:schemeClr val="accent6"/>
              </a:buClr>
              <a:buFont typeface="Arial" pitchFamily="34" charset="0"/>
              <a:buChar char="–"/>
            </a:lvl4pPr>
            <a:lvl5pPr marL="900000" indent="-180000">
              <a:buClr>
                <a:schemeClr val="accent6"/>
              </a:buClr>
              <a:buFont typeface="Symbol" panose="05050102010706020507" pitchFamily="18" charset="2"/>
              <a:buChar char="-"/>
            </a:lvl5pPr>
            <a:lvl6pPr marL="1074738" indent="-180975">
              <a:buFont typeface="Symbol" panose="05050102010706020507" pitchFamily="18" charset="2"/>
              <a:buChar char="-"/>
            </a:lvl6pPr>
            <a:lvl7pPr marL="1257300" indent="-180975">
              <a:buFont typeface="Symbol" panose="05050102010706020507" pitchFamily="18" charset="2"/>
              <a:buChar char="-"/>
            </a:lvl7pPr>
            <a:lvl8pPr marL="1436688" indent="-180975">
              <a:buFont typeface="Symbol" panose="05050102010706020507" pitchFamily="18" charset="2"/>
              <a:buChar char="-"/>
            </a:lvl8pPr>
            <a:lvl9pPr marL="1616075" indent="-180975">
              <a:buFont typeface="Symbol" panose="05050102010706020507" pitchFamily="18" charset="2"/>
              <a:buChar char="-"/>
            </a:lvl9pPr>
          </a:lstStyle>
          <a:p>
            <a:pPr marL="0" indent="0">
              <a:lnSpc>
                <a:spcPct val="150000"/>
              </a:lnSpc>
              <a:buSzPct val="100000"/>
              <a:buNone/>
            </a:pPr>
            <a:r>
              <a:rPr lang="zh-CN" altLang="en-US" sz="1700">
                <a:latin typeface="Microsoft YaHei" panose="020B0503020204020204" pitchFamily="34" charset="-122"/>
                <a:ea typeface="Microsoft YaHei" panose="020B0503020204020204" pitchFamily="34" charset="-122"/>
              </a:rPr>
              <a:t>人工智能幻觉</a:t>
            </a:r>
            <a:endParaRPr lang="en-US" sz="1700">
              <a:latin typeface="Microsoft YaHei" panose="020B0503020204020204" pitchFamily="34" charset="-122"/>
              <a:ea typeface="Microsoft YaHei" panose="020B0503020204020204" pitchFamily="34" charset="-122"/>
            </a:endParaRPr>
          </a:p>
          <a:p>
            <a:pPr marL="0" indent="0">
              <a:buSzPct val="100000"/>
              <a:buNone/>
            </a:pPr>
            <a:r>
              <a:rPr lang="zh-CN" altLang="en-US" sz="1200"/>
              <a:t>数据算法的透明度和可解释性</a:t>
            </a:r>
            <a:r>
              <a:rPr lang="en-US" sz="1200"/>
              <a:t> </a:t>
            </a:r>
          </a:p>
        </p:txBody>
      </p:sp>
      <p:sp>
        <p:nvSpPr>
          <p:cNvPr id="55" name="TextBox 54">
            <a:extLst>
              <a:ext uri="{FF2B5EF4-FFF2-40B4-BE49-F238E27FC236}">
                <a16:creationId xmlns:a16="http://schemas.microsoft.com/office/drawing/2014/main" id="{A71E1789-012B-3195-EB73-22B4F274765F}"/>
              </a:ext>
            </a:extLst>
          </p:cNvPr>
          <p:cNvSpPr txBox="1"/>
          <p:nvPr/>
        </p:nvSpPr>
        <p:spPr>
          <a:xfrm>
            <a:off x="3033922" y="933394"/>
            <a:ext cx="6096000" cy="458908"/>
          </a:xfrm>
          <a:prstGeom prst="rect">
            <a:avLst/>
          </a:prstGeom>
          <a:noFill/>
          <a:ln>
            <a:noFill/>
          </a:ln>
        </p:spPr>
        <p:txBody>
          <a:bodyPr wrap="square">
            <a:spAutoFit/>
          </a:bodyPr>
          <a:lstStyle/>
          <a:p>
            <a:pPr algn="ctr">
              <a:lnSpc>
                <a:spcPct val="150000"/>
              </a:lnSpc>
            </a:pPr>
            <a:r>
              <a:rPr lang="zh-CN" altLang="en-US" b="1">
                <a:solidFill>
                  <a:schemeClr val="tx2">
                    <a:lumMod val="85000"/>
                    <a:lumOff val="15000"/>
                  </a:schemeClr>
                </a:solidFill>
                <a:latin typeface="Microsoft YaHei" panose="020B0503020204020204" pitchFamily="34" charset="-122"/>
                <a:ea typeface="Microsoft YaHei" panose="020B0503020204020204" pitchFamily="34" charset="-122"/>
              </a:rPr>
              <a:t>可信赖、可解释的人工智能</a:t>
            </a:r>
            <a:endParaRPr lang="en-US" b="1">
              <a:solidFill>
                <a:schemeClr val="tx2">
                  <a:lumMod val="85000"/>
                  <a:lumOff val="15000"/>
                </a:schemeClr>
              </a:solidFill>
              <a:latin typeface="Microsoft YaHei" panose="020B0503020204020204" pitchFamily="34" charset="-122"/>
              <a:ea typeface="Microsoft YaHei" panose="020B0503020204020204" pitchFamily="34" charset="-122"/>
            </a:endParaRPr>
          </a:p>
        </p:txBody>
      </p:sp>
      <p:sp>
        <p:nvSpPr>
          <p:cNvPr id="56" name="TextBox 55">
            <a:extLst>
              <a:ext uri="{FF2B5EF4-FFF2-40B4-BE49-F238E27FC236}">
                <a16:creationId xmlns:a16="http://schemas.microsoft.com/office/drawing/2014/main" id="{71F3FEA8-E292-D93E-9AF1-F703613078FD}"/>
              </a:ext>
            </a:extLst>
          </p:cNvPr>
          <p:cNvSpPr txBox="1"/>
          <p:nvPr/>
        </p:nvSpPr>
        <p:spPr>
          <a:xfrm>
            <a:off x="3145412" y="1588019"/>
            <a:ext cx="2381611" cy="369332"/>
          </a:xfrm>
          <a:prstGeom prst="rect">
            <a:avLst/>
          </a:prstGeom>
          <a:noFill/>
          <a:ln>
            <a:noFill/>
          </a:ln>
        </p:spPr>
        <p:txBody>
          <a:bodyPr wrap="square" rtlCol="0">
            <a:spAutoFit/>
          </a:bodyPr>
          <a:lstStyle/>
          <a:p>
            <a:pPr algn="ctr"/>
            <a:r>
              <a:rPr lang="zh-CN" altLang="en-US" b="1">
                <a:latin typeface="Microsoft YaHei" panose="020B0503020204020204" pitchFamily="34" charset="-122"/>
                <a:ea typeface="Microsoft YaHei" panose="020B0503020204020204" pitchFamily="34" charset="-122"/>
              </a:rPr>
              <a:t>教育应用场景</a:t>
            </a:r>
            <a:endParaRPr lang="en-US" b="1">
              <a:latin typeface="Microsoft YaHei" panose="020B0503020204020204" pitchFamily="34" charset="-122"/>
              <a:ea typeface="Microsoft YaHei" panose="020B0503020204020204" pitchFamily="34" charset="-122"/>
            </a:endParaRPr>
          </a:p>
        </p:txBody>
      </p:sp>
      <p:sp>
        <p:nvSpPr>
          <p:cNvPr id="57" name="TextBox 56">
            <a:extLst>
              <a:ext uri="{FF2B5EF4-FFF2-40B4-BE49-F238E27FC236}">
                <a16:creationId xmlns:a16="http://schemas.microsoft.com/office/drawing/2014/main" id="{8697DA85-A343-CC7F-458C-2A57B240D977}"/>
              </a:ext>
            </a:extLst>
          </p:cNvPr>
          <p:cNvSpPr txBox="1"/>
          <p:nvPr/>
        </p:nvSpPr>
        <p:spPr>
          <a:xfrm>
            <a:off x="382329" y="1588019"/>
            <a:ext cx="1469130" cy="369332"/>
          </a:xfrm>
          <a:prstGeom prst="rect">
            <a:avLst/>
          </a:prstGeom>
          <a:noFill/>
          <a:ln>
            <a:noFill/>
          </a:ln>
        </p:spPr>
        <p:txBody>
          <a:bodyPr wrap="square" rtlCol="0">
            <a:spAutoFit/>
          </a:bodyPr>
          <a:lstStyle/>
          <a:p>
            <a:pPr algn="ctr"/>
            <a:r>
              <a:rPr lang="zh-CN" altLang="en-US" b="1">
                <a:latin typeface="Microsoft YaHei" panose="020B0503020204020204" pitchFamily="34" charset="-122"/>
                <a:ea typeface="Microsoft YaHei" panose="020B0503020204020204" pitchFamily="34" charset="-122"/>
              </a:rPr>
              <a:t>基础</a:t>
            </a:r>
            <a:endParaRPr lang="en-US" b="1">
              <a:latin typeface="Microsoft YaHei" panose="020B0503020204020204" pitchFamily="34" charset="-122"/>
              <a:ea typeface="Microsoft YaHei" panose="020B0503020204020204" pitchFamily="34" charset="-122"/>
            </a:endParaRPr>
          </a:p>
        </p:txBody>
      </p:sp>
      <p:sp>
        <p:nvSpPr>
          <p:cNvPr id="58" name="TextBox 57">
            <a:extLst>
              <a:ext uri="{FF2B5EF4-FFF2-40B4-BE49-F238E27FC236}">
                <a16:creationId xmlns:a16="http://schemas.microsoft.com/office/drawing/2014/main" id="{D9A5FB3A-74EE-989D-6C28-7036B28991DD}"/>
              </a:ext>
            </a:extLst>
          </p:cNvPr>
          <p:cNvSpPr txBox="1"/>
          <p:nvPr/>
        </p:nvSpPr>
        <p:spPr>
          <a:xfrm>
            <a:off x="10038609" y="1588019"/>
            <a:ext cx="1469130" cy="369332"/>
          </a:xfrm>
          <a:prstGeom prst="rect">
            <a:avLst/>
          </a:prstGeom>
          <a:noFill/>
          <a:ln>
            <a:noFill/>
          </a:ln>
        </p:spPr>
        <p:txBody>
          <a:bodyPr wrap="square" rtlCol="0">
            <a:spAutoFit/>
          </a:bodyPr>
          <a:lstStyle/>
          <a:p>
            <a:pPr algn="ctr"/>
            <a:r>
              <a:rPr lang="en-US" altLang="zh-CN" b="1">
                <a:latin typeface="Microsoft YaHei" panose="020B0503020204020204" pitchFamily="34" charset="-122"/>
                <a:ea typeface="Microsoft YaHei" panose="020B0503020204020204" pitchFamily="34" charset="-122"/>
              </a:rPr>
              <a:t>AI</a:t>
            </a:r>
            <a:r>
              <a:rPr lang="zh-CN" altLang="en-US" b="1">
                <a:latin typeface="Microsoft YaHei" panose="020B0503020204020204" pitchFamily="34" charset="-122"/>
                <a:ea typeface="Microsoft YaHei" panose="020B0503020204020204" pitchFamily="34" charset="-122"/>
              </a:rPr>
              <a:t>伦理</a:t>
            </a:r>
            <a:endParaRPr lang="en-US" b="1">
              <a:latin typeface="Microsoft YaHei" panose="020B0503020204020204" pitchFamily="34" charset="-122"/>
              <a:ea typeface="Microsoft YaHei" panose="020B0503020204020204" pitchFamily="34" charset="-122"/>
            </a:endParaRPr>
          </a:p>
        </p:txBody>
      </p:sp>
      <p:sp>
        <p:nvSpPr>
          <p:cNvPr id="41" name="Rectangle 40">
            <a:extLst>
              <a:ext uri="{FF2B5EF4-FFF2-40B4-BE49-F238E27FC236}">
                <a16:creationId xmlns:a16="http://schemas.microsoft.com/office/drawing/2014/main" id="{93042E58-F2CE-A483-8212-5E703348195A}"/>
              </a:ext>
            </a:extLst>
          </p:cNvPr>
          <p:cNvSpPr/>
          <p:nvPr/>
        </p:nvSpPr>
        <p:spPr>
          <a:xfrm>
            <a:off x="5940018" y="1980546"/>
            <a:ext cx="3509069" cy="4291509"/>
          </a:xfrm>
          <a:prstGeom prst="rect">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8">
            <a:extLst>
              <a:ext uri="{FF2B5EF4-FFF2-40B4-BE49-F238E27FC236}">
                <a16:creationId xmlns:a16="http://schemas.microsoft.com/office/drawing/2014/main" id="{DD950689-8848-8596-F63D-A81F85E05CBC}"/>
              </a:ext>
            </a:extLst>
          </p:cNvPr>
          <p:cNvSpPr/>
          <p:nvPr/>
        </p:nvSpPr>
        <p:spPr>
          <a:xfrm>
            <a:off x="6032713" y="4283187"/>
            <a:ext cx="3341264"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43" name="Rectangle 8">
            <a:extLst>
              <a:ext uri="{FF2B5EF4-FFF2-40B4-BE49-F238E27FC236}">
                <a16:creationId xmlns:a16="http://schemas.microsoft.com/office/drawing/2014/main" id="{0746A74D-CC33-3525-9AC8-E48CD68B59FD}"/>
              </a:ext>
            </a:extLst>
          </p:cNvPr>
          <p:cNvSpPr/>
          <p:nvPr/>
        </p:nvSpPr>
        <p:spPr>
          <a:xfrm>
            <a:off x="6032712" y="5365908"/>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44" name="Rectangle 8">
            <a:extLst>
              <a:ext uri="{FF2B5EF4-FFF2-40B4-BE49-F238E27FC236}">
                <a16:creationId xmlns:a16="http://schemas.microsoft.com/office/drawing/2014/main" id="{06BDA0B7-BF33-EC9C-05C3-4047AB927B81}"/>
              </a:ext>
            </a:extLst>
          </p:cNvPr>
          <p:cNvSpPr/>
          <p:nvPr/>
        </p:nvSpPr>
        <p:spPr>
          <a:xfrm>
            <a:off x="6032713" y="2117743"/>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45" name="Rectangle 44">
            <a:extLst>
              <a:ext uri="{FF2B5EF4-FFF2-40B4-BE49-F238E27FC236}">
                <a16:creationId xmlns:a16="http://schemas.microsoft.com/office/drawing/2014/main" id="{912CF984-2583-BFDB-1531-36B71551FA4A}"/>
              </a:ext>
            </a:extLst>
          </p:cNvPr>
          <p:cNvSpPr/>
          <p:nvPr/>
        </p:nvSpPr>
        <p:spPr>
          <a:xfrm>
            <a:off x="6032712" y="3200465"/>
            <a:ext cx="3341265" cy="811770"/>
          </a:xfrm>
          <a:prstGeom prst="rect">
            <a:avLst/>
          </a:prstGeom>
          <a:solidFill>
            <a:sysClr val="window" lastClr="FFFFFF">
              <a:lumMod val="95000"/>
            </a:sysClr>
          </a:solidFill>
          <a:ln w="3175" cap="flat" cmpd="sng" algn="ctr">
            <a:solidFill>
              <a:sysClr val="window" lastClr="FFFFFF">
                <a:lumMod val="75000"/>
              </a:sys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chemeClr val="tx2"/>
              </a:solidFill>
              <a:effectLst/>
              <a:uLnTx/>
              <a:uFillTx/>
              <a:latin typeface="Microsoft YaHei UI" panose="020B0503020204020204" pitchFamily="34" charset="-122"/>
              <a:ea typeface="Microsoft YaHei UI" panose="020B0503020204020204" pitchFamily="34" charset="-122"/>
              <a:sym typeface="+mn-lt"/>
            </a:endParaRPr>
          </a:p>
        </p:txBody>
      </p:sp>
      <p:sp>
        <p:nvSpPr>
          <p:cNvPr id="49" name="TextBox 48">
            <a:extLst>
              <a:ext uri="{FF2B5EF4-FFF2-40B4-BE49-F238E27FC236}">
                <a16:creationId xmlns:a16="http://schemas.microsoft.com/office/drawing/2014/main" id="{1D9A3C4E-5AF4-7FD6-F067-6554261C3E64}"/>
              </a:ext>
            </a:extLst>
          </p:cNvPr>
          <p:cNvSpPr txBox="1"/>
          <p:nvPr/>
        </p:nvSpPr>
        <p:spPr>
          <a:xfrm>
            <a:off x="6798607" y="2180719"/>
            <a:ext cx="2575371"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数据分析</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处理大量数据，识别模式，并提取有意义的分析结果</a:t>
            </a:r>
            <a:endParaRPr lang="en-US" sz="1600">
              <a:solidFill>
                <a:schemeClr val="tx2">
                  <a:lumMod val="75000"/>
                  <a:lumOff val="25000"/>
                </a:schemeClr>
              </a:solidFill>
              <a:latin typeface="Microsoft YaHei UI" panose="020B0503020204020204" pitchFamily="34" charset="-122"/>
              <a:ea typeface="Microsoft YaHei UI" panose="020B0503020204020204" pitchFamily="34" charset="-122"/>
            </a:endParaRPr>
          </a:p>
        </p:txBody>
      </p:sp>
      <p:sp>
        <p:nvSpPr>
          <p:cNvPr id="54" name="TextBox 53">
            <a:extLst>
              <a:ext uri="{FF2B5EF4-FFF2-40B4-BE49-F238E27FC236}">
                <a16:creationId xmlns:a16="http://schemas.microsoft.com/office/drawing/2014/main" id="{0462D3AC-C2A4-B466-8346-2E61D3B3F917}"/>
              </a:ext>
            </a:extLst>
          </p:cNvPr>
          <p:cNvSpPr txBox="1"/>
          <p:nvPr/>
        </p:nvSpPr>
        <p:spPr>
          <a:xfrm>
            <a:off x="6798607" y="3252027"/>
            <a:ext cx="2575371" cy="715581"/>
          </a:xfrm>
          <a:prstGeom prst="rect">
            <a:avLst/>
          </a:prstGeom>
          <a:noFill/>
          <a:ln>
            <a:noFill/>
          </a:ln>
        </p:spPr>
        <p:txBody>
          <a:bodyPr wrap="square">
            <a:spAutoFit/>
          </a:bodyPr>
          <a:lstStyle/>
          <a:p>
            <a:pPr>
              <a:spcBef>
                <a:spcPts val="300"/>
              </a:spcBef>
            </a:pPr>
            <a:r>
              <a:rPr lang="zh-CN" altLang="en-US" sz="1600" i="0">
                <a:solidFill>
                  <a:schemeClr val="accent2"/>
                </a:solidFill>
                <a:effectLst/>
                <a:latin typeface="Microsoft YaHei UI" panose="020B0503020204020204" pitchFamily="34" charset="-122"/>
                <a:ea typeface="Microsoft YaHei UI" panose="020B0503020204020204" pitchFamily="34" charset="-122"/>
              </a:rPr>
              <a:t>预测建模</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根据历史数据预测结果、趋势和行为，帮助科研人员提出正确的假设和预测</a:t>
            </a:r>
            <a:endParaRPr lang="en-US" sz="1600">
              <a:solidFill>
                <a:schemeClr val="tx2">
                  <a:lumMod val="75000"/>
                  <a:lumOff val="25000"/>
                </a:schemeClr>
              </a:solidFill>
              <a:latin typeface="Microsoft YaHei UI" panose="020B0503020204020204" pitchFamily="34" charset="-122"/>
              <a:ea typeface="Microsoft YaHei UI" panose="020B0503020204020204" pitchFamily="34" charset="-122"/>
            </a:endParaRPr>
          </a:p>
        </p:txBody>
      </p:sp>
      <p:sp>
        <p:nvSpPr>
          <p:cNvPr id="59" name="Rectangle 9">
            <a:extLst>
              <a:ext uri="{FF2B5EF4-FFF2-40B4-BE49-F238E27FC236}">
                <a16:creationId xmlns:a16="http://schemas.microsoft.com/office/drawing/2014/main" id="{1BDAB319-9562-3EC8-2166-966D615803EF}"/>
              </a:ext>
            </a:extLst>
          </p:cNvPr>
          <p:cNvSpPr/>
          <p:nvPr/>
        </p:nvSpPr>
        <p:spPr>
          <a:xfrm>
            <a:off x="6119183" y="2247353"/>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60" name="Rectangle 9">
            <a:extLst>
              <a:ext uri="{FF2B5EF4-FFF2-40B4-BE49-F238E27FC236}">
                <a16:creationId xmlns:a16="http://schemas.microsoft.com/office/drawing/2014/main" id="{D1692159-14E6-3596-2FA1-9074275036D1}"/>
              </a:ext>
            </a:extLst>
          </p:cNvPr>
          <p:cNvSpPr/>
          <p:nvPr/>
        </p:nvSpPr>
        <p:spPr>
          <a:xfrm>
            <a:off x="6119183" y="3304149"/>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61" name="Rectangle 9">
            <a:extLst>
              <a:ext uri="{FF2B5EF4-FFF2-40B4-BE49-F238E27FC236}">
                <a16:creationId xmlns:a16="http://schemas.microsoft.com/office/drawing/2014/main" id="{32FD5D4F-7FB0-E915-DBAE-1818C8F5EB60}"/>
              </a:ext>
            </a:extLst>
          </p:cNvPr>
          <p:cNvSpPr/>
          <p:nvPr/>
        </p:nvSpPr>
        <p:spPr>
          <a:xfrm>
            <a:off x="6119183" y="4421310"/>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62" name="Rectangle 9">
            <a:extLst>
              <a:ext uri="{FF2B5EF4-FFF2-40B4-BE49-F238E27FC236}">
                <a16:creationId xmlns:a16="http://schemas.microsoft.com/office/drawing/2014/main" id="{C6024FD7-DE2E-AAEF-6B5D-3ED81366069F}"/>
              </a:ext>
            </a:extLst>
          </p:cNvPr>
          <p:cNvSpPr/>
          <p:nvPr/>
        </p:nvSpPr>
        <p:spPr>
          <a:xfrm>
            <a:off x="6119183" y="5478113"/>
            <a:ext cx="646428" cy="582488"/>
          </a:xfrm>
          <a:prstGeom prst="rect">
            <a:avLst/>
          </a:prstGeom>
          <a:solidFill>
            <a:schemeClr val="accent2">
              <a:lumMod val="60000"/>
              <a:lumOff val="40000"/>
            </a:schemeClr>
          </a:solidFill>
          <a:ln w="9525" cap="flat" cmpd="sng" algn="ctr">
            <a:noFill/>
            <a:prstDash val="solid"/>
          </a:ln>
          <a:effectLst/>
        </p:spPr>
        <p:txBody>
          <a:bodyPr rtlCol="0" anchor="b"/>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333" b="0" i="0" u="none" strike="noStrike" kern="0" cap="none" spc="0" normalizeH="0" baseline="0" noProof="0">
              <a:ln>
                <a:noFill/>
              </a:ln>
              <a:solidFill>
                <a:prstClr val="white"/>
              </a:solidFill>
              <a:effectLst/>
              <a:uLnTx/>
              <a:uFillTx/>
              <a:latin typeface="Open Sans"/>
              <a:ea typeface="+mn-ea"/>
              <a:cs typeface="+mn-cs"/>
              <a:sym typeface="+mn-lt"/>
            </a:endParaRPr>
          </a:p>
        </p:txBody>
      </p:sp>
      <p:sp>
        <p:nvSpPr>
          <p:cNvPr id="4097" name="TextBox 4096">
            <a:extLst>
              <a:ext uri="{FF2B5EF4-FFF2-40B4-BE49-F238E27FC236}">
                <a16:creationId xmlns:a16="http://schemas.microsoft.com/office/drawing/2014/main" id="{13FC5043-492E-6A2D-C9F4-8B9E7511C1FB}"/>
              </a:ext>
            </a:extLst>
          </p:cNvPr>
          <p:cNvSpPr txBox="1"/>
          <p:nvPr/>
        </p:nvSpPr>
        <p:spPr>
          <a:xfrm>
            <a:off x="6798608" y="4343634"/>
            <a:ext cx="2480480" cy="715581"/>
          </a:xfrm>
          <a:prstGeom prst="rect">
            <a:avLst/>
          </a:prstGeom>
          <a:noFill/>
          <a:ln>
            <a:noFill/>
          </a:ln>
        </p:spPr>
        <p:txBody>
          <a:bodyPr wrap="square">
            <a:spAutoFit/>
          </a:bodyPr>
          <a:lstStyle/>
          <a:p>
            <a:pPr>
              <a:spcBef>
                <a:spcPts val="300"/>
              </a:spcBef>
            </a:pPr>
            <a:r>
              <a:rPr lang="zh-CN" altLang="en-US" sz="1600">
                <a:solidFill>
                  <a:schemeClr val="accent2"/>
                </a:solidFill>
                <a:latin typeface="Microsoft YaHei UI" panose="020B0503020204020204" pitchFamily="34" charset="-122"/>
                <a:ea typeface="Microsoft YaHei UI" panose="020B0503020204020204" pitchFamily="34" charset="-122"/>
              </a:rPr>
              <a:t>自动编程</a:t>
            </a:r>
            <a:endParaRPr lang="en-US" altLang="zh-CN" sz="1600">
              <a:solidFill>
                <a:schemeClr val="accent2"/>
              </a:solidFill>
              <a:latin typeface="Microsoft YaHei UI" panose="020B0503020204020204" pitchFamily="34" charset="-122"/>
              <a:ea typeface="Microsoft YaHei UI" panose="020B0503020204020204" pitchFamily="34" charset="-122"/>
            </a:endParaRPr>
          </a:p>
          <a:p>
            <a:pPr>
              <a:spcBef>
                <a:spcPts val="300"/>
              </a:spcBef>
            </a:pPr>
            <a:r>
              <a:rPr lang="zh-CN" altLang="en-US" sz="1100"/>
              <a:t>自动生成软件代码，检测软件漏洞，提供新颖的编程解决方案</a:t>
            </a:r>
          </a:p>
        </p:txBody>
      </p:sp>
      <p:sp>
        <p:nvSpPr>
          <p:cNvPr id="4099" name="TextBox 4098">
            <a:extLst>
              <a:ext uri="{FF2B5EF4-FFF2-40B4-BE49-F238E27FC236}">
                <a16:creationId xmlns:a16="http://schemas.microsoft.com/office/drawing/2014/main" id="{DFA3E4F5-45EE-72EB-84A0-594391F37117}"/>
              </a:ext>
            </a:extLst>
          </p:cNvPr>
          <p:cNvSpPr txBox="1"/>
          <p:nvPr/>
        </p:nvSpPr>
        <p:spPr>
          <a:xfrm>
            <a:off x="6798607" y="5398308"/>
            <a:ext cx="2480481" cy="715581"/>
          </a:xfrm>
          <a:prstGeom prst="rect">
            <a:avLst/>
          </a:prstGeom>
          <a:noFill/>
          <a:ln>
            <a:noFill/>
          </a:ln>
        </p:spPr>
        <p:txBody>
          <a:bodyPr wrap="square">
            <a:spAutoFit/>
          </a:bodyPr>
          <a:lstStyle/>
          <a:p>
            <a:pPr>
              <a:spcBef>
                <a:spcPts val="300"/>
              </a:spcBef>
            </a:pPr>
            <a:r>
              <a:rPr lang="zh-CN" altLang="en-US" sz="1600">
                <a:solidFill>
                  <a:schemeClr val="accent2"/>
                </a:solidFill>
                <a:latin typeface="Microsoft YaHei UI" panose="020B0503020204020204" pitchFamily="34" charset="-122"/>
                <a:ea typeface="Microsoft YaHei UI" panose="020B0503020204020204" pitchFamily="34" charset="-122"/>
              </a:rPr>
              <a:t>总结提炼</a:t>
            </a:r>
            <a:r>
              <a:rPr lang="zh-CN" altLang="en-US" sz="1600" i="0">
                <a:solidFill>
                  <a:schemeClr val="accent2"/>
                </a:solidFill>
                <a:effectLst/>
                <a:latin typeface="Microsoft YaHei UI" panose="020B0503020204020204" pitchFamily="34" charset="-122"/>
                <a:ea typeface="Microsoft YaHei UI" panose="020B0503020204020204" pitchFamily="34" charset="-122"/>
              </a:rPr>
              <a:t>知识</a:t>
            </a:r>
            <a:endParaRPr lang="en-US" altLang="zh-CN" sz="1600" i="0">
              <a:solidFill>
                <a:schemeClr val="accent2"/>
              </a:solidFill>
              <a:effectLst/>
              <a:latin typeface="Microsoft YaHei UI" panose="020B0503020204020204" pitchFamily="34" charset="-122"/>
              <a:ea typeface="Microsoft YaHei UI" panose="020B0503020204020204" pitchFamily="34" charset="-122"/>
            </a:endParaRPr>
          </a:p>
          <a:p>
            <a:pPr>
              <a:spcBef>
                <a:spcPts val="300"/>
              </a:spcBef>
            </a:pPr>
            <a:r>
              <a:rPr lang="zh-CN" altLang="en-US" sz="1100"/>
              <a:t>分析和概括科学文献，构建知识图谱和关联网络，促进跨学科研究和创新</a:t>
            </a:r>
          </a:p>
        </p:txBody>
      </p:sp>
      <p:sp>
        <p:nvSpPr>
          <p:cNvPr id="4103" name="TextBox 4102">
            <a:extLst>
              <a:ext uri="{FF2B5EF4-FFF2-40B4-BE49-F238E27FC236}">
                <a16:creationId xmlns:a16="http://schemas.microsoft.com/office/drawing/2014/main" id="{D8DF4BA6-6543-4224-9422-E3298D4411AD}"/>
              </a:ext>
            </a:extLst>
          </p:cNvPr>
          <p:cNvSpPr txBox="1"/>
          <p:nvPr/>
        </p:nvSpPr>
        <p:spPr>
          <a:xfrm>
            <a:off x="6610291" y="1588018"/>
            <a:ext cx="2381611" cy="369332"/>
          </a:xfrm>
          <a:prstGeom prst="rect">
            <a:avLst/>
          </a:prstGeom>
          <a:noFill/>
          <a:ln>
            <a:noFill/>
          </a:ln>
        </p:spPr>
        <p:txBody>
          <a:bodyPr wrap="square" rtlCol="0">
            <a:spAutoFit/>
          </a:bodyPr>
          <a:lstStyle/>
          <a:p>
            <a:pPr algn="ctr"/>
            <a:r>
              <a:rPr lang="zh-CN" altLang="en-US" b="1">
                <a:latin typeface="Microsoft YaHei" panose="020B0503020204020204" pitchFamily="34" charset="-122"/>
                <a:ea typeface="Microsoft YaHei" panose="020B0503020204020204" pitchFamily="34" charset="-122"/>
              </a:rPr>
              <a:t>科研应用场景</a:t>
            </a:r>
            <a:endParaRPr lang="en-US" b="1">
              <a:latin typeface="Microsoft YaHei" panose="020B0503020204020204" pitchFamily="34" charset="-122"/>
              <a:ea typeface="Microsoft YaHei" panose="020B0503020204020204" pitchFamily="34" charset="-122"/>
            </a:endParaRPr>
          </a:p>
        </p:txBody>
      </p:sp>
      <p:pic>
        <p:nvPicPr>
          <p:cNvPr id="4107" name="Graphic 4106" descr="Plug outline">
            <a:extLst>
              <a:ext uri="{FF2B5EF4-FFF2-40B4-BE49-F238E27FC236}">
                <a16:creationId xmlns:a16="http://schemas.microsoft.com/office/drawing/2014/main" id="{0B9D1786-D78F-6073-229C-28549C8F9A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68905" y="5503237"/>
            <a:ext cx="561549" cy="561549"/>
          </a:xfrm>
          <a:prstGeom prst="rect">
            <a:avLst/>
          </a:prstGeom>
        </p:spPr>
      </p:pic>
      <p:pic>
        <p:nvPicPr>
          <p:cNvPr id="4111" name="Graphic 4110" descr="Qr Code outline">
            <a:extLst>
              <a:ext uri="{FF2B5EF4-FFF2-40B4-BE49-F238E27FC236}">
                <a16:creationId xmlns:a16="http://schemas.microsoft.com/office/drawing/2014/main" id="{F5B83894-9BE0-2305-C78B-0922A3E38E6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57786" y="3309632"/>
            <a:ext cx="555989" cy="555989"/>
          </a:xfrm>
          <a:prstGeom prst="rect">
            <a:avLst/>
          </a:prstGeom>
        </p:spPr>
      </p:pic>
      <p:pic>
        <p:nvPicPr>
          <p:cNvPr id="4113" name="Graphic 4112" descr="Binary outline">
            <a:extLst>
              <a:ext uri="{FF2B5EF4-FFF2-40B4-BE49-F238E27FC236}">
                <a16:creationId xmlns:a16="http://schemas.microsoft.com/office/drawing/2014/main" id="{9D22876E-7D2A-B58D-6026-22B4BDB7CE5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66613" y="4474394"/>
            <a:ext cx="545034" cy="545034"/>
          </a:xfrm>
          <a:prstGeom prst="rect">
            <a:avLst/>
          </a:prstGeom>
        </p:spPr>
      </p:pic>
      <p:pic>
        <p:nvPicPr>
          <p:cNvPr id="4115" name="Graphic 4114" descr="Bar graph with upward trend outline">
            <a:extLst>
              <a:ext uri="{FF2B5EF4-FFF2-40B4-BE49-F238E27FC236}">
                <a16:creationId xmlns:a16="http://schemas.microsoft.com/office/drawing/2014/main" id="{FA4A719A-7E9C-2475-B1F4-4164D768740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56007" y="2294499"/>
            <a:ext cx="559219" cy="559219"/>
          </a:xfrm>
          <a:prstGeom prst="rect">
            <a:avLst/>
          </a:prstGeom>
        </p:spPr>
      </p:pic>
    </p:spTree>
    <p:extLst>
      <p:ext uri="{BB962C8B-B14F-4D97-AF65-F5344CB8AC3E}">
        <p14:creationId xmlns:p14="http://schemas.microsoft.com/office/powerpoint/2010/main" val="124634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425986-FC5D-E239-77AB-F18DE3A5D5BC}"/>
              </a:ext>
            </a:extLst>
          </p:cNvPr>
          <p:cNvSpPr>
            <a:spLocks noGrp="1"/>
          </p:cNvSpPr>
          <p:nvPr>
            <p:ph type="title"/>
          </p:nvPr>
        </p:nvSpPr>
        <p:spPr>
          <a:xfrm>
            <a:off x="766191" y="260351"/>
            <a:ext cx="9934715" cy="669085"/>
          </a:xfrm>
        </p:spPr>
        <p:txBody>
          <a:bodyPr/>
          <a:lstStyle/>
          <a:p>
            <a:r>
              <a:rPr lang="zh-CN" altLang="en-US" sz="3600">
                <a:latin typeface="微软雅黑" panose="020B0503020204020204" pitchFamily="34" charset="-122"/>
                <a:ea typeface="微软雅黑" panose="020B0503020204020204" pitchFamily="34" charset="-122"/>
              </a:rPr>
              <a:t>爱思唯尔全球观察：来自科研人员的需求</a:t>
            </a:r>
            <a:endParaRPr lang="en-US" sz="3600">
              <a:latin typeface="微软雅黑" panose="020B0503020204020204" pitchFamily="34" charset="-122"/>
              <a:ea typeface="微软雅黑" panose="020B0503020204020204" pitchFamily="34" charset="-122"/>
            </a:endParaRPr>
          </a:p>
        </p:txBody>
      </p:sp>
      <p:pic>
        <p:nvPicPr>
          <p:cNvPr id="4" name="Google Shape;128;p24">
            <a:extLst>
              <a:ext uri="{FF2B5EF4-FFF2-40B4-BE49-F238E27FC236}">
                <a16:creationId xmlns:a16="http://schemas.microsoft.com/office/drawing/2014/main" id="{087302E7-C79A-5878-E0A4-93E4D8D3E4B2}"/>
              </a:ext>
            </a:extLst>
          </p:cNvPr>
          <p:cNvPicPr preferRelativeResize="0"/>
          <p:nvPr/>
        </p:nvPicPr>
        <p:blipFill rotWithShape="1">
          <a:blip r:embed="rId3">
            <a:alphaModFix/>
          </a:blip>
          <a:srcRect l="32633" t="14056" r="13346" b="4890"/>
          <a:stretch/>
        </p:blipFill>
        <p:spPr>
          <a:xfrm>
            <a:off x="866171" y="3217802"/>
            <a:ext cx="3304491" cy="3312885"/>
          </a:xfrm>
          <a:prstGeom prst="ellipse">
            <a:avLst/>
          </a:prstGeom>
          <a:noFill/>
          <a:ln>
            <a:noFill/>
          </a:ln>
        </p:spPr>
      </p:pic>
      <p:sp>
        <p:nvSpPr>
          <p:cNvPr id="6" name="Google Shape;156;p28">
            <a:extLst>
              <a:ext uri="{FF2B5EF4-FFF2-40B4-BE49-F238E27FC236}">
                <a16:creationId xmlns:a16="http://schemas.microsoft.com/office/drawing/2014/main" id="{015A9801-8BFB-DCE2-A570-58016EADB1A6}"/>
              </a:ext>
            </a:extLst>
          </p:cNvPr>
          <p:cNvSpPr/>
          <p:nvPr/>
        </p:nvSpPr>
        <p:spPr>
          <a:xfrm>
            <a:off x="4982166" y="1476871"/>
            <a:ext cx="6442721" cy="609600"/>
          </a:xfrm>
          <a:prstGeom prst="rect">
            <a:avLst/>
          </a:prstGeom>
          <a:solidFill>
            <a:srgbClr val="F5F5F5"/>
          </a:solidFill>
          <a:ln w="9525" cap="flat" cmpd="sng">
            <a:noFill/>
            <a:prstDash val="solid"/>
            <a:round/>
            <a:headEnd type="none" w="sm" len="sm"/>
            <a:tailEnd type="none" w="sm" len="sm"/>
          </a:ln>
        </p:spPr>
        <p:txBody>
          <a:bodyPr spcFirstLastPara="1" wrap="square" lIns="121920" tIns="121920" rIns="121920" bIns="121920" anchor="ctr" anchorCtr="0">
            <a:noAutofit/>
          </a:bodyPr>
          <a:lstStyle/>
          <a:p>
            <a:pPr algn="ctr"/>
            <a:r>
              <a:rPr lang="zh-CN" altLang="en-US" sz="2400" b="1">
                <a:latin typeface="微软雅黑" panose="020B0503020204020204" pitchFamily="34" charset="-122"/>
                <a:ea typeface="微软雅黑" panose="020B0503020204020204" pitchFamily="34" charset="-122"/>
              </a:rPr>
              <a:t>学术生涯早期的科研人员</a:t>
            </a:r>
            <a:endParaRPr sz="2400" b="1">
              <a:latin typeface="微软雅黑" panose="020B0503020204020204" pitchFamily="34" charset="-122"/>
              <a:ea typeface="微软雅黑" panose="020B0503020204020204" pitchFamily="34" charset="-122"/>
            </a:endParaRPr>
          </a:p>
        </p:txBody>
      </p:sp>
      <p:sp>
        <p:nvSpPr>
          <p:cNvPr id="10" name="Google Shape;160;p28">
            <a:extLst>
              <a:ext uri="{FF2B5EF4-FFF2-40B4-BE49-F238E27FC236}">
                <a16:creationId xmlns:a16="http://schemas.microsoft.com/office/drawing/2014/main" id="{625AD9D3-D473-3434-19EA-FC4853A4479A}"/>
              </a:ext>
            </a:extLst>
          </p:cNvPr>
          <p:cNvSpPr/>
          <p:nvPr/>
        </p:nvSpPr>
        <p:spPr>
          <a:xfrm>
            <a:off x="4994421" y="4865839"/>
            <a:ext cx="6437876" cy="1419716"/>
          </a:xfrm>
          <a:prstGeom prst="rect">
            <a:avLst/>
          </a:prstGeom>
          <a:solidFill>
            <a:srgbClr val="F5F5F5"/>
          </a:solidFill>
          <a:ln w="6350" cap="flat" cmpd="sng">
            <a:solidFill>
              <a:srgbClr val="FF6B00"/>
            </a:solidFill>
            <a:prstDash val="solid"/>
            <a:round/>
            <a:headEnd type="none" w="sm" len="sm"/>
            <a:tailEnd type="none" w="sm" len="sm"/>
          </a:ln>
        </p:spPr>
        <p:txBody>
          <a:bodyPr spcFirstLastPara="1" wrap="square" lIns="121920" tIns="121920" rIns="121920" bIns="121920" anchor="ctr" anchorCtr="0">
            <a:noAutofit/>
          </a:bodyPr>
          <a:lstStyle/>
          <a:p>
            <a:pPr algn="ctr"/>
            <a:r>
              <a:rPr lang="zh-CN" altLang="en-US" sz="1867">
                <a:latin typeface="微软雅黑" panose="020B0503020204020204" pitchFamily="34" charset="-122"/>
                <a:ea typeface="微软雅黑" panose="020B0503020204020204" pitchFamily="34" charset="-122"/>
              </a:rPr>
              <a:t>生产力和协作欠佳</a:t>
            </a:r>
            <a:r>
              <a:rPr lang="en-US" altLang="zh-CN" sz="1867">
                <a:latin typeface="微软雅黑" panose="020B0503020204020204" pitchFamily="34" charset="-122"/>
                <a:ea typeface="微软雅黑" panose="020B0503020204020204" pitchFamily="34" charset="-122"/>
              </a:rPr>
              <a:t>/</a:t>
            </a:r>
            <a:r>
              <a:rPr lang="zh-CN" altLang="en-US" sz="1867">
                <a:latin typeface="微软雅黑" panose="020B0503020204020204" pitchFamily="34" charset="-122"/>
                <a:ea typeface="微软雅黑" panose="020B0503020204020204" pitchFamily="34" charset="-122"/>
              </a:rPr>
              <a:t>错失机会</a:t>
            </a:r>
            <a:r>
              <a:rPr lang="en-US" sz="1867">
                <a:solidFill>
                  <a:srgbClr val="FF6B00"/>
                </a:solidFill>
                <a:latin typeface="微软雅黑" panose="020B0503020204020204" pitchFamily="34" charset="-122"/>
                <a:ea typeface="微软雅黑" panose="020B0503020204020204" pitchFamily="34" charset="-122"/>
              </a:rPr>
              <a:t>=</a:t>
            </a:r>
          </a:p>
          <a:p>
            <a:pPr algn="ctr"/>
            <a:r>
              <a:rPr lang="zh-CN" altLang="en-US" sz="2133">
                <a:solidFill>
                  <a:srgbClr val="FF6B00"/>
                </a:solidFill>
                <a:latin typeface="微软雅黑" panose="020B0503020204020204" pitchFamily="34" charset="-122"/>
                <a:ea typeface="微软雅黑" panose="020B0503020204020204" pitchFamily="34" charset="-122"/>
              </a:rPr>
              <a:t>较低的学术和社会影响</a:t>
            </a:r>
            <a:endParaRPr lang="en-US" sz="2133">
              <a:solidFill>
                <a:srgbClr val="FF6B00"/>
              </a:solidFill>
              <a:latin typeface="微软雅黑" panose="020B0503020204020204" pitchFamily="34" charset="-122"/>
              <a:ea typeface="微软雅黑" panose="020B0503020204020204" pitchFamily="34" charset="-122"/>
            </a:endParaRPr>
          </a:p>
        </p:txBody>
      </p:sp>
      <p:cxnSp>
        <p:nvCxnSpPr>
          <p:cNvPr id="12" name="Google Shape;164;p28">
            <a:extLst>
              <a:ext uri="{FF2B5EF4-FFF2-40B4-BE49-F238E27FC236}">
                <a16:creationId xmlns:a16="http://schemas.microsoft.com/office/drawing/2014/main" id="{3F27D12A-D46E-9B2F-A36D-BBDE0EB9EC44}"/>
              </a:ext>
            </a:extLst>
          </p:cNvPr>
          <p:cNvCxnSpPr>
            <a:cxnSpLocks/>
          </p:cNvCxnSpPr>
          <p:nvPr/>
        </p:nvCxnSpPr>
        <p:spPr>
          <a:xfrm>
            <a:off x="6039239" y="3095956"/>
            <a:ext cx="0" cy="1769883"/>
          </a:xfrm>
          <a:prstGeom prst="straightConnector1">
            <a:avLst/>
          </a:prstGeom>
          <a:noFill/>
          <a:ln w="12700" cap="flat" cmpd="sng">
            <a:solidFill>
              <a:srgbClr val="FF6B00"/>
            </a:solidFill>
            <a:prstDash val="solid"/>
            <a:round/>
            <a:headEnd type="none" w="med" len="med"/>
            <a:tailEnd type="triangle" w="med" len="med"/>
          </a:ln>
        </p:spPr>
      </p:cxnSp>
      <p:cxnSp>
        <p:nvCxnSpPr>
          <p:cNvPr id="13" name="Google Shape;165;p28">
            <a:extLst>
              <a:ext uri="{FF2B5EF4-FFF2-40B4-BE49-F238E27FC236}">
                <a16:creationId xmlns:a16="http://schemas.microsoft.com/office/drawing/2014/main" id="{F8A4B4C6-A057-4914-20A2-74B63C3B21C3}"/>
              </a:ext>
            </a:extLst>
          </p:cNvPr>
          <p:cNvCxnSpPr>
            <a:cxnSpLocks/>
            <a:endCxn id="10" idx="0"/>
          </p:cNvCxnSpPr>
          <p:nvPr/>
        </p:nvCxnSpPr>
        <p:spPr>
          <a:xfrm flipH="1">
            <a:off x="8213359" y="3267468"/>
            <a:ext cx="2139" cy="1598371"/>
          </a:xfrm>
          <a:prstGeom prst="straightConnector1">
            <a:avLst/>
          </a:prstGeom>
          <a:noFill/>
          <a:ln w="12700" cap="flat" cmpd="sng">
            <a:solidFill>
              <a:srgbClr val="FF6B00"/>
            </a:solidFill>
            <a:prstDash val="solid"/>
            <a:round/>
            <a:headEnd type="none" w="med" len="med"/>
            <a:tailEnd type="triangle" w="med" len="med"/>
          </a:ln>
        </p:spPr>
      </p:cxnSp>
      <p:cxnSp>
        <p:nvCxnSpPr>
          <p:cNvPr id="14" name="Google Shape;166;p28">
            <a:extLst>
              <a:ext uri="{FF2B5EF4-FFF2-40B4-BE49-F238E27FC236}">
                <a16:creationId xmlns:a16="http://schemas.microsoft.com/office/drawing/2014/main" id="{5F82C677-8DE1-375E-985B-C2511E6E9EBA}"/>
              </a:ext>
            </a:extLst>
          </p:cNvPr>
          <p:cNvCxnSpPr>
            <a:cxnSpLocks/>
          </p:cNvCxnSpPr>
          <p:nvPr/>
        </p:nvCxnSpPr>
        <p:spPr>
          <a:xfrm>
            <a:off x="10410768" y="3142474"/>
            <a:ext cx="0" cy="1723365"/>
          </a:xfrm>
          <a:prstGeom prst="straightConnector1">
            <a:avLst/>
          </a:prstGeom>
          <a:noFill/>
          <a:ln w="12700" cap="flat" cmpd="sng">
            <a:solidFill>
              <a:srgbClr val="FF6B00"/>
            </a:solidFill>
            <a:prstDash val="solid"/>
            <a:round/>
            <a:headEnd type="none" w="med" len="med"/>
            <a:tailEnd type="triangle" w="med" len="med"/>
          </a:ln>
        </p:spPr>
      </p:cxnSp>
      <p:sp>
        <p:nvSpPr>
          <p:cNvPr id="15" name="Google Shape;167;p28">
            <a:extLst>
              <a:ext uri="{FF2B5EF4-FFF2-40B4-BE49-F238E27FC236}">
                <a16:creationId xmlns:a16="http://schemas.microsoft.com/office/drawing/2014/main" id="{D15B321E-74A7-5931-099E-1E86F97B9B55}"/>
              </a:ext>
            </a:extLst>
          </p:cNvPr>
          <p:cNvSpPr/>
          <p:nvPr/>
        </p:nvSpPr>
        <p:spPr>
          <a:xfrm>
            <a:off x="5030278" y="3615668"/>
            <a:ext cx="2072625" cy="846861"/>
          </a:xfrm>
          <a:prstGeom prst="rect">
            <a:avLst/>
          </a:prstGeom>
          <a:solidFill>
            <a:srgbClr val="FF6B00"/>
          </a:solidFill>
          <a:ln>
            <a:noFill/>
          </a:ln>
        </p:spPr>
        <p:txBody>
          <a:bodyPr spcFirstLastPara="1" wrap="square" lIns="121920" tIns="121920" rIns="121920" bIns="121920" anchor="ctr" anchorCtr="0">
            <a:noAutofit/>
          </a:bodyPr>
          <a:lstStyle/>
          <a:p>
            <a:pPr algn="ctr"/>
            <a:r>
              <a:rPr lang="zh-CN" altLang="en-US" sz="2133">
                <a:solidFill>
                  <a:schemeClr val="bg1"/>
                </a:solidFill>
                <a:latin typeface="微软雅黑" panose="020B0503020204020204" pitchFamily="34" charset="-122"/>
                <a:ea typeface="微软雅黑" panose="020B0503020204020204" pitchFamily="34" charset="-122"/>
              </a:rPr>
              <a:t>信息过载</a:t>
            </a:r>
            <a:endParaRPr sz="2133">
              <a:solidFill>
                <a:schemeClr val="bg1"/>
              </a:solidFill>
              <a:latin typeface="微软雅黑" panose="020B0503020204020204" pitchFamily="34" charset="-122"/>
              <a:ea typeface="微软雅黑" panose="020B0503020204020204" pitchFamily="34" charset="-122"/>
            </a:endParaRPr>
          </a:p>
        </p:txBody>
      </p:sp>
      <p:sp>
        <p:nvSpPr>
          <p:cNvPr id="16" name="Google Shape;168;p28">
            <a:extLst>
              <a:ext uri="{FF2B5EF4-FFF2-40B4-BE49-F238E27FC236}">
                <a16:creationId xmlns:a16="http://schemas.microsoft.com/office/drawing/2014/main" id="{9553E058-5F48-2D57-FE1C-A0BE24FB1681}"/>
              </a:ext>
            </a:extLst>
          </p:cNvPr>
          <p:cNvSpPr/>
          <p:nvPr/>
        </p:nvSpPr>
        <p:spPr>
          <a:xfrm>
            <a:off x="7177040" y="3632830"/>
            <a:ext cx="2072641" cy="846860"/>
          </a:xfrm>
          <a:prstGeom prst="rect">
            <a:avLst/>
          </a:prstGeom>
          <a:solidFill>
            <a:srgbClr val="FF6B00"/>
          </a:solidFill>
          <a:ln>
            <a:noFill/>
          </a:ln>
        </p:spPr>
        <p:txBody>
          <a:bodyPr spcFirstLastPara="1" wrap="square" lIns="121920" tIns="121920" rIns="121920" bIns="121920" anchor="ctr" anchorCtr="0">
            <a:noAutofit/>
          </a:bodyPr>
          <a:lstStyle/>
          <a:p>
            <a:pPr algn="ctr"/>
            <a:r>
              <a:rPr lang="zh-CN" altLang="en-US" sz="2133">
                <a:solidFill>
                  <a:schemeClr val="bg1"/>
                </a:solidFill>
                <a:latin typeface="微软雅黑" panose="020B0503020204020204" pitchFamily="34" charset="-122"/>
                <a:ea typeface="微软雅黑" panose="020B0503020204020204" pitchFamily="34" charset="-122"/>
              </a:rPr>
              <a:t>低效搜索</a:t>
            </a:r>
            <a:endParaRPr sz="2133">
              <a:solidFill>
                <a:schemeClr val="bg1"/>
              </a:solidFill>
              <a:latin typeface="微软雅黑" panose="020B0503020204020204" pitchFamily="34" charset="-122"/>
              <a:ea typeface="微软雅黑" panose="020B0503020204020204" pitchFamily="34" charset="-122"/>
            </a:endParaRPr>
          </a:p>
        </p:txBody>
      </p:sp>
      <p:sp>
        <p:nvSpPr>
          <p:cNvPr id="17" name="Google Shape;169;p28">
            <a:extLst>
              <a:ext uri="{FF2B5EF4-FFF2-40B4-BE49-F238E27FC236}">
                <a16:creationId xmlns:a16="http://schemas.microsoft.com/office/drawing/2014/main" id="{6BEB21EE-F0A7-4A21-C59F-3CC6F23A1716}"/>
              </a:ext>
            </a:extLst>
          </p:cNvPr>
          <p:cNvSpPr/>
          <p:nvPr/>
        </p:nvSpPr>
        <p:spPr>
          <a:xfrm>
            <a:off x="9364772" y="3629637"/>
            <a:ext cx="2072641" cy="846809"/>
          </a:xfrm>
          <a:prstGeom prst="rect">
            <a:avLst/>
          </a:prstGeom>
          <a:solidFill>
            <a:srgbClr val="FF6B00"/>
          </a:solidFill>
          <a:ln>
            <a:noFill/>
          </a:ln>
        </p:spPr>
        <p:txBody>
          <a:bodyPr spcFirstLastPara="1" wrap="square" lIns="121920" tIns="121920" rIns="121920" bIns="121920" anchor="ctr" anchorCtr="0">
            <a:noAutofit/>
          </a:bodyPr>
          <a:lstStyle/>
          <a:p>
            <a:pPr algn="ctr"/>
            <a:r>
              <a:rPr lang="zh-CN" altLang="en-US" sz="2133">
                <a:solidFill>
                  <a:schemeClr val="bg1"/>
                </a:solidFill>
                <a:latin typeface="微软雅黑" panose="020B0503020204020204" pitchFamily="34" charset="-122"/>
                <a:ea typeface="微软雅黑" panose="020B0503020204020204" pitchFamily="34" charset="-122"/>
              </a:rPr>
              <a:t>受限合作</a:t>
            </a:r>
            <a:endParaRPr sz="2133">
              <a:solidFill>
                <a:schemeClr val="bg1"/>
              </a:solidFill>
              <a:latin typeface="微软雅黑" panose="020B0503020204020204" pitchFamily="34" charset="-122"/>
              <a:ea typeface="微软雅黑" panose="020B0503020204020204" pitchFamily="34" charset="-122"/>
            </a:endParaRPr>
          </a:p>
        </p:txBody>
      </p:sp>
      <p:sp>
        <p:nvSpPr>
          <p:cNvPr id="2" name="Google Shape;157;p28">
            <a:extLst>
              <a:ext uri="{FF2B5EF4-FFF2-40B4-BE49-F238E27FC236}">
                <a16:creationId xmlns:a16="http://schemas.microsoft.com/office/drawing/2014/main" id="{4CC39E64-198B-ED99-1671-E35B16D16B30}"/>
              </a:ext>
            </a:extLst>
          </p:cNvPr>
          <p:cNvSpPr/>
          <p:nvPr/>
        </p:nvSpPr>
        <p:spPr>
          <a:xfrm>
            <a:off x="740314" y="1447231"/>
            <a:ext cx="3556205" cy="1470231"/>
          </a:xfrm>
          <a:prstGeom prst="rect">
            <a:avLst/>
          </a:prstGeom>
          <a:solidFill>
            <a:schemeClr val="bg1"/>
          </a:solidFill>
          <a:ln w="9525" cap="flat" cmpd="sng">
            <a:noFill/>
            <a:prstDash val="solid"/>
            <a:round/>
            <a:headEnd type="none" w="sm" len="sm"/>
            <a:tailEnd type="none" w="sm" len="sm"/>
          </a:ln>
        </p:spPr>
        <p:txBody>
          <a:bodyPr spcFirstLastPara="1" wrap="square" lIns="243840" tIns="121920" rIns="243840" bIns="121920" anchor="ctr" anchorCtr="0">
            <a:noAutofit/>
          </a:bodyPr>
          <a:lstStyle/>
          <a:p>
            <a:pPr algn="ctr"/>
            <a:r>
              <a:rPr lang="zh-CN" altLang="en-US" sz="2000">
                <a:latin typeface="微软雅黑" panose="020B0503020204020204" pitchFamily="34" charset="-122"/>
                <a:ea typeface="微软雅黑" panose="020B0503020204020204" pitchFamily="34" charset="-122"/>
              </a:rPr>
              <a:t>全球</a:t>
            </a:r>
            <a:r>
              <a:rPr lang="en-US" sz="2000">
                <a:latin typeface="微软雅黑" panose="020B0503020204020204" pitchFamily="34" charset="-122"/>
                <a:ea typeface="微软雅黑" panose="020B0503020204020204" pitchFamily="34" charset="-122"/>
              </a:rPr>
              <a:t>60%</a:t>
            </a:r>
            <a:r>
              <a:rPr lang="zh-CN" altLang="en-US" sz="2000">
                <a:latin typeface="微软雅黑" panose="020B0503020204020204" pitchFamily="34" charset="-122"/>
                <a:ea typeface="微软雅黑" panose="020B0503020204020204" pitchFamily="34" charset="-122"/>
              </a:rPr>
              <a:t>的 </a:t>
            </a:r>
            <a:r>
              <a:rPr lang="en-US" altLang="zh-CN" sz="2000">
                <a:latin typeface="微软雅黑" panose="020B0503020204020204" pitchFamily="34" charset="-122"/>
                <a:ea typeface="微软雅黑" panose="020B0503020204020204" pitchFamily="34" charset="-122"/>
              </a:rPr>
              <a:t>Scopus </a:t>
            </a:r>
            <a:r>
              <a:rPr lang="zh-CN" altLang="en-US" sz="2000">
                <a:latin typeface="微软雅黑" panose="020B0503020204020204" pitchFamily="34" charset="-122"/>
                <a:ea typeface="微软雅黑" panose="020B0503020204020204" pitchFamily="34" charset="-122"/>
              </a:rPr>
              <a:t>用户反馈，亟需高效了解新领域的有效工具</a:t>
            </a:r>
            <a:endParaRPr lang="en-US" sz="2000">
              <a:latin typeface="微软雅黑" panose="020B0503020204020204" pitchFamily="34" charset="-122"/>
              <a:ea typeface="微软雅黑" panose="020B0503020204020204" pitchFamily="34" charset="-122"/>
            </a:endParaRPr>
          </a:p>
        </p:txBody>
      </p:sp>
      <p:sp>
        <p:nvSpPr>
          <p:cNvPr id="7" name="Google Shape;157;p28">
            <a:extLst>
              <a:ext uri="{FF2B5EF4-FFF2-40B4-BE49-F238E27FC236}">
                <a16:creationId xmlns:a16="http://schemas.microsoft.com/office/drawing/2014/main" id="{CCCA3CF8-9CBB-3A81-E8B8-872EBD83C95D}"/>
              </a:ext>
            </a:extLst>
          </p:cNvPr>
          <p:cNvSpPr/>
          <p:nvPr/>
        </p:nvSpPr>
        <p:spPr>
          <a:xfrm>
            <a:off x="5030277" y="2356516"/>
            <a:ext cx="2072640" cy="811377"/>
          </a:xfrm>
          <a:prstGeom prst="rect">
            <a:avLst/>
          </a:prstGeom>
          <a:solidFill>
            <a:srgbClr val="F5F5F5"/>
          </a:solidFill>
          <a:ln w="9525" cap="flat" cmpd="sng">
            <a:noFill/>
            <a:prstDash val="solid"/>
            <a:round/>
            <a:headEnd type="none" w="sm" len="sm"/>
            <a:tailEnd type="none" w="sm" len="sm"/>
          </a:ln>
        </p:spPr>
        <p:txBody>
          <a:bodyPr spcFirstLastPara="1" wrap="square" lIns="0" tIns="121920" rIns="0" bIns="121920" anchor="ctr" anchorCtr="0">
            <a:noAutofit/>
          </a:bodyPr>
          <a:lstStyle/>
          <a:p>
            <a:pPr algn="ctr"/>
            <a:r>
              <a:rPr lang="zh-CN" altLang="en-US" sz="1867" spc="-13">
                <a:latin typeface="微软雅黑" panose="020B0503020204020204" pitchFamily="34" charset="-122"/>
                <a:ea typeface="微软雅黑" panose="020B0503020204020204" pitchFamily="34" charset="-122"/>
              </a:rPr>
              <a:t>复杂的研究环境</a:t>
            </a:r>
            <a:endParaRPr sz="1867" spc="-13">
              <a:latin typeface="微软雅黑" panose="020B0503020204020204" pitchFamily="34" charset="-122"/>
              <a:ea typeface="微软雅黑" panose="020B0503020204020204" pitchFamily="34" charset="-122"/>
            </a:endParaRPr>
          </a:p>
        </p:txBody>
      </p:sp>
      <p:sp>
        <p:nvSpPr>
          <p:cNvPr id="9" name="Google Shape;159;p28">
            <a:extLst>
              <a:ext uri="{FF2B5EF4-FFF2-40B4-BE49-F238E27FC236}">
                <a16:creationId xmlns:a16="http://schemas.microsoft.com/office/drawing/2014/main" id="{E1265346-4523-FFBD-421F-94C8AFA82390}"/>
              </a:ext>
            </a:extLst>
          </p:cNvPr>
          <p:cNvSpPr/>
          <p:nvPr/>
        </p:nvSpPr>
        <p:spPr>
          <a:xfrm>
            <a:off x="9352247" y="2380208"/>
            <a:ext cx="2072640" cy="811377"/>
          </a:xfrm>
          <a:prstGeom prst="rect">
            <a:avLst/>
          </a:prstGeom>
          <a:solidFill>
            <a:srgbClr val="F5F5F5"/>
          </a:solidFill>
          <a:ln w="9525" cap="flat" cmpd="sng">
            <a:noFill/>
            <a:prstDash val="solid"/>
            <a:round/>
            <a:headEnd type="none" w="sm" len="sm"/>
            <a:tailEnd type="none" w="sm" len="sm"/>
          </a:ln>
        </p:spPr>
        <p:txBody>
          <a:bodyPr spcFirstLastPara="1" wrap="square" lIns="121920" tIns="121920" rIns="121920" bIns="121920" anchor="ctr" anchorCtr="0">
            <a:noAutofit/>
          </a:bodyPr>
          <a:lstStyle/>
          <a:p>
            <a:pPr algn="ctr"/>
            <a:r>
              <a:rPr lang="zh-CN" altLang="en-US" sz="1867" spc="-13">
                <a:latin typeface="微软雅黑" panose="020B0503020204020204" pitchFamily="34" charset="-122"/>
                <a:ea typeface="微软雅黑" panose="020B0503020204020204" pitchFamily="34" charset="-122"/>
              </a:rPr>
              <a:t>学科孤岛</a:t>
            </a:r>
            <a:endParaRPr sz="1867" spc="-13">
              <a:latin typeface="微软雅黑" panose="020B0503020204020204" pitchFamily="34" charset="-122"/>
              <a:ea typeface="微软雅黑" panose="020B0503020204020204" pitchFamily="34" charset="-122"/>
            </a:endParaRPr>
          </a:p>
        </p:txBody>
      </p:sp>
      <p:sp>
        <p:nvSpPr>
          <p:cNvPr id="8" name="Google Shape;158;p28">
            <a:extLst>
              <a:ext uri="{FF2B5EF4-FFF2-40B4-BE49-F238E27FC236}">
                <a16:creationId xmlns:a16="http://schemas.microsoft.com/office/drawing/2014/main" id="{C11C3C10-D12D-FA59-9D1D-6BEB4B824008}"/>
              </a:ext>
            </a:extLst>
          </p:cNvPr>
          <p:cNvSpPr/>
          <p:nvPr/>
        </p:nvSpPr>
        <p:spPr>
          <a:xfrm>
            <a:off x="7177040" y="2361794"/>
            <a:ext cx="2072640" cy="811377"/>
          </a:xfrm>
          <a:prstGeom prst="rect">
            <a:avLst/>
          </a:prstGeom>
          <a:solidFill>
            <a:srgbClr val="F5F5F5"/>
          </a:solidFill>
          <a:ln w="9525" cap="flat" cmpd="sng">
            <a:noFill/>
            <a:prstDash val="solid"/>
            <a:round/>
            <a:headEnd type="none" w="sm" len="sm"/>
            <a:tailEnd type="none" w="sm" len="sm"/>
          </a:ln>
        </p:spPr>
        <p:txBody>
          <a:bodyPr spcFirstLastPara="1" wrap="square" lIns="121920" tIns="121920" rIns="121920" bIns="121920" anchor="ctr" anchorCtr="0">
            <a:noAutofit/>
          </a:bodyPr>
          <a:lstStyle/>
          <a:p>
            <a:pPr algn="ctr"/>
            <a:r>
              <a:rPr lang="zh-CN" altLang="en-US" sz="1867" spc="-13">
                <a:latin typeface="微软雅黑" panose="020B0503020204020204" pitchFamily="34" charset="-122"/>
                <a:ea typeface="微软雅黑" panose="020B0503020204020204" pitchFamily="34" charset="-122"/>
              </a:rPr>
              <a:t>有限的搜索工具</a:t>
            </a:r>
            <a:endParaRPr sz="1867" spc="-13">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786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EAC25-4659-413E-39F7-EB8CCA34B939}"/>
              </a:ext>
            </a:extLst>
          </p:cNvPr>
          <p:cNvSpPr>
            <a:spLocks noGrp="1"/>
          </p:cNvSpPr>
          <p:nvPr>
            <p:ph type="body" sz="quarter" idx="15"/>
          </p:nvPr>
        </p:nvSpPr>
        <p:spPr/>
        <p:txBody>
          <a:bodyPr/>
          <a:lstStyle/>
          <a:p>
            <a:r>
              <a:rPr lang="zh-CN" sz="5400">
                <a:latin typeface="微软雅黑" panose="020B0503020204020204" pitchFamily="34" charset="-122"/>
                <a:ea typeface="微软雅黑" panose="020B0503020204020204" pitchFamily="34" charset="-122"/>
              </a:rPr>
              <a:t>爱思唯尔</a:t>
            </a:r>
            <a:r>
              <a:rPr lang="zh-CN" altLang="en-US" sz="5400">
                <a:latin typeface="微软雅黑" panose="020B0503020204020204" pitchFamily="34" charset="-122"/>
                <a:ea typeface="微软雅黑" panose="020B0503020204020204" pitchFamily="34" charset="-122"/>
              </a:rPr>
              <a:t>如何</a:t>
            </a:r>
            <a:r>
              <a:rPr lang="zh-CN" sz="5400">
                <a:latin typeface="微软雅黑" panose="020B0503020204020204" pitchFamily="34" charset="-122"/>
                <a:ea typeface="微软雅黑" panose="020B0503020204020204" pitchFamily="34" charset="-122"/>
              </a:rPr>
              <a:t>应对</a:t>
            </a:r>
            <a:endParaRPr lang="en-US" altLang="zh-CN" sz="5400">
              <a:latin typeface="微软雅黑" panose="020B0503020204020204" pitchFamily="34" charset="-122"/>
              <a:ea typeface="微软雅黑" panose="020B0503020204020204" pitchFamily="34" charset="-122"/>
            </a:endParaRPr>
          </a:p>
          <a:p>
            <a:r>
              <a:rPr lang="en-US" sz="5400">
                <a:latin typeface="微软雅黑" panose="020B0503020204020204" pitchFamily="34" charset="-122"/>
                <a:ea typeface="微软雅黑" panose="020B0503020204020204" pitchFamily="34" charset="-122"/>
              </a:rPr>
              <a:t>AI</a:t>
            </a:r>
            <a:r>
              <a:rPr lang="zh-CN" sz="5400">
                <a:latin typeface="微软雅黑" panose="020B0503020204020204" pitchFamily="34" charset="-122"/>
                <a:ea typeface="微软雅黑" panose="020B0503020204020204" pitchFamily="34" charset="-122"/>
              </a:rPr>
              <a:t>的新挑战和新机遇</a:t>
            </a:r>
            <a:endParaRPr lang="en-US" sz="5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382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74">
            <a:extLst>
              <a:ext uri="{FF2B5EF4-FFF2-40B4-BE49-F238E27FC236}">
                <a16:creationId xmlns:a16="http://schemas.microsoft.com/office/drawing/2014/main" id="{48348C37-B5EF-3FC1-7836-4A6CBAC38ABB}"/>
              </a:ext>
            </a:extLst>
          </p:cNvPr>
          <p:cNvGrpSpPr/>
          <p:nvPr/>
        </p:nvGrpSpPr>
        <p:grpSpPr>
          <a:xfrm>
            <a:off x="172538" y="2065889"/>
            <a:ext cx="10834775" cy="3894933"/>
            <a:chOff x="8867079" y="-4676440"/>
            <a:chExt cx="15750202" cy="5514022"/>
          </a:xfrm>
          <a:scene3d>
            <a:camera prst="perspectiveContrastingRightFacing">
              <a:rot lat="18900000" lon="21528000" rev="348000"/>
            </a:camera>
            <a:lightRig rig="brightRoom" dir="t"/>
          </a:scene3d>
        </p:grpSpPr>
        <p:sp>
          <p:nvSpPr>
            <p:cNvPr id="16" name="Free-form: Shape 273">
              <a:extLst>
                <a:ext uri="{FF2B5EF4-FFF2-40B4-BE49-F238E27FC236}">
                  <a16:creationId xmlns:a16="http://schemas.microsoft.com/office/drawing/2014/main" id="{C69EE097-BDD1-6F41-D18D-764E37EE5909}"/>
                </a:ext>
              </a:extLst>
            </p:cNvPr>
            <p:cNvSpPr/>
            <p:nvPr/>
          </p:nvSpPr>
          <p:spPr>
            <a:xfrm>
              <a:off x="21826467" y="-4676440"/>
              <a:ext cx="2790814" cy="3087483"/>
            </a:xfrm>
            <a:custGeom>
              <a:avLst/>
              <a:gdLst>
                <a:gd name="connsiteX0" fmla="*/ 2088314 w 2790814"/>
                <a:gd name="connsiteY0" fmla="*/ 0 h 3087485"/>
                <a:gd name="connsiteX1" fmla="*/ 2790814 w 2790814"/>
                <a:gd name="connsiteY1" fmla="*/ 1718952 h 3087485"/>
                <a:gd name="connsiteX2" fmla="*/ 2159700 w 2790814"/>
                <a:gd name="connsiteY2" fmla="*/ 1619746 h 3087485"/>
                <a:gd name="connsiteX3" fmla="*/ 2078016 w 2790814"/>
                <a:gd name="connsiteY3" fmla="*/ 1657392 h 3087485"/>
                <a:gd name="connsiteX4" fmla="*/ 1765480 w 2790814"/>
                <a:gd name="connsiteY4" fmla="*/ 2113885 h 3087485"/>
                <a:gd name="connsiteX5" fmla="*/ 1081212 w 2790814"/>
                <a:gd name="connsiteY5" fmla="*/ 2896174 h 3087485"/>
                <a:gd name="connsiteX6" fmla="*/ 883156 w 2790814"/>
                <a:gd name="connsiteY6" fmla="*/ 3087485 h 3087485"/>
                <a:gd name="connsiteX7" fmla="*/ 942228 w 2790814"/>
                <a:gd name="connsiteY7" fmla="*/ 2093287 h 3087485"/>
                <a:gd name="connsiteX8" fmla="*/ 6748 w 2790814"/>
                <a:gd name="connsiteY8" fmla="*/ 2093287 h 3087485"/>
                <a:gd name="connsiteX9" fmla="*/ 640702 w 2790814"/>
                <a:gd name="connsiteY9" fmla="*/ 1400851 h 3087485"/>
                <a:gd name="connsiteX10" fmla="*/ 632532 w 2790814"/>
                <a:gd name="connsiteY10" fmla="*/ 1379779 h 3087485"/>
                <a:gd name="connsiteX11" fmla="*/ 5564 w 2790814"/>
                <a:gd name="connsiteY11" fmla="*/ 1274061 h 3087485"/>
                <a:gd name="connsiteX12" fmla="*/ 0 w 2790814"/>
                <a:gd name="connsiteY12" fmla="*/ 1256185 h 3087485"/>
                <a:gd name="connsiteX13" fmla="*/ 2088314 w 2790814"/>
                <a:gd name="connsiteY13" fmla="*/ 0 h 308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0814" h="3087485">
                  <a:moveTo>
                    <a:pt x="2088314" y="0"/>
                  </a:moveTo>
                  <a:cubicBezTo>
                    <a:pt x="2322836" y="573931"/>
                    <a:pt x="2554988" y="1142062"/>
                    <a:pt x="2790814" y="1718952"/>
                  </a:cubicBezTo>
                  <a:cubicBezTo>
                    <a:pt x="2570262" y="1684739"/>
                    <a:pt x="2364626" y="1654551"/>
                    <a:pt x="2159700" y="1619746"/>
                  </a:cubicBezTo>
                  <a:cubicBezTo>
                    <a:pt x="2118268" y="1612761"/>
                    <a:pt x="2098732" y="1626612"/>
                    <a:pt x="2078016" y="1657392"/>
                  </a:cubicBezTo>
                  <a:cubicBezTo>
                    <a:pt x="1974902" y="1810346"/>
                    <a:pt x="1874986" y="1965667"/>
                    <a:pt x="1765480" y="2113885"/>
                  </a:cubicBezTo>
                  <a:cubicBezTo>
                    <a:pt x="1559132" y="2393274"/>
                    <a:pt x="1330414" y="2653839"/>
                    <a:pt x="1081212" y="2896174"/>
                  </a:cubicBezTo>
                  <a:cubicBezTo>
                    <a:pt x="1019652" y="2956078"/>
                    <a:pt x="957736" y="3015506"/>
                    <a:pt x="883156" y="3087485"/>
                  </a:cubicBezTo>
                  <a:cubicBezTo>
                    <a:pt x="903280" y="2749495"/>
                    <a:pt x="922340" y="2427606"/>
                    <a:pt x="942228" y="2093287"/>
                  </a:cubicBezTo>
                  <a:lnTo>
                    <a:pt x="6748" y="2093287"/>
                  </a:lnTo>
                  <a:cubicBezTo>
                    <a:pt x="225052" y="1854740"/>
                    <a:pt x="432936" y="1627796"/>
                    <a:pt x="640702" y="1400851"/>
                  </a:cubicBezTo>
                  <a:cubicBezTo>
                    <a:pt x="637980" y="1393867"/>
                    <a:pt x="635256" y="1386764"/>
                    <a:pt x="632532" y="1379779"/>
                  </a:cubicBezTo>
                  <a:cubicBezTo>
                    <a:pt x="423584" y="1344500"/>
                    <a:pt x="214516" y="1309340"/>
                    <a:pt x="5564" y="1274061"/>
                  </a:cubicBezTo>
                  <a:cubicBezTo>
                    <a:pt x="3670" y="1268142"/>
                    <a:pt x="1894" y="1262104"/>
                    <a:pt x="0" y="1256185"/>
                  </a:cubicBezTo>
                  <a:cubicBezTo>
                    <a:pt x="693856" y="838878"/>
                    <a:pt x="1387594" y="421451"/>
                    <a:pt x="2088314" y="0"/>
                  </a:cubicBez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272">
              <a:extLst>
                <a:ext uri="{FF2B5EF4-FFF2-40B4-BE49-F238E27FC236}">
                  <a16:creationId xmlns:a16="http://schemas.microsoft.com/office/drawing/2014/main" id="{680DB8C1-07A0-E4A4-26C7-652170D6CC02}"/>
                </a:ext>
              </a:extLst>
            </p:cNvPr>
            <p:cNvSpPr/>
            <p:nvPr/>
          </p:nvSpPr>
          <p:spPr>
            <a:xfrm>
              <a:off x="8867079" y="-2553621"/>
              <a:ext cx="3035040" cy="2214368"/>
            </a:xfrm>
            <a:custGeom>
              <a:avLst/>
              <a:gdLst>
                <a:gd name="connsiteX0" fmla="*/ 1208860 w 3035040"/>
                <a:gd name="connsiteY0" fmla="*/ 327 h 2214370"/>
                <a:gd name="connsiteX1" fmla="*/ 1252753 w 3035040"/>
                <a:gd name="connsiteY1" fmla="*/ 24212 h 2214370"/>
                <a:gd name="connsiteX2" fmla="*/ 2106546 w 3035040"/>
                <a:gd name="connsiteY2" fmla="*/ 670121 h 2214370"/>
                <a:gd name="connsiteX3" fmla="*/ 2686159 w 3035040"/>
                <a:gd name="connsiteY3" fmla="*/ 1008465 h 2214370"/>
                <a:gd name="connsiteX4" fmla="*/ 2745588 w 3035040"/>
                <a:gd name="connsiteY4" fmla="*/ 1073459 h 2214370"/>
                <a:gd name="connsiteX5" fmla="*/ 3022491 w 3035040"/>
                <a:gd name="connsiteY5" fmla="*/ 1931160 h 2214370"/>
                <a:gd name="connsiteX6" fmla="*/ 3035040 w 3035040"/>
                <a:gd name="connsiteY6" fmla="*/ 1977567 h 2214370"/>
                <a:gd name="connsiteX7" fmla="*/ 2807859 w 3035040"/>
                <a:gd name="connsiteY7" fmla="*/ 2039363 h 2214370"/>
                <a:gd name="connsiteX8" fmla="*/ 2165502 w 3035040"/>
                <a:gd name="connsiteY8" fmla="*/ 2210785 h 2214370"/>
                <a:gd name="connsiteX9" fmla="*/ 2077423 w 3035040"/>
                <a:gd name="connsiteY9" fmla="*/ 2201670 h 2214370"/>
                <a:gd name="connsiteX10" fmla="*/ 1097431 w 3035040"/>
                <a:gd name="connsiteY10" fmla="*/ 1607494 h 2214370"/>
                <a:gd name="connsiteX11" fmla="*/ 182551 w 3035040"/>
                <a:gd name="connsiteY11" fmla="*/ 858945 h 2214370"/>
                <a:gd name="connsiteX12" fmla="*/ 118 w 3035040"/>
                <a:gd name="connsiteY12" fmla="*/ 688470 h 2214370"/>
                <a:gd name="connsiteX13" fmla="*/ 0 w 3035040"/>
                <a:gd name="connsiteY13" fmla="*/ 688352 h 2214370"/>
                <a:gd name="connsiteX14" fmla="*/ 185746 w 3035040"/>
                <a:gd name="connsiteY14" fmla="*/ 573400 h 2214370"/>
                <a:gd name="connsiteX15" fmla="*/ 1160530 w 3035040"/>
                <a:gd name="connsiteY15" fmla="*/ 14268 h 2214370"/>
                <a:gd name="connsiteX16" fmla="*/ 1208860 w 3035040"/>
                <a:gd name="connsiteY16" fmla="*/ 327 h 221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5040" h="2214370">
                  <a:moveTo>
                    <a:pt x="1208860" y="327"/>
                  </a:moveTo>
                  <a:cubicBezTo>
                    <a:pt x="1223186" y="1984"/>
                    <a:pt x="1236770" y="9946"/>
                    <a:pt x="1252753" y="24212"/>
                  </a:cubicBezTo>
                  <a:cubicBezTo>
                    <a:pt x="1519830" y="262521"/>
                    <a:pt x="1802770" y="480705"/>
                    <a:pt x="2106546" y="670121"/>
                  </a:cubicBezTo>
                  <a:cubicBezTo>
                    <a:pt x="2296317" y="788387"/>
                    <a:pt x="2493548" y="894580"/>
                    <a:pt x="2686159" y="1008465"/>
                  </a:cubicBezTo>
                  <a:cubicBezTo>
                    <a:pt x="2710665" y="1022909"/>
                    <a:pt x="2737064" y="1047769"/>
                    <a:pt x="2745588" y="1073459"/>
                  </a:cubicBezTo>
                  <a:cubicBezTo>
                    <a:pt x="2839822" y="1358767"/>
                    <a:pt x="2930742" y="1645022"/>
                    <a:pt x="3022491" y="1931160"/>
                  </a:cubicBezTo>
                  <a:cubicBezTo>
                    <a:pt x="3026635" y="1943946"/>
                    <a:pt x="3029594" y="1957085"/>
                    <a:pt x="3035040" y="1977567"/>
                  </a:cubicBezTo>
                  <a:cubicBezTo>
                    <a:pt x="2957852" y="1998521"/>
                    <a:pt x="2882915" y="2019120"/>
                    <a:pt x="2807859" y="2039363"/>
                  </a:cubicBezTo>
                  <a:cubicBezTo>
                    <a:pt x="2593819" y="2097017"/>
                    <a:pt x="2380134" y="2155618"/>
                    <a:pt x="2165502" y="2210785"/>
                  </a:cubicBezTo>
                  <a:cubicBezTo>
                    <a:pt x="2138392" y="2217770"/>
                    <a:pt x="2102047" y="2214455"/>
                    <a:pt x="2077423" y="2201670"/>
                  </a:cubicBezTo>
                  <a:cubicBezTo>
                    <a:pt x="1737775" y="2025039"/>
                    <a:pt x="1410442" y="1828164"/>
                    <a:pt x="1097431" y="1607494"/>
                  </a:cubicBezTo>
                  <a:cubicBezTo>
                    <a:pt x="774356" y="1379841"/>
                    <a:pt x="471173" y="1128389"/>
                    <a:pt x="182551" y="858945"/>
                  </a:cubicBezTo>
                  <a:cubicBezTo>
                    <a:pt x="125487" y="805672"/>
                    <a:pt x="68427" y="752280"/>
                    <a:pt x="118" y="688470"/>
                  </a:cubicBezTo>
                  <a:lnTo>
                    <a:pt x="0" y="688352"/>
                  </a:lnTo>
                  <a:cubicBezTo>
                    <a:pt x="73163" y="642892"/>
                    <a:pt x="128330" y="606311"/>
                    <a:pt x="185746" y="573400"/>
                  </a:cubicBezTo>
                  <a:cubicBezTo>
                    <a:pt x="510594" y="386825"/>
                    <a:pt x="836273" y="201908"/>
                    <a:pt x="1160530" y="14268"/>
                  </a:cubicBezTo>
                  <a:cubicBezTo>
                    <a:pt x="1179472" y="3316"/>
                    <a:pt x="1194536" y="-1331"/>
                    <a:pt x="1208860" y="327"/>
                  </a:cubicBez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18" name="Free-form: Shape 271">
              <a:extLst>
                <a:ext uri="{FF2B5EF4-FFF2-40B4-BE49-F238E27FC236}">
                  <a16:creationId xmlns:a16="http://schemas.microsoft.com/office/drawing/2014/main" id="{54B42589-39E5-D42A-1D8B-9EE2683FD4DB}"/>
                </a:ext>
              </a:extLst>
            </p:cNvPr>
            <p:cNvSpPr/>
            <p:nvPr/>
          </p:nvSpPr>
          <p:spPr>
            <a:xfrm>
              <a:off x="19690563" y="-2428663"/>
              <a:ext cx="2906357" cy="2472827"/>
            </a:xfrm>
            <a:custGeom>
              <a:avLst/>
              <a:gdLst>
                <a:gd name="connsiteX0" fmla="*/ 2906356 w 2906356"/>
                <a:gd name="connsiteY0" fmla="*/ 0 h 2472829"/>
                <a:gd name="connsiteX1" fmla="*/ 2900436 w 2906356"/>
                <a:gd name="connsiteY1" fmla="*/ 80636 h 2472829"/>
                <a:gd name="connsiteX2" fmla="*/ 2895938 w 2906356"/>
                <a:gd name="connsiteY2" fmla="*/ 146797 h 2472829"/>
                <a:gd name="connsiteX3" fmla="*/ 2856160 w 2906356"/>
                <a:gd name="connsiteY3" fmla="*/ 829998 h 2472829"/>
                <a:gd name="connsiteX4" fmla="*/ 2844204 w 2906356"/>
                <a:gd name="connsiteY4" fmla="*/ 970995 h 2472829"/>
                <a:gd name="connsiteX5" fmla="*/ 2814608 w 2906356"/>
                <a:gd name="connsiteY5" fmla="*/ 1015744 h 2472829"/>
                <a:gd name="connsiteX6" fmla="*/ 1787260 w 2906356"/>
                <a:gd name="connsiteY6" fmla="*/ 1764176 h 2472829"/>
                <a:gd name="connsiteX7" fmla="*/ 788326 w 2906356"/>
                <a:gd name="connsiteY7" fmla="*/ 2301407 h 2472829"/>
                <a:gd name="connsiteX8" fmla="*/ 394458 w 2906356"/>
                <a:gd name="connsiteY8" fmla="*/ 2472829 h 2472829"/>
                <a:gd name="connsiteX9" fmla="*/ 411744 w 2906356"/>
                <a:gd name="connsiteY9" fmla="*/ 2427724 h 2472829"/>
                <a:gd name="connsiteX10" fmla="*/ 844440 w 2906356"/>
                <a:gd name="connsiteY10" fmla="*/ 1704036 h 2472829"/>
                <a:gd name="connsiteX11" fmla="*/ 824196 w 2906356"/>
                <a:gd name="connsiteY11" fmla="*/ 1623534 h 2472829"/>
                <a:gd name="connsiteX12" fmla="*/ 38592 w 2906356"/>
                <a:gd name="connsiteY12" fmla="*/ 1203859 h 2472829"/>
                <a:gd name="connsiteX13" fmla="*/ 0 w 2906356"/>
                <a:gd name="connsiteY13" fmla="*/ 1181957 h 2472829"/>
                <a:gd name="connsiteX14" fmla="*/ 269444 w 2906356"/>
                <a:gd name="connsiteY14" fmla="*/ 1059903 h 2472829"/>
                <a:gd name="connsiteX15" fmla="*/ 1154492 w 2906356"/>
                <a:gd name="connsiteY15" fmla="*/ 580206 h 2472829"/>
                <a:gd name="connsiteX16" fmla="*/ 1929916 w 2906356"/>
                <a:gd name="connsiteY16" fmla="*/ 15153 h 2472829"/>
                <a:gd name="connsiteX17" fmla="*/ 1966258 w 2906356"/>
                <a:gd name="connsiteY17" fmla="*/ 591 h 2472829"/>
                <a:gd name="connsiteX18" fmla="*/ 2906356 w 2906356"/>
                <a:gd name="connsiteY18" fmla="*/ 0 h 247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06356" h="2472829">
                  <a:moveTo>
                    <a:pt x="2906356" y="0"/>
                  </a:moveTo>
                  <a:lnTo>
                    <a:pt x="2900436" y="80636"/>
                  </a:lnTo>
                  <a:cubicBezTo>
                    <a:pt x="2898690" y="104298"/>
                    <a:pt x="2897180" y="125548"/>
                    <a:pt x="2895938" y="146797"/>
                  </a:cubicBezTo>
                  <a:cubicBezTo>
                    <a:pt x="2882560" y="374570"/>
                    <a:pt x="2869656" y="602343"/>
                    <a:pt x="2856160" y="829998"/>
                  </a:cubicBezTo>
                  <a:cubicBezTo>
                    <a:pt x="2853320" y="877116"/>
                    <a:pt x="2851306" y="924470"/>
                    <a:pt x="2844204" y="970995"/>
                  </a:cubicBezTo>
                  <a:cubicBezTo>
                    <a:pt x="2841716" y="987096"/>
                    <a:pt x="2827866" y="1004261"/>
                    <a:pt x="2814608" y="1015744"/>
                  </a:cubicBezTo>
                  <a:cubicBezTo>
                    <a:pt x="2493072" y="1293950"/>
                    <a:pt x="2148572" y="1540191"/>
                    <a:pt x="1787260" y="1764176"/>
                  </a:cubicBezTo>
                  <a:cubicBezTo>
                    <a:pt x="1465134" y="1963891"/>
                    <a:pt x="1130696" y="2139930"/>
                    <a:pt x="788326" y="2301407"/>
                  </a:cubicBezTo>
                  <a:cubicBezTo>
                    <a:pt x="662720" y="2360599"/>
                    <a:pt x="533680" y="2412571"/>
                    <a:pt x="394458" y="2472829"/>
                  </a:cubicBezTo>
                  <a:cubicBezTo>
                    <a:pt x="402982" y="2450099"/>
                    <a:pt x="405704" y="2437906"/>
                    <a:pt x="411744" y="2427724"/>
                  </a:cubicBezTo>
                  <a:cubicBezTo>
                    <a:pt x="555462" y="2186218"/>
                    <a:pt x="698944" y="1944477"/>
                    <a:pt x="844440" y="1704036"/>
                  </a:cubicBezTo>
                  <a:cubicBezTo>
                    <a:pt x="867762" y="1665442"/>
                    <a:pt x="868946" y="1647093"/>
                    <a:pt x="824196" y="1623534"/>
                  </a:cubicBezTo>
                  <a:cubicBezTo>
                    <a:pt x="561264" y="1485616"/>
                    <a:pt x="300224" y="1344145"/>
                    <a:pt x="38592" y="1203859"/>
                  </a:cubicBezTo>
                  <a:cubicBezTo>
                    <a:pt x="28412" y="1198413"/>
                    <a:pt x="18468" y="1192375"/>
                    <a:pt x="0" y="1181957"/>
                  </a:cubicBezTo>
                  <a:cubicBezTo>
                    <a:pt x="94234" y="1139338"/>
                    <a:pt x="182076" y="1100272"/>
                    <a:pt x="269444" y="1059903"/>
                  </a:cubicBezTo>
                  <a:cubicBezTo>
                    <a:pt x="574760" y="919024"/>
                    <a:pt x="870132" y="760270"/>
                    <a:pt x="1154492" y="580206"/>
                  </a:cubicBezTo>
                  <a:cubicBezTo>
                    <a:pt x="1425594" y="408547"/>
                    <a:pt x="1685448" y="222683"/>
                    <a:pt x="1929916" y="15153"/>
                  </a:cubicBezTo>
                  <a:cubicBezTo>
                    <a:pt x="1939384" y="7103"/>
                    <a:pt x="1954064" y="591"/>
                    <a:pt x="1966258" y="591"/>
                  </a:cubicBezTo>
                  <a:lnTo>
                    <a:pt x="2906356" y="0"/>
                  </a:ln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270">
              <a:extLst>
                <a:ext uri="{FF2B5EF4-FFF2-40B4-BE49-F238E27FC236}">
                  <a16:creationId xmlns:a16="http://schemas.microsoft.com/office/drawing/2014/main" id="{11DA6433-F3FC-37DA-78D6-51E76AD490C4}"/>
                </a:ext>
              </a:extLst>
            </p:cNvPr>
            <p:cNvSpPr/>
            <p:nvPr/>
          </p:nvSpPr>
          <p:spPr>
            <a:xfrm>
              <a:off x="11222945" y="-1415287"/>
              <a:ext cx="3646736" cy="2083460"/>
            </a:xfrm>
            <a:custGeom>
              <a:avLst/>
              <a:gdLst>
                <a:gd name="connsiteX0" fmla="*/ 586954 w 3646736"/>
                <a:gd name="connsiteY0" fmla="*/ 0 h 2083462"/>
                <a:gd name="connsiteX1" fmla="*/ 851070 w 3646736"/>
                <a:gd name="connsiteY1" fmla="*/ 119332 h 2083462"/>
                <a:gd name="connsiteX2" fmla="*/ 2336567 w 3646736"/>
                <a:gd name="connsiteY2" fmla="*/ 617852 h 2083462"/>
                <a:gd name="connsiteX3" fmla="*/ 2996683 w 3646736"/>
                <a:gd name="connsiteY3" fmla="*/ 754468 h 2083462"/>
                <a:gd name="connsiteX4" fmla="*/ 3086302 w 3646736"/>
                <a:gd name="connsiteY4" fmla="*/ 799928 h 2083462"/>
                <a:gd name="connsiteX5" fmla="*/ 3634068 w 3646736"/>
                <a:gd name="connsiteY5" fmla="*/ 1531904 h 2083462"/>
                <a:gd name="connsiteX6" fmla="*/ 3646736 w 3646736"/>
                <a:gd name="connsiteY6" fmla="*/ 1557121 h 2083462"/>
                <a:gd name="connsiteX7" fmla="*/ 3511659 w 3646736"/>
                <a:gd name="connsiteY7" fmla="*/ 1650171 h 2083462"/>
                <a:gd name="connsiteX8" fmla="*/ 2892860 w 3646736"/>
                <a:gd name="connsiteY8" fmla="*/ 2062269 h 2083462"/>
                <a:gd name="connsiteX9" fmla="*/ 2784300 w 3646736"/>
                <a:gd name="connsiteY9" fmla="*/ 2080975 h 2083462"/>
                <a:gd name="connsiteX10" fmla="*/ 1894162 w 3646736"/>
                <a:gd name="connsiteY10" fmla="*/ 1895229 h 2083462"/>
                <a:gd name="connsiteX11" fmla="*/ 1214040 w 3646736"/>
                <a:gd name="connsiteY11" fmla="*/ 1693145 h 2083462"/>
                <a:gd name="connsiteX12" fmla="*/ 324730 w 3646736"/>
                <a:gd name="connsiteY12" fmla="*/ 1355628 h 2083462"/>
                <a:gd name="connsiteX13" fmla="*/ 0 w 3646736"/>
                <a:gd name="connsiteY13" fmla="*/ 1207292 h 2083462"/>
                <a:gd name="connsiteX14" fmla="*/ 1776 w 3646736"/>
                <a:gd name="connsiteY14" fmla="*/ 1192019 h 2083462"/>
                <a:gd name="connsiteX15" fmla="*/ 334201 w 3646736"/>
                <a:gd name="connsiteY15" fmla="*/ 1102048 h 2083462"/>
                <a:gd name="connsiteX16" fmla="*/ 829760 w 3646736"/>
                <a:gd name="connsiteY16" fmla="*/ 969337 h 2083462"/>
                <a:gd name="connsiteX17" fmla="*/ 872618 w 3646736"/>
                <a:gd name="connsiteY17" fmla="*/ 893453 h 2083462"/>
                <a:gd name="connsiteX18" fmla="*/ 591570 w 3646736"/>
                <a:gd name="connsiteY18" fmla="*/ 33267 h 2083462"/>
                <a:gd name="connsiteX19" fmla="*/ 586954 w 3646736"/>
                <a:gd name="connsiteY19" fmla="*/ 237 h 2083462"/>
                <a:gd name="connsiteX20" fmla="*/ 586954 w 3646736"/>
                <a:gd name="connsiteY20" fmla="*/ 0 h 208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46736" h="2083462">
                  <a:moveTo>
                    <a:pt x="586954" y="0"/>
                  </a:moveTo>
                  <a:cubicBezTo>
                    <a:pt x="681187" y="42618"/>
                    <a:pt x="765596" y="82160"/>
                    <a:pt x="851070" y="119332"/>
                  </a:cubicBezTo>
                  <a:cubicBezTo>
                    <a:pt x="1331832" y="328163"/>
                    <a:pt x="1826920" y="495797"/>
                    <a:pt x="2336567" y="617852"/>
                  </a:cubicBezTo>
                  <a:cubicBezTo>
                    <a:pt x="2554988" y="670178"/>
                    <a:pt x="2776960" y="707587"/>
                    <a:pt x="2996683" y="754468"/>
                  </a:cubicBezTo>
                  <a:cubicBezTo>
                    <a:pt x="3028766" y="761335"/>
                    <a:pt x="3067834" y="775778"/>
                    <a:pt x="3086302" y="799928"/>
                  </a:cubicBezTo>
                  <a:cubicBezTo>
                    <a:pt x="3270982" y="1042262"/>
                    <a:pt x="3452111" y="1287438"/>
                    <a:pt x="3634068" y="1531904"/>
                  </a:cubicBezTo>
                  <a:cubicBezTo>
                    <a:pt x="3638686" y="1538060"/>
                    <a:pt x="3641172" y="1545755"/>
                    <a:pt x="3646736" y="1557121"/>
                  </a:cubicBezTo>
                  <a:cubicBezTo>
                    <a:pt x="3601514" y="1588255"/>
                    <a:pt x="3557002" y="1619746"/>
                    <a:pt x="3511659" y="1650171"/>
                  </a:cubicBezTo>
                  <a:cubicBezTo>
                    <a:pt x="3305905" y="1788207"/>
                    <a:pt x="3100862" y="1927548"/>
                    <a:pt x="2892860" y="2062269"/>
                  </a:cubicBezTo>
                  <a:cubicBezTo>
                    <a:pt x="2864211" y="2080855"/>
                    <a:pt x="2818396" y="2087604"/>
                    <a:pt x="2784300" y="2080975"/>
                  </a:cubicBezTo>
                  <a:cubicBezTo>
                    <a:pt x="2486918" y="2022256"/>
                    <a:pt x="2188588" y="1966614"/>
                    <a:pt x="1894162" y="1895229"/>
                  </a:cubicBezTo>
                  <a:cubicBezTo>
                    <a:pt x="1664495" y="1839587"/>
                    <a:pt x="1437196" y="1771042"/>
                    <a:pt x="1214040" y="1693145"/>
                  </a:cubicBezTo>
                  <a:cubicBezTo>
                    <a:pt x="914763" y="1588611"/>
                    <a:pt x="619865" y="1471528"/>
                    <a:pt x="324730" y="1355628"/>
                  </a:cubicBezTo>
                  <a:cubicBezTo>
                    <a:pt x="214159" y="1312180"/>
                    <a:pt x="108086" y="1257014"/>
                    <a:pt x="0" y="1207292"/>
                  </a:cubicBezTo>
                  <a:cubicBezTo>
                    <a:pt x="592" y="1202201"/>
                    <a:pt x="1185" y="1197110"/>
                    <a:pt x="1776" y="1192019"/>
                  </a:cubicBezTo>
                  <a:cubicBezTo>
                    <a:pt x="112584" y="1162068"/>
                    <a:pt x="223392" y="1131999"/>
                    <a:pt x="334201" y="1102048"/>
                  </a:cubicBezTo>
                  <a:cubicBezTo>
                    <a:pt x="499230" y="1057416"/>
                    <a:pt x="664021" y="1011364"/>
                    <a:pt x="829760" y="969337"/>
                  </a:cubicBezTo>
                  <a:cubicBezTo>
                    <a:pt x="876762" y="957381"/>
                    <a:pt x="888954" y="942345"/>
                    <a:pt x="872618" y="893453"/>
                  </a:cubicBezTo>
                  <a:cubicBezTo>
                    <a:pt x="776962" y="607316"/>
                    <a:pt x="684739" y="320113"/>
                    <a:pt x="591570" y="33267"/>
                  </a:cubicBezTo>
                  <a:cubicBezTo>
                    <a:pt x="589795" y="27820"/>
                    <a:pt x="589913" y="21782"/>
                    <a:pt x="586954" y="237"/>
                  </a:cubicBezTo>
                  <a:lnTo>
                    <a:pt x="586954" y="0"/>
                  </a:ln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269">
              <a:extLst>
                <a:ext uri="{FF2B5EF4-FFF2-40B4-BE49-F238E27FC236}">
                  <a16:creationId xmlns:a16="http://schemas.microsoft.com/office/drawing/2014/main" id="{BEB9567D-6AE0-869F-62DF-67F16396A548}"/>
                </a:ext>
              </a:extLst>
            </p:cNvPr>
            <p:cNvSpPr/>
            <p:nvPr/>
          </p:nvSpPr>
          <p:spPr>
            <a:xfrm>
              <a:off x="17216194" y="-1157993"/>
              <a:ext cx="3117438" cy="1905128"/>
            </a:xfrm>
            <a:custGeom>
              <a:avLst/>
              <a:gdLst>
                <a:gd name="connsiteX0" fmla="*/ 2268942 w 3117438"/>
                <a:gd name="connsiteY0" fmla="*/ 1 h 1905129"/>
                <a:gd name="connsiteX1" fmla="*/ 2295370 w 3117438"/>
                <a:gd name="connsiteY1" fmla="*/ 5521 h 1905129"/>
                <a:gd name="connsiteX2" fmla="*/ 3107730 w 3117438"/>
                <a:gd name="connsiteY2" fmla="*/ 436561 h 1905129"/>
                <a:gd name="connsiteX3" fmla="*/ 3117438 w 3117438"/>
                <a:gd name="connsiteY3" fmla="*/ 449465 h 1905129"/>
                <a:gd name="connsiteX4" fmla="*/ 2854030 w 3117438"/>
                <a:gd name="connsiteY4" fmla="*/ 892580 h 1905129"/>
                <a:gd name="connsiteX5" fmla="*/ 2632650 w 3117438"/>
                <a:gd name="connsiteY5" fmla="*/ 1260995 h 1905129"/>
                <a:gd name="connsiteX6" fmla="*/ 2573102 w 3117438"/>
                <a:gd name="connsiteY6" fmla="*/ 1312493 h 1905129"/>
                <a:gd name="connsiteX7" fmla="*/ 1217946 w 3117438"/>
                <a:gd name="connsiteY7" fmla="*/ 1713938 h 1905129"/>
                <a:gd name="connsiteX8" fmla="*/ 454008 w 3117438"/>
                <a:gd name="connsiteY8" fmla="*/ 1864524 h 1905129"/>
                <a:gd name="connsiteX9" fmla="*/ 119570 w 3117438"/>
                <a:gd name="connsiteY9" fmla="*/ 1905129 h 1905129"/>
                <a:gd name="connsiteX10" fmla="*/ 763942 w 3117438"/>
                <a:gd name="connsiteY10" fmla="*/ 1211392 h 1905129"/>
                <a:gd name="connsiteX11" fmla="*/ 764058 w 3117438"/>
                <a:gd name="connsiteY11" fmla="*/ 1211392 h 1905129"/>
                <a:gd name="connsiteX12" fmla="*/ 0 w 3117438"/>
                <a:gd name="connsiteY12" fmla="*/ 566311 h 1905129"/>
                <a:gd name="connsiteX13" fmla="*/ 291820 w 3117438"/>
                <a:gd name="connsiteY13" fmla="*/ 515998 h 1905129"/>
                <a:gd name="connsiteX14" fmla="*/ 959276 w 3117438"/>
                <a:gd name="connsiteY14" fmla="*/ 386603 h 1905129"/>
                <a:gd name="connsiteX15" fmla="*/ 1920208 w 3117438"/>
                <a:gd name="connsiteY15" fmla="*/ 118460 h 1905129"/>
                <a:gd name="connsiteX16" fmla="*/ 2241270 w 3117438"/>
                <a:gd name="connsiteY16" fmla="*/ 4336 h 1905129"/>
                <a:gd name="connsiteX17" fmla="*/ 2268942 w 3117438"/>
                <a:gd name="connsiteY17" fmla="*/ 1 h 19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7438" h="1905129">
                  <a:moveTo>
                    <a:pt x="2268942" y="1"/>
                  </a:moveTo>
                  <a:cubicBezTo>
                    <a:pt x="2278620" y="46"/>
                    <a:pt x="2288090" y="1733"/>
                    <a:pt x="2295370" y="5521"/>
                  </a:cubicBezTo>
                  <a:cubicBezTo>
                    <a:pt x="2566710" y="148175"/>
                    <a:pt x="2837222" y="292368"/>
                    <a:pt x="3107730" y="436561"/>
                  </a:cubicBezTo>
                  <a:cubicBezTo>
                    <a:pt x="3110810" y="438218"/>
                    <a:pt x="3112466" y="442717"/>
                    <a:pt x="3117438" y="449465"/>
                  </a:cubicBezTo>
                  <a:cubicBezTo>
                    <a:pt x="3030188" y="596144"/>
                    <a:pt x="2942230" y="744362"/>
                    <a:pt x="2854030" y="892580"/>
                  </a:cubicBezTo>
                  <a:cubicBezTo>
                    <a:pt x="2780750" y="1015701"/>
                    <a:pt x="2708062" y="1139295"/>
                    <a:pt x="2632650" y="1260995"/>
                  </a:cubicBezTo>
                  <a:cubicBezTo>
                    <a:pt x="2619392" y="1282423"/>
                    <a:pt x="2596424" y="1303496"/>
                    <a:pt x="2573102" y="1312493"/>
                  </a:cubicBezTo>
                  <a:cubicBezTo>
                    <a:pt x="2132000" y="1481547"/>
                    <a:pt x="1680478" y="1616743"/>
                    <a:pt x="1217946" y="1713938"/>
                  </a:cubicBezTo>
                  <a:cubicBezTo>
                    <a:pt x="963894" y="1767328"/>
                    <a:pt x="709246" y="1817643"/>
                    <a:pt x="454008" y="1864524"/>
                  </a:cubicBezTo>
                  <a:cubicBezTo>
                    <a:pt x="348646" y="1883939"/>
                    <a:pt x="241034" y="1890804"/>
                    <a:pt x="119570" y="1905129"/>
                  </a:cubicBezTo>
                  <a:cubicBezTo>
                    <a:pt x="338346" y="1669543"/>
                    <a:pt x="548598" y="1443191"/>
                    <a:pt x="763942" y="1211392"/>
                  </a:cubicBezTo>
                  <a:lnTo>
                    <a:pt x="764058" y="1211392"/>
                  </a:lnTo>
                  <a:cubicBezTo>
                    <a:pt x="508110" y="995339"/>
                    <a:pt x="258790" y="784851"/>
                    <a:pt x="0" y="566311"/>
                  </a:cubicBezTo>
                  <a:cubicBezTo>
                    <a:pt x="104062" y="548435"/>
                    <a:pt x="198178" y="533519"/>
                    <a:pt x="291820" y="515998"/>
                  </a:cubicBezTo>
                  <a:cubicBezTo>
                    <a:pt x="514622" y="474326"/>
                    <a:pt x="739790" y="441534"/>
                    <a:pt x="959276" y="386603"/>
                  </a:cubicBezTo>
                  <a:cubicBezTo>
                    <a:pt x="1281758" y="305982"/>
                    <a:pt x="1600924" y="211393"/>
                    <a:pt x="1920208" y="118460"/>
                  </a:cubicBezTo>
                  <a:cubicBezTo>
                    <a:pt x="2029122" y="86732"/>
                    <a:pt x="2133894" y="41391"/>
                    <a:pt x="2241270" y="4336"/>
                  </a:cubicBezTo>
                  <a:cubicBezTo>
                    <a:pt x="2249378" y="1555"/>
                    <a:pt x="2259262" y="-44"/>
                    <a:pt x="2268942" y="1"/>
                  </a:cubicBez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68">
              <a:extLst>
                <a:ext uri="{FF2B5EF4-FFF2-40B4-BE49-F238E27FC236}">
                  <a16:creationId xmlns:a16="http://schemas.microsoft.com/office/drawing/2014/main" id="{5A894CCD-18BE-B43D-36AB-12E254D16C37}"/>
                </a:ext>
              </a:extLst>
            </p:cNvPr>
            <p:cNvSpPr/>
            <p:nvPr/>
          </p:nvSpPr>
          <p:spPr>
            <a:xfrm>
              <a:off x="14313389" y="-612162"/>
              <a:ext cx="3431868" cy="1449744"/>
            </a:xfrm>
            <a:custGeom>
              <a:avLst/>
              <a:gdLst>
                <a:gd name="connsiteX0" fmla="*/ 204098 w 3431868"/>
                <a:gd name="connsiteY0" fmla="*/ 0 h 1449745"/>
                <a:gd name="connsiteX1" fmla="*/ 437670 w 3431868"/>
                <a:gd name="connsiteY1" fmla="*/ 28057 h 1449745"/>
                <a:gd name="connsiteX2" fmla="*/ 729371 w 3431868"/>
                <a:gd name="connsiteY2" fmla="*/ 58126 h 1449745"/>
                <a:gd name="connsiteX3" fmla="*/ 1412452 w 3431868"/>
                <a:gd name="connsiteY3" fmla="*/ 86540 h 1449745"/>
                <a:gd name="connsiteX4" fmla="*/ 2324018 w 3431868"/>
                <a:gd name="connsiteY4" fmla="*/ 71031 h 1449745"/>
                <a:gd name="connsiteX5" fmla="*/ 2635136 w 3431868"/>
                <a:gd name="connsiteY5" fmla="*/ 49840 h 1449745"/>
                <a:gd name="connsiteX6" fmla="*/ 2700722 w 3431868"/>
                <a:gd name="connsiteY6" fmla="*/ 66177 h 1449745"/>
                <a:gd name="connsiteX7" fmla="*/ 3431868 w 3431868"/>
                <a:gd name="connsiteY7" fmla="*/ 679531 h 1449745"/>
                <a:gd name="connsiteX8" fmla="*/ 3007102 w 3431868"/>
                <a:gd name="connsiteY8" fmla="*/ 1136616 h 1449745"/>
                <a:gd name="connsiteX9" fmla="*/ 2807860 w 3431868"/>
                <a:gd name="connsiteY9" fmla="*/ 1346394 h 1449745"/>
                <a:gd name="connsiteX10" fmla="*/ 2706404 w 3431868"/>
                <a:gd name="connsiteY10" fmla="*/ 1391380 h 1449745"/>
                <a:gd name="connsiteX11" fmla="*/ 2145613 w 3431868"/>
                <a:gd name="connsiteY11" fmla="*/ 1438498 h 1449745"/>
                <a:gd name="connsiteX12" fmla="*/ 2127856 w 3431868"/>
                <a:gd name="connsiteY12" fmla="*/ 1439090 h 1449745"/>
                <a:gd name="connsiteX13" fmla="*/ 1644607 w 3431868"/>
                <a:gd name="connsiteY13" fmla="*/ 1449744 h 1449745"/>
                <a:gd name="connsiteX14" fmla="*/ 1137682 w 3431868"/>
                <a:gd name="connsiteY14" fmla="*/ 1437787 h 1449745"/>
                <a:gd name="connsiteX15" fmla="*/ 477330 w 3431868"/>
                <a:gd name="connsiteY15" fmla="*/ 1382383 h 1449745"/>
                <a:gd name="connsiteX16" fmla="*/ 15982 w 3431868"/>
                <a:gd name="connsiteY16" fmla="*/ 1332188 h 1449745"/>
                <a:gd name="connsiteX17" fmla="*/ 0 w 3431868"/>
                <a:gd name="connsiteY17" fmla="*/ 1324611 h 1449745"/>
                <a:gd name="connsiteX18" fmla="*/ 118 w 3431868"/>
                <a:gd name="connsiteY18" fmla="*/ 1324493 h 1449745"/>
                <a:gd name="connsiteX19" fmla="*/ 792825 w 3431868"/>
                <a:gd name="connsiteY19" fmla="*/ 792943 h 1449745"/>
                <a:gd name="connsiteX20" fmla="*/ 204098 w 3431868"/>
                <a:gd name="connsiteY20" fmla="*/ 0 h 144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1868" h="1449745">
                  <a:moveTo>
                    <a:pt x="204098" y="0"/>
                  </a:moveTo>
                  <a:cubicBezTo>
                    <a:pt x="292056" y="10654"/>
                    <a:pt x="364865" y="19888"/>
                    <a:pt x="437670" y="28057"/>
                  </a:cubicBezTo>
                  <a:cubicBezTo>
                    <a:pt x="534864" y="38830"/>
                    <a:pt x="631822" y="52918"/>
                    <a:pt x="729371" y="58126"/>
                  </a:cubicBezTo>
                  <a:cubicBezTo>
                    <a:pt x="956908" y="70439"/>
                    <a:pt x="1184681" y="85474"/>
                    <a:pt x="1412452" y="86540"/>
                  </a:cubicBezTo>
                  <a:cubicBezTo>
                    <a:pt x="1716349" y="87960"/>
                    <a:pt x="2020243" y="78726"/>
                    <a:pt x="2324018" y="71031"/>
                  </a:cubicBezTo>
                  <a:cubicBezTo>
                    <a:pt x="2427844" y="68426"/>
                    <a:pt x="2531312" y="55286"/>
                    <a:pt x="2635136" y="49840"/>
                  </a:cubicBezTo>
                  <a:cubicBezTo>
                    <a:pt x="2656918" y="48656"/>
                    <a:pt x="2684976" y="53154"/>
                    <a:pt x="2700722" y="66177"/>
                  </a:cubicBezTo>
                  <a:cubicBezTo>
                    <a:pt x="2944358" y="268615"/>
                    <a:pt x="3186338" y="473067"/>
                    <a:pt x="3431868" y="679531"/>
                  </a:cubicBezTo>
                  <a:cubicBezTo>
                    <a:pt x="3288504" y="833905"/>
                    <a:pt x="3147862" y="985438"/>
                    <a:pt x="3007102" y="1136616"/>
                  </a:cubicBezTo>
                  <a:cubicBezTo>
                    <a:pt x="2941398" y="1207291"/>
                    <a:pt x="2877826" y="1280216"/>
                    <a:pt x="2807860" y="1346394"/>
                  </a:cubicBezTo>
                  <a:cubicBezTo>
                    <a:pt x="2782290" y="1370545"/>
                    <a:pt x="2741802" y="1387948"/>
                    <a:pt x="2706404" y="1391380"/>
                  </a:cubicBezTo>
                  <a:cubicBezTo>
                    <a:pt x="2519710" y="1410086"/>
                    <a:pt x="2332544" y="1423345"/>
                    <a:pt x="2145613" y="1438498"/>
                  </a:cubicBezTo>
                  <a:cubicBezTo>
                    <a:pt x="2139694" y="1438972"/>
                    <a:pt x="2133776" y="1438853"/>
                    <a:pt x="2127856" y="1439090"/>
                  </a:cubicBezTo>
                  <a:cubicBezTo>
                    <a:pt x="1966734" y="1442878"/>
                    <a:pt x="1805729" y="1449863"/>
                    <a:pt x="1644607" y="1449744"/>
                  </a:cubicBezTo>
                  <a:cubicBezTo>
                    <a:pt x="1475671" y="1449744"/>
                    <a:pt x="1306381" y="1448087"/>
                    <a:pt x="1137682" y="1437787"/>
                  </a:cubicBezTo>
                  <a:cubicBezTo>
                    <a:pt x="917248" y="1424292"/>
                    <a:pt x="697172" y="1402983"/>
                    <a:pt x="477330" y="1382383"/>
                  </a:cubicBezTo>
                  <a:cubicBezTo>
                    <a:pt x="323310" y="1367941"/>
                    <a:pt x="169764" y="1349117"/>
                    <a:pt x="15982" y="1332188"/>
                  </a:cubicBezTo>
                  <a:cubicBezTo>
                    <a:pt x="12786" y="1331834"/>
                    <a:pt x="9826" y="1329347"/>
                    <a:pt x="0" y="1324611"/>
                  </a:cubicBezTo>
                  <a:lnTo>
                    <a:pt x="118" y="1324493"/>
                  </a:lnTo>
                  <a:cubicBezTo>
                    <a:pt x="263882" y="1147626"/>
                    <a:pt x="524210" y="973008"/>
                    <a:pt x="792825" y="792943"/>
                  </a:cubicBezTo>
                  <a:cubicBezTo>
                    <a:pt x="598200" y="530721"/>
                    <a:pt x="405706" y="271576"/>
                    <a:pt x="204098" y="0"/>
                  </a:cubicBezTo>
                  <a:close/>
                </a:path>
              </a:pathLst>
            </a:custGeom>
            <a:solidFill>
              <a:srgbClr val="ED7D31"/>
            </a:solidFill>
            <a:ln w="12700" cap="flat" cmpd="sng" algn="ctr">
              <a:noFill/>
              <a:prstDash val="solid"/>
              <a:miter lim="800000"/>
            </a:ln>
            <a:effectLst/>
            <a:sp3d extrusionH="254000" contourW="12700" prstMaterial="dkEdge">
              <a:extrusionClr>
                <a:sysClr val="window" lastClr="FFFFFF"/>
              </a:extrusionClr>
              <a:contourClr>
                <a:schemeClr val="bg1">
                  <a:lumMod val="50000"/>
                </a:schemeClr>
              </a:contourClr>
            </a:sp3d>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61">
              <a:extLst>
                <a:ext uri="{FF2B5EF4-FFF2-40B4-BE49-F238E27FC236}">
                  <a16:creationId xmlns:a16="http://schemas.microsoft.com/office/drawing/2014/main" id="{751E53E3-F397-6643-3499-FE975383FAD7}"/>
                </a:ext>
              </a:extLst>
            </p:cNvPr>
            <p:cNvSpPr/>
            <p:nvPr/>
          </p:nvSpPr>
          <p:spPr>
            <a:xfrm>
              <a:off x="9871527" y="-1878479"/>
              <a:ext cx="1115331" cy="970505"/>
            </a:xfrm>
            <a:custGeom>
              <a:avLst/>
              <a:gdLst>
                <a:gd name="connsiteX0" fmla="*/ 1031885 w 1115331"/>
                <a:gd name="connsiteY0" fmla="*/ 746324 h 970506"/>
                <a:gd name="connsiteX1" fmla="*/ 1013461 w 1115331"/>
                <a:gd name="connsiteY1" fmla="*/ 763483 h 970506"/>
                <a:gd name="connsiteX2" fmla="*/ 972099 w 1115331"/>
                <a:gd name="connsiteY2" fmla="*/ 832661 h 970506"/>
                <a:gd name="connsiteX3" fmla="*/ 966681 w 1115331"/>
                <a:gd name="connsiteY3" fmla="*/ 855238 h 970506"/>
                <a:gd name="connsiteX4" fmla="*/ 979505 w 1115331"/>
                <a:gd name="connsiteY4" fmla="*/ 872216 h 970506"/>
                <a:gd name="connsiteX5" fmla="*/ 993954 w 1115331"/>
                <a:gd name="connsiteY5" fmla="*/ 876551 h 970506"/>
                <a:gd name="connsiteX6" fmla="*/ 1007501 w 1115331"/>
                <a:gd name="connsiteY6" fmla="*/ 872036 h 970506"/>
                <a:gd name="connsiteX7" fmla="*/ 1018880 w 1115331"/>
                <a:gd name="connsiteY7" fmla="*/ 859031 h 970506"/>
                <a:gd name="connsiteX8" fmla="*/ 1059520 w 1115331"/>
                <a:gd name="connsiteY8" fmla="*/ 790937 h 970506"/>
                <a:gd name="connsiteX9" fmla="*/ 1065841 w 1115331"/>
                <a:gd name="connsiteY9" fmla="*/ 774140 h 970506"/>
                <a:gd name="connsiteX10" fmla="*/ 1063674 w 1115331"/>
                <a:gd name="connsiteY10" fmla="*/ 759871 h 970506"/>
                <a:gd name="connsiteX11" fmla="*/ 1053198 w 1115331"/>
                <a:gd name="connsiteY11" fmla="*/ 749033 h 970506"/>
                <a:gd name="connsiteX12" fmla="*/ 1053379 w 1115331"/>
                <a:gd name="connsiteY12" fmla="*/ 749033 h 970506"/>
                <a:gd name="connsiteX13" fmla="*/ 1031885 w 1115331"/>
                <a:gd name="connsiteY13" fmla="*/ 746324 h 970506"/>
                <a:gd name="connsiteX14" fmla="*/ 1032426 w 1115331"/>
                <a:gd name="connsiteY14" fmla="*/ 712909 h 970506"/>
                <a:gd name="connsiteX15" fmla="*/ 1056810 w 1115331"/>
                <a:gd name="connsiteY15" fmla="*/ 719412 h 970506"/>
                <a:gd name="connsiteX16" fmla="*/ 1056630 w 1115331"/>
                <a:gd name="connsiteY16" fmla="*/ 719050 h 970506"/>
                <a:gd name="connsiteX17" fmla="*/ 1073608 w 1115331"/>
                <a:gd name="connsiteY17" fmla="*/ 739460 h 970506"/>
                <a:gd name="connsiteX18" fmla="*/ 1075956 w 1115331"/>
                <a:gd name="connsiteY18" fmla="*/ 763844 h 970506"/>
                <a:gd name="connsiteX19" fmla="*/ 1088961 w 1115331"/>
                <a:gd name="connsiteY19" fmla="*/ 742170 h 970506"/>
                <a:gd name="connsiteX20" fmla="*/ 1115331 w 1115331"/>
                <a:gd name="connsiteY20" fmla="*/ 757884 h 970506"/>
                <a:gd name="connsiteX21" fmla="*/ 1004792 w 1115331"/>
                <a:gd name="connsiteY21" fmla="*/ 943020 h 970506"/>
                <a:gd name="connsiteX22" fmla="*/ 983840 w 1115331"/>
                <a:gd name="connsiteY22" fmla="*/ 964694 h 970506"/>
                <a:gd name="connsiteX23" fmla="*/ 957288 w 1115331"/>
                <a:gd name="connsiteY23" fmla="*/ 970293 h 970506"/>
                <a:gd name="connsiteX24" fmla="*/ 926944 w 1115331"/>
                <a:gd name="connsiteY24" fmla="*/ 959637 h 970506"/>
                <a:gd name="connsiteX25" fmla="*/ 898767 w 1115331"/>
                <a:gd name="connsiteY25" fmla="*/ 926041 h 970506"/>
                <a:gd name="connsiteX26" fmla="*/ 907076 w 1115331"/>
                <a:gd name="connsiteY26" fmla="*/ 883776 h 970506"/>
                <a:gd name="connsiteX27" fmla="*/ 908340 w 1115331"/>
                <a:gd name="connsiteY27" fmla="*/ 881789 h 970506"/>
                <a:gd name="connsiteX28" fmla="*/ 934891 w 1115331"/>
                <a:gd name="connsiteY28" fmla="*/ 897684 h 970506"/>
                <a:gd name="connsiteX29" fmla="*/ 933627 w 1115331"/>
                <a:gd name="connsiteY29" fmla="*/ 899671 h 970506"/>
                <a:gd name="connsiteX30" fmla="*/ 929292 w 1115331"/>
                <a:gd name="connsiteY30" fmla="*/ 920442 h 970506"/>
                <a:gd name="connsiteX31" fmla="*/ 942297 w 1115331"/>
                <a:gd name="connsiteY31" fmla="*/ 936517 h 970506"/>
                <a:gd name="connsiteX32" fmla="*/ 962526 w 1115331"/>
                <a:gd name="connsiteY32" fmla="*/ 940672 h 970506"/>
                <a:gd name="connsiteX33" fmla="*/ 978421 w 1115331"/>
                <a:gd name="connsiteY33" fmla="*/ 927486 h 970506"/>
                <a:gd name="connsiteX34" fmla="*/ 1003347 w 1115331"/>
                <a:gd name="connsiteY34" fmla="*/ 885763 h 970506"/>
                <a:gd name="connsiteX35" fmla="*/ 995219 w 1115331"/>
                <a:gd name="connsiteY35" fmla="*/ 891182 h 970506"/>
                <a:gd name="connsiteX36" fmla="*/ 981492 w 1115331"/>
                <a:gd name="connsiteY36" fmla="*/ 895336 h 970506"/>
                <a:gd name="connsiteX37" fmla="*/ 954940 w 1115331"/>
                <a:gd name="connsiteY37" fmla="*/ 889737 h 970506"/>
                <a:gd name="connsiteX38" fmla="*/ 937601 w 1115331"/>
                <a:gd name="connsiteY38" fmla="*/ 871494 h 970506"/>
                <a:gd name="connsiteX39" fmla="*/ 934530 w 1115331"/>
                <a:gd name="connsiteY39" fmla="*/ 846749 h 970506"/>
                <a:gd name="connsiteX40" fmla="*/ 945909 w 1115331"/>
                <a:gd name="connsiteY40" fmla="*/ 817308 h 970506"/>
                <a:gd name="connsiteX41" fmla="*/ 987633 w 1115331"/>
                <a:gd name="connsiteY41" fmla="*/ 747408 h 970506"/>
                <a:gd name="connsiteX42" fmla="*/ 1008765 w 1115331"/>
                <a:gd name="connsiteY42" fmla="*/ 722482 h 970506"/>
                <a:gd name="connsiteX43" fmla="*/ 1032426 w 1115331"/>
                <a:gd name="connsiteY43" fmla="*/ 712909 h 970506"/>
                <a:gd name="connsiteX44" fmla="*/ 956205 w 1115331"/>
                <a:gd name="connsiteY44" fmla="*/ 657639 h 970506"/>
                <a:gd name="connsiteX45" fmla="*/ 956386 w 1115331"/>
                <a:gd name="connsiteY45" fmla="*/ 657820 h 970506"/>
                <a:gd name="connsiteX46" fmla="*/ 956324 w 1115331"/>
                <a:gd name="connsiteY46" fmla="*/ 657805 h 970506"/>
                <a:gd name="connsiteX47" fmla="*/ 893710 w 1115331"/>
                <a:gd name="connsiteY47" fmla="*/ 622418 h 970506"/>
                <a:gd name="connsiteX48" fmla="*/ 919900 w 1115331"/>
                <a:gd name="connsiteY48" fmla="*/ 638854 h 970506"/>
                <a:gd name="connsiteX49" fmla="*/ 906896 w 1115331"/>
                <a:gd name="connsiteY49" fmla="*/ 659626 h 970506"/>
                <a:gd name="connsiteX50" fmla="*/ 914482 w 1115331"/>
                <a:gd name="connsiteY50" fmla="*/ 655110 h 970506"/>
                <a:gd name="connsiteX51" fmla="*/ 928931 w 1115331"/>
                <a:gd name="connsiteY51" fmla="*/ 651137 h 970506"/>
                <a:gd name="connsiteX52" fmla="*/ 956324 w 1115331"/>
                <a:gd name="connsiteY52" fmla="*/ 657805 h 970506"/>
                <a:gd name="connsiteX53" fmla="*/ 977518 w 1115331"/>
                <a:gd name="connsiteY53" fmla="*/ 687441 h 970506"/>
                <a:gd name="connsiteX54" fmla="*/ 965236 w 1115331"/>
                <a:gd name="connsiteY54" fmla="*/ 728803 h 970506"/>
                <a:gd name="connsiteX55" fmla="*/ 891362 w 1115331"/>
                <a:gd name="connsiteY55" fmla="*/ 847110 h 970506"/>
                <a:gd name="connsiteX56" fmla="*/ 865172 w 1115331"/>
                <a:gd name="connsiteY56" fmla="*/ 830673 h 970506"/>
                <a:gd name="connsiteX57" fmla="*/ 936337 w 1115331"/>
                <a:gd name="connsiteY57" fmla="*/ 716882 h 970506"/>
                <a:gd name="connsiteX58" fmla="*/ 943381 w 1115331"/>
                <a:gd name="connsiteY58" fmla="*/ 692860 h 970506"/>
                <a:gd name="connsiteX59" fmla="*/ 930015 w 1115331"/>
                <a:gd name="connsiteY59" fmla="*/ 674979 h 970506"/>
                <a:gd name="connsiteX60" fmla="*/ 907799 w 1115331"/>
                <a:gd name="connsiteY60" fmla="*/ 671185 h 970506"/>
                <a:gd name="connsiteX61" fmla="*/ 888111 w 1115331"/>
                <a:gd name="connsiteY61" fmla="*/ 689609 h 970506"/>
                <a:gd name="connsiteX62" fmla="*/ 818211 w 1115331"/>
                <a:gd name="connsiteY62" fmla="*/ 801413 h 970506"/>
                <a:gd name="connsiteX63" fmla="*/ 792021 w 1115331"/>
                <a:gd name="connsiteY63" fmla="*/ 784976 h 970506"/>
                <a:gd name="connsiteX64" fmla="*/ 838620 w 1115331"/>
                <a:gd name="connsiteY64" fmla="*/ 586836 h 970506"/>
                <a:gd name="connsiteX65" fmla="*/ 864449 w 1115331"/>
                <a:gd name="connsiteY65" fmla="*/ 603634 h 970506"/>
                <a:gd name="connsiteX66" fmla="*/ 760412 w 1115331"/>
                <a:gd name="connsiteY66" fmla="*/ 764747 h 970506"/>
                <a:gd name="connsiteX67" fmla="*/ 734583 w 1115331"/>
                <a:gd name="connsiteY67" fmla="*/ 747949 h 970506"/>
                <a:gd name="connsiteX68" fmla="*/ 876912 w 1115331"/>
                <a:gd name="connsiteY68" fmla="*/ 527773 h 970506"/>
                <a:gd name="connsiteX69" fmla="*/ 902741 w 1115331"/>
                <a:gd name="connsiteY69" fmla="*/ 544571 h 970506"/>
                <a:gd name="connsiteX70" fmla="*/ 885943 w 1115331"/>
                <a:gd name="connsiteY70" fmla="*/ 570399 h 970506"/>
                <a:gd name="connsiteX71" fmla="*/ 860114 w 1115331"/>
                <a:gd name="connsiteY71" fmla="*/ 553602 h 970506"/>
                <a:gd name="connsiteX72" fmla="*/ 614109 w 1115331"/>
                <a:gd name="connsiteY72" fmla="*/ 440173 h 970506"/>
                <a:gd name="connsiteX73" fmla="*/ 641925 w 1115331"/>
                <a:gd name="connsiteY73" fmla="*/ 451732 h 970506"/>
                <a:gd name="connsiteX74" fmla="*/ 642467 w 1115331"/>
                <a:gd name="connsiteY74" fmla="*/ 451191 h 970506"/>
                <a:gd name="connsiteX75" fmla="*/ 663238 w 1115331"/>
                <a:gd name="connsiteY75" fmla="*/ 473226 h 970506"/>
                <a:gd name="connsiteX76" fmla="*/ 667934 w 1115331"/>
                <a:gd name="connsiteY76" fmla="*/ 498513 h 970506"/>
                <a:gd name="connsiteX77" fmla="*/ 656375 w 1115331"/>
                <a:gd name="connsiteY77" fmla="*/ 525967 h 970506"/>
                <a:gd name="connsiteX78" fmla="*/ 656013 w 1115331"/>
                <a:gd name="connsiteY78" fmla="*/ 526509 h 970506"/>
                <a:gd name="connsiteX79" fmla="*/ 631810 w 1115331"/>
                <a:gd name="connsiteY79" fmla="*/ 509712 h 970506"/>
                <a:gd name="connsiteX80" fmla="*/ 632171 w 1115331"/>
                <a:gd name="connsiteY80" fmla="*/ 509170 h 970506"/>
                <a:gd name="connsiteX81" fmla="*/ 638313 w 1115331"/>
                <a:gd name="connsiteY81" fmla="*/ 489482 h 970506"/>
                <a:gd name="connsiteX82" fmla="*/ 627114 w 1115331"/>
                <a:gd name="connsiteY82" fmla="*/ 473587 h 970506"/>
                <a:gd name="connsiteX83" fmla="*/ 607968 w 1115331"/>
                <a:gd name="connsiteY83" fmla="*/ 469072 h 970506"/>
                <a:gd name="connsiteX84" fmla="*/ 590990 w 1115331"/>
                <a:gd name="connsiteY84" fmla="*/ 482618 h 970506"/>
                <a:gd name="connsiteX85" fmla="*/ 585933 w 1115331"/>
                <a:gd name="connsiteY85" fmla="*/ 496887 h 970506"/>
                <a:gd name="connsiteX86" fmla="*/ 589545 w 1115331"/>
                <a:gd name="connsiteY86" fmla="*/ 510073 h 970506"/>
                <a:gd name="connsiteX87" fmla="*/ 599479 w 1115331"/>
                <a:gd name="connsiteY87" fmla="*/ 524522 h 970506"/>
                <a:gd name="connsiteX88" fmla="*/ 600202 w 1115331"/>
                <a:gd name="connsiteY88" fmla="*/ 525245 h 970506"/>
                <a:gd name="connsiteX89" fmla="*/ 600924 w 1115331"/>
                <a:gd name="connsiteY89" fmla="*/ 525967 h 970506"/>
                <a:gd name="connsiteX90" fmla="*/ 601285 w 1115331"/>
                <a:gd name="connsiteY90" fmla="*/ 526690 h 970506"/>
                <a:gd name="connsiteX91" fmla="*/ 601827 w 1115331"/>
                <a:gd name="connsiteY91" fmla="*/ 527232 h 970506"/>
                <a:gd name="connsiteX92" fmla="*/ 617361 w 1115331"/>
                <a:gd name="connsiteY92" fmla="*/ 549990 h 970506"/>
                <a:gd name="connsiteX93" fmla="*/ 622057 w 1115331"/>
                <a:gd name="connsiteY93" fmla="*/ 572929 h 970506"/>
                <a:gd name="connsiteX94" fmla="*/ 610678 w 1115331"/>
                <a:gd name="connsiteY94" fmla="*/ 601647 h 970506"/>
                <a:gd name="connsiteX95" fmla="*/ 587739 w 1115331"/>
                <a:gd name="connsiteY95" fmla="*/ 623141 h 970506"/>
                <a:gd name="connsiteX96" fmla="*/ 560646 w 1115331"/>
                <a:gd name="connsiteY96" fmla="*/ 627476 h 970506"/>
                <a:gd name="connsiteX97" fmla="*/ 530843 w 1115331"/>
                <a:gd name="connsiteY97" fmla="*/ 614652 h 970506"/>
                <a:gd name="connsiteX98" fmla="*/ 508627 w 1115331"/>
                <a:gd name="connsiteY98" fmla="*/ 591171 h 970506"/>
                <a:gd name="connsiteX99" fmla="*/ 503570 w 1115331"/>
                <a:gd name="connsiteY99" fmla="*/ 563898 h 970506"/>
                <a:gd name="connsiteX100" fmla="*/ 515852 w 1115331"/>
                <a:gd name="connsiteY100" fmla="*/ 534456 h 970506"/>
                <a:gd name="connsiteX101" fmla="*/ 516213 w 1115331"/>
                <a:gd name="connsiteY101" fmla="*/ 533915 h 970506"/>
                <a:gd name="connsiteX102" fmla="*/ 540597 w 1115331"/>
                <a:gd name="connsiteY102" fmla="*/ 550893 h 970506"/>
                <a:gd name="connsiteX103" fmla="*/ 540236 w 1115331"/>
                <a:gd name="connsiteY103" fmla="*/ 551435 h 970506"/>
                <a:gd name="connsiteX104" fmla="*/ 533191 w 1115331"/>
                <a:gd name="connsiteY104" fmla="*/ 574193 h 970506"/>
                <a:gd name="connsiteX105" fmla="*/ 546015 w 1115331"/>
                <a:gd name="connsiteY105" fmla="*/ 592616 h 970506"/>
                <a:gd name="connsiteX106" fmla="*/ 567690 w 1115331"/>
                <a:gd name="connsiteY106" fmla="*/ 598577 h 970506"/>
                <a:gd name="connsiteX107" fmla="*/ 586113 w 1115331"/>
                <a:gd name="connsiteY107" fmla="*/ 584850 h 970506"/>
                <a:gd name="connsiteX108" fmla="*/ 590629 w 1115331"/>
                <a:gd name="connsiteY108" fmla="*/ 572026 h 970506"/>
                <a:gd name="connsiteX109" fmla="*/ 587739 w 1115331"/>
                <a:gd name="connsiteY109" fmla="*/ 559743 h 970506"/>
                <a:gd name="connsiteX110" fmla="*/ 578888 w 1115331"/>
                <a:gd name="connsiteY110" fmla="*/ 545836 h 970506"/>
                <a:gd name="connsiteX111" fmla="*/ 577443 w 1115331"/>
                <a:gd name="connsiteY111" fmla="*/ 544210 h 970506"/>
                <a:gd name="connsiteX112" fmla="*/ 576179 w 1115331"/>
                <a:gd name="connsiteY112" fmla="*/ 542404 h 970506"/>
                <a:gd name="connsiteX113" fmla="*/ 575276 w 1115331"/>
                <a:gd name="connsiteY113" fmla="*/ 541139 h 970506"/>
                <a:gd name="connsiteX114" fmla="*/ 574373 w 1115331"/>
                <a:gd name="connsiteY114" fmla="*/ 539875 h 970506"/>
                <a:gd name="connsiteX115" fmla="*/ 559743 w 1115331"/>
                <a:gd name="connsiteY115" fmla="*/ 517117 h 970506"/>
                <a:gd name="connsiteX116" fmla="*/ 555227 w 1115331"/>
                <a:gd name="connsiteY116" fmla="*/ 494178 h 970506"/>
                <a:gd name="connsiteX117" fmla="*/ 565884 w 1115331"/>
                <a:gd name="connsiteY117" fmla="*/ 466543 h 970506"/>
                <a:gd name="connsiteX118" fmla="*/ 588281 w 1115331"/>
                <a:gd name="connsiteY118" fmla="*/ 445230 h 970506"/>
                <a:gd name="connsiteX119" fmla="*/ 614109 w 1115331"/>
                <a:gd name="connsiteY119" fmla="*/ 440173 h 970506"/>
                <a:gd name="connsiteX120" fmla="*/ 754813 w 1115331"/>
                <a:gd name="connsiteY120" fmla="*/ 439269 h 970506"/>
                <a:gd name="connsiteX121" fmla="*/ 780461 w 1115331"/>
                <a:gd name="connsiteY121" fmla="*/ 456428 h 970506"/>
                <a:gd name="connsiteX122" fmla="*/ 725011 w 1115331"/>
                <a:gd name="connsiteY122" fmla="*/ 539513 h 970506"/>
                <a:gd name="connsiteX123" fmla="*/ 732416 w 1115331"/>
                <a:gd name="connsiteY123" fmla="*/ 535540 h 970506"/>
                <a:gd name="connsiteX124" fmla="*/ 746685 w 1115331"/>
                <a:gd name="connsiteY124" fmla="*/ 532469 h 970506"/>
                <a:gd name="connsiteX125" fmla="*/ 773778 w 1115331"/>
                <a:gd name="connsiteY125" fmla="*/ 540416 h 970506"/>
                <a:gd name="connsiteX126" fmla="*/ 794188 w 1115331"/>
                <a:gd name="connsiteY126" fmla="*/ 570941 h 970506"/>
                <a:gd name="connsiteX127" fmla="*/ 780642 w 1115331"/>
                <a:gd name="connsiteY127" fmla="*/ 611942 h 970506"/>
                <a:gd name="connsiteX128" fmla="*/ 703156 w 1115331"/>
                <a:gd name="connsiteY128" fmla="*/ 727900 h 970506"/>
                <a:gd name="connsiteX129" fmla="*/ 677508 w 1115331"/>
                <a:gd name="connsiteY129" fmla="*/ 710741 h 970506"/>
                <a:gd name="connsiteX130" fmla="*/ 752104 w 1115331"/>
                <a:gd name="connsiteY130" fmla="*/ 599118 h 970506"/>
                <a:gd name="connsiteX131" fmla="*/ 759871 w 1115331"/>
                <a:gd name="connsiteY131" fmla="*/ 575276 h 970506"/>
                <a:gd name="connsiteX132" fmla="*/ 747047 w 1115331"/>
                <a:gd name="connsiteY132" fmla="*/ 557033 h 970506"/>
                <a:gd name="connsiteX133" fmla="*/ 725011 w 1115331"/>
                <a:gd name="connsiteY133" fmla="*/ 552699 h 970506"/>
                <a:gd name="connsiteX134" fmla="*/ 704962 w 1115331"/>
                <a:gd name="connsiteY134" fmla="*/ 570219 h 970506"/>
                <a:gd name="connsiteX135" fmla="*/ 631630 w 1115331"/>
                <a:gd name="connsiteY135" fmla="*/ 680036 h 970506"/>
                <a:gd name="connsiteX136" fmla="*/ 605982 w 1115331"/>
                <a:gd name="connsiteY136" fmla="*/ 662877 h 970506"/>
                <a:gd name="connsiteX137" fmla="*/ 754994 w 1115331"/>
                <a:gd name="connsiteY137" fmla="*/ 439450 h 970506"/>
                <a:gd name="connsiteX138" fmla="*/ 549628 w 1115331"/>
                <a:gd name="connsiteY138" fmla="*/ 389779 h 970506"/>
                <a:gd name="connsiteX139" fmla="*/ 574734 w 1115331"/>
                <a:gd name="connsiteY139" fmla="*/ 407660 h 970506"/>
                <a:gd name="connsiteX140" fmla="*/ 463472 w 1115331"/>
                <a:gd name="connsiteY140" fmla="*/ 563716 h 970506"/>
                <a:gd name="connsiteX141" fmla="*/ 438366 w 1115331"/>
                <a:gd name="connsiteY141" fmla="*/ 545835 h 970506"/>
                <a:gd name="connsiteX142" fmla="*/ 590448 w 1115331"/>
                <a:gd name="connsiteY142" fmla="*/ 332522 h 970506"/>
                <a:gd name="connsiteX143" fmla="*/ 615555 w 1115331"/>
                <a:gd name="connsiteY143" fmla="*/ 350403 h 970506"/>
                <a:gd name="connsiteX144" fmla="*/ 597673 w 1115331"/>
                <a:gd name="connsiteY144" fmla="*/ 375510 h 970506"/>
                <a:gd name="connsiteX145" fmla="*/ 572567 w 1115331"/>
                <a:gd name="connsiteY145" fmla="*/ 357628 h 970506"/>
                <a:gd name="connsiteX146" fmla="*/ 381109 w 1115331"/>
                <a:gd name="connsiteY146" fmla="*/ 300914 h 970506"/>
                <a:gd name="connsiteX147" fmla="*/ 366840 w 1115331"/>
                <a:gd name="connsiteY147" fmla="*/ 304707 h 970506"/>
                <a:gd name="connsiteX148" fmla="*/ 353294 w 1115331"/>
                <a:gd name="connsiteY148" fmla="*/ 317350 h 970506"/>
                <a:gd name="connsiteX149" fmla="*/ 308681 w 1115331"/>
                <a:gd name="connsiteY149" fmla="*/ 376774 h 970506"/>
                <a:gd name="connsiteX150" fmla="*/ 300011 w 1115331"/>
                <a:gd name="connsiteY150" fmla="*/ 393572 h 970506"/>
                <a:gd name="connsiteX151" fmla="*/ 300011 w 1115331"/>
                <a:gd name="connsiteY151" fmla="*/ 408563 h 970506"/>
                <a:gd name="connsiteX152" fmla="*/ 309042 w 1115331"/>
                <a:gd name="connsiteY152" fmla="*/ 420665 h 970506"/>
                <a:gd name="connsiteX153" fmla="*/ 330716 w 1115331"/>
                <a:gd name="connsiteY153" fmla="*/ 425361 h 970506"/>
                <a:gd name="connsiteX154" fmla="*/ 352210 w 1115331"/>
                <a:gd name="connsiteY154" fmla="*/ 408744 h 970506"/>
                <a:gd name="connsiteX155" fmla="*/ 395920 w 1115331"/>
                <a:gd name="connsiteY155" fmla="*/ 350584 h 970506"/>
                <a:gd name="connsiteX156" fmla="*/ 405493 w 1115331"/>
                <a:gd name="connsiteY156" fmla="*/ 325839 h 970506"/>
                <a:gd name="connsiteX157" fmla="*/ 394837 w 1115331"/>
                <a:gd name="connsiteY157" fmla="*/ 306513 h 970506"/>
                <a:gd name="connsiteX158" fmla="*/ 395017 w 1115331"/>
                <a:gd name="connsiteY158" fmla="*/ 306513 h 970506"/>
                <a:gd name="connsiteX159" fmla="*/ 381109 w 1115331"/>
                <a:gd name="connsiteY159" fmla="*/ 300914 h 970506"/>
                <a:gd name="connsiteX160" fmla="*/ 528676 w 1115331"/>
                <a:gd name="connsiteY160" fmla="*/ 279781 h 970506"/>
                <a:gd name="connsiteX161" fmla="*/ 553602 w 1115331"/>
                <a:gd name="connsiteY161" fmla="*/ 298024 h 970506"/>
                <a:gd name="connsiteX162" fmla="*/ 425361 w 1115331"/>
                <a:gd name="connsiteY162" fmla="*/ 474309 h 970506"/>
                <a:gd name="connsiteX163" fmla="*/ 419581 w 1115331"/>
                <a:gd name="connsiteY163" fmla="*/ 489842 h 970506"/>
                <a:gd name="connsiteX164" fmla="*/ 426806 w 1115331"/>
                <a:gd name="connsiteY164" fmla="*/ 502125 h 970506"/>
                <a:gd name="connsiteX165" fmla="*/ 435837 w 1115331"/>
                <a:gd name="connsiteY165" fmla="*/ 508808 h 970506"/>
                <a:gd name="connsiteX166" fmla="*/ 418678 w 1115331"/>
                <a:gd name="connsiteY166" fmla="*/ 532288 h 970506"/>
                <a:gd name="connsiteX167" fmla="*/ 406757 w 1115331"/>
                <a:gd name="connsiteY167" fmla="*/ 523618 h 970506"/>
                <a:gd name="connsiteX168" fmla="*/ 387792 w 1115331"/>
                <a:gd name="connsiteY168" fmla="*/ 493274 h 970506"/>
                <a:gd name="connsiteX169" fmla="*/ 400435 w 1115331"/>
                <a:gd name="connsiteY169" fmla="*/ 456066 h 970506"/>
                <a:gd name="connsiteX170" fmla="*/ 528676 w 1115331"/>
                <a:gd name="connsiteY170" fmla="*/ 279962 h 970506"/>
                <a:gd name="connsiteX171" fmla="*/ 409944 w 1115331"/>
                <a:gd name="connsiteY171" fmla="*/ 191364 h 970506"/>
                <a:gd name="connsiteX172" fmla="*/ 434573 w 1115331"/>
                <a:gd name="connsiteY172" fmla="*/ 209881 h 970506"/>
                <a:gd name="connsiteX173" fmla="*/ 373885 w 1115331"/>
                <a:gd name="connsiteY173" fmla="*/ 290438 h 970506"/>
                <a:gd name="connsiteX174" fmla="*/ 380929 w 1115331"/>
                <a:gd name="connsiteY174" fmla="*/ 287006 h 970506"/>
                <a:gd name="connsiteX175" fmla="*/ 395920 w 1115331"/>
                <a:gd name="connsiteY175" fmla="*/ 284477 h 970506"/>
                <a:gd name="connsiteX176" fmla="*/ 422291 w 1115331"/>
                <a:gd name="connsiteY176" fmla="*/ 292605 h 970506"/>
                <a:gd name="connsiteX177" fmla="*/ 437282 w 1115331"/>
                <a:gd name="connsiteY177" fmla="*/ 312834 h 970506"/>
                <a:gd name="connsiteX178" fmla="*/ 436921 w 1115331"/>
                <a:gd name="connsiteY178" fmla="*/ 338663 h 970506"/>
                <a:gd name="connsiteX179" fmla="*/ 421207 w 1115331"/>
                <a:gd name="connsiteY179" fmla="*/ 368285 h 970506"/>
                <a:gd name="connsiteX180" fmla="*/ 376594 w 1115331"/>
                <a:gd name="connsiteY180" fmla="*/ 427709 h 970506"/>
                <a:gd name="connsiteX181" fmla="*/ 351849 w 1115331"/>
                <a:gd name="connsiteY181" fmla="*/ 451370 h 970506"/>
                <a:gd name="connsiteX182" fmla="*/ 326381 w 1115331"/>
                <a:gd name="connsiteY182" fmla="*/ 458956 h 970506"/>
                <a:gd name="connsiteX183" fmla="*/ 301998 w 1115331"/>
                <a:gd name="connsiteY183" fmla="*/ 449745 h 970506"/>
                <a:gd name="connsiteX184" fmla="*/ 286826 w 1115331"/>
                <a:gd name="connsiteY184" fmla="*/ 427348 h 970506"/>
                <a:gd name="connsiteX185" fmla="*/ 285742 w 1115331"/>
                <a:gd name="connsiteY185" fmla="*/ 413440 h 970506"/>
                <a:gd name="connsiteX186" fmla="*/ 287729 w 1115331"/>
                <a:gd name="connsiteY186" fmla="*/ 405493 h 970506"/>
                <a:gd name="connsiteX187" fmla="*/ 273279 w 1115331"/>
                <a:gd name="connsiteY187" fmla="*/ 424639 h 970506"/>
                <a:gd name="connsiteX188" fmla="*/ 248534 w 1115331"/>
                <a:gd name="connsiteY188" fmla="*/ 406035 h 970506"/>
                <a:gd name="connsiteX189" fmla="*/ 409828 w 1115331"/>
                <a:gd name="connsiteY189" fmla="*/ 191277 h 970506"/>
                <a:gd name="connsiteX190" fmla="*/ 410009 w 1115331"/>
                <a:gd name="connsiteY190" fmla="*/ 191277 h 970506"/>
                <a:gd name="connsiteX191" fmla="*/ 409944 w 1115331"/>
                <a:gd name="connsiteY191" fmla="*/ 191364 h 970506"/>
                <a:gd name="connsiteX192" fmla="*/ 246367 w 1115331"/>
                <a:gd name="connsiteY192" fmla="*/ 161294 h 970506"/>
                <a:gd name="connsiteX193" fmla="*/ 246547 w 1115331"/>
                <a:gd name="connsiteY193" fmla="*/ 161475 h 970506"/>
                <a:gd name="connsiteX194" fmla="*/ 270750 w 1115331"/>
                <a:gd name="connsiteY194" fmla="*/ 180440 h 970506"/>
                <a:gd name="connsiteX195" fmla="*/ 184594 w 1115331"/>
                <a:gd name="connsiteY195" fmla="*/ 290438 h 970506"/>
                <a:gd name="connsiteX196" fmla="*/ 178453 w 1115331"/>
                <a:gd name="connsiteY196" fmla="*/ 309222 h 970506"/>
                <a:gd name="connsiteX197" fmla="*/ 189652 w 1115331"/>
                <a:gd name="connsiteY197" fmla="*/ 326200 h 970506"/>
                <a:gd name="connsiteX198" fmla="*/ 208978 w 1115331"/>
                <a:gd name="connsiteY198" fmla="*/ 333064 h 970506"/>
                <a:gd name="connsiteX199" fmla="*/ 225957 w 1115331"/>
                <a:gd name="connsiteY199" fmla="*/ 321865 h 970506"/>
                <a:gd name="connsiteX200" fmla="*/ 311751 w 1115331"/>
                <a:gd name="connsiteY200" fmla="*/ 212410 h 970506"/>
                <a:gd name="connsiteX201" fmla="*/ 335954 w 1115331"/>
                <a:gd name="connsiteY201" fmla="*/ 231375 h 970506"/>
                <a:gd name="connsiteX202" fmla="*/ 217648 w 1115331"/>
                <a:gd name="connsiteY202" fmla="*/ 382373 h 970506"/>
                <a:gd name="connsiteX203" fmla="*/ 193445 w 1115331"/>
                <a:gd name="connsiteY203" fmla="*/ 363408 h 970506"/>
                <a:gd name="connsiteX204" fmla="*/ 207533 w 1115331"/>
                <a:gd name="connsiteY204" fmla="*/ 345346 h 970506"/>
                <a:gd name="connsiteX205" fmla="*/ 199225 w 1115331"/>
                <a:gd name="connsiteY205" fmla="*/ 349320 h 970506"/>
                <a:gd name="connsiteX206" fmla="*/ 186220 w 1115331"/>
                <a:gd name="connsiteY206" fmla="*/ 351487 h 970506"/>
                <a:gd name="connsiteX207" fmla="*/ 161836 w 1115331"/>
                <a:gd name="connsiteY207" fmla="*/ 342276 h 970506"/>
                <a:gd name="connsiteX208" fmla="*/ 144135 w 1115331"/>
                <a:gd name="connsiteY208" fmla="*/ 310667 h 970506"/>
                <a:gd name="connsiteX209" fmla="*/ 159669 w 1115331"/>
                <a:gd name="connsiteY209" fmla="*/ 272014 h 970506"/>
                <a:gd name="connsiteX210" fmla="*/ 175563 w 1115331"/>
                <a:gd name="connsiteY210" fmla="*/ 42265 h 970506"/>
                <a:gd name="connsiteX211" fmla="*/ 108192 w 1115331"/>
                <a:gd name="connsiteY211" fmla="*/ 124628 h 970506"/>
                <a:gd name="connsiteX212" fmla="*/ 141245 w 1115331"/>
                <a:gd name="connsiteY212" fmla="*/ 151721 h 970506"/>
                <a:gd name="connsiteX213" fmla="*/ 153708 w 1115331"/>
                <a:gd name="connsiteY213" fmla="*/ 157320 h 970506"/>
                <a:gd name="connsiteX214" fmla="*/ 166713 w 1115331"/>
                <a:gd name="connsiteY214" fmla="*/ 154972 h 970506"/>
                <a:gd name="connsiteX215" fmla="*/ 178995 w 1115331"/>
                <a:gd name="connsiteY215" fmla="*/ 144496 h 970506"/>
                <a:gd name="connsiteX216" fmla="*/ 208617 w 1115331"/>
                <a:gd name="connsiteY216" fmla="*/ 108372 h 970506"/>
                <a:gd name="connsiteX217" fmla="*/ 216745 w 1115331"/>
                <a:gd name="connsiteY217" fmla="*/ 93923 h 970506"/>
                <a:gd name="connsiteX218" fmla="*/ 216745 w 1115331"/>
                <a:gd name="connsiteY218" fmla="*/ 80557 h 970506"/>
                <a:gd name="connsiteX219" fmla="*/ 208617 w 1115331"/>
                <a:gd name="connsiteY219" fmla="*/ 69358 h 970506"/>
                <a:gd name="connsiteX220" fmla="*/ 169983 w 1115331"/>
                <a:gd name="connsiteY220" fmla="*/ 197 h 970506"/>
                <a:gd name="connsiteX221" fmla="*/ 184955 w 1115331"/>
                <a:gd name="connsiteY221" fmla="*/ 12463 h 970506"/>
                <a:gd name="connsiteX222" fmla="*/ 193806 w 1115331"/>
                <a:gd name="connsiteY222" fmla="*/ 19688 h 970506"/>
                <a:gd name="connsiteX223" fmla="*/ 225956 w 1115331"/>
                <a:gd name="connsiteY223" fmla="*/ 46058 h 970506"/>
                <a:gd name="connsiteX224" fmla="*/ 245463 w 1115331"/>
                <a:gd name="connsiteY224" fmla="*/ 70984 h 970506"/>
                <a:gd name="connsiteX225" fmla="*/ 247631 w 1115331"/>
                <a:gd name="connsiteY225" fmla="*/ 98799 h 970506"/>
                <a:gd name="connsiteX226" fmla="*/ 232639 w 1115331"/>
                <a:gd name="connsiteY226" fmla="*/ 127699 h 970506"/>
                <a:gd name="connsiteX227" fmla="*/ 202476 w 1115331"/>
                <a:gd name="connsiteY227" fmla="*/ 164545 h 970506"/>
                <a:gd name="connsiteX228" fmla="*/ 177550 w 1115331"/>
                <a:gd name="connsiteY228" fmla="*/ 184413 h 970506"/>
                <a:gd name="connsiteX229" fmla="*/ 149915 w 1115331"/>
                <a:gd name="connsiteY229" fmla="*/ 187303 h 970506"/>
                <a:gd name="connsiteX230" fmla="*/ 121919 w 1115331"/>
                <a:gd name="connsiteY230" fmla="*/ 173215 h 970506"/>
                <a:gd name="connsiteX231" fmla="*/ 89768 w 1115331"/>
                <a:gd name="connsiteY231" fmla="*/ 146844 h 970506"/>
                <a:gd name="connsiteX232" fmla="*/ 23842 w 1115331"/>
                <a:gd name="connsiteY232" fmla="*/ 227401 h 970506"/>
                <a:gd name="connsiteX233" fmla="*/ 0 w 1115331"/>
                <a:gd name="connsiteY233" fmla="*/ 207894 h 970506"/>
                <a:gd name="connsiteX234" fmla="*/ 170144 w 1115331"/>
                <a:gd name="connsiteY234" fmla="*/ 0 h 970506"/>
                <a:gd name="connsiteX235" fmla="*/ 169983 w 1115331"/>
                <a:gd name="connsiteY235" fmla="*/ 197 h 970506"/>
                <a:gd name="connsiteX236" fmla="*/ 169964 w 1115331"/>
                <a:gd name="connsiteY236" fmla="*/ 181 h 97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115331" h="970506">
                  <a:moveTo>
                    <a:pt x="1031885" y="746324"/>
                  </a:moveTo>
                  <a:cubicBezTo>
                    <a:pt x="1024840" y="748853"/>
                    <a:pt x="1018699" y="754633"/>
                    <a:pt x="1013461" y="763483"/>
                  </a:cubicBezTo>
                  <a:lnTo>
                    <a:pt x="972099" y="832661"/>
                  </a:lnTo>
                  <a:cubicBezTo>
                    <a:pt x="967223" y="840789"/>
                    <a:pt x="965416" y="848375"/>
                    <a:pt x="966681" y="855238"/>
                  </a:cubicBezTo>
                  <a:cubicBezTo>
                    <a:pt x="967945" y="862102"/>
                    <a:pt x="972280" y="867882"/>
                    <a:pt x="979505" y="872216"/>
                  </a:cubicBezTo>
                  <a:cubicBezTo>
                    <a:pt x="984381" y="875106"/>
                    <a:pt x="989258" y="876551"/>
                    <a:pt x="993954" y="876551"/>
                  </a:cubicBezTo>
                  <a:cubicBezTo>
                    <a:pt x="998650" y="876551"/>
                    <a:pt x="1003166" y="874926"/>
                    <a:pt x="1007501" y="872036"/>
                  </a:cubicBezTo>
                  <a:cubicBezTo>
                    <a:pt x="1011836" y="869146"/>
                    <a:pt x="1015629" y="864630"/>
                    <a:pt x="1018880" y="859031"/>
                  </a:cubicBezTo>
                  <a:lnTo>
                    <a:pt x="1059520" y="790937"/>
                  </a:lnTo>
                  <a:cubicBezTo>
                    <a:pt x="1063132" y="784977"/>
                    <a:pt x="1065119" y="779378"/>
                    <a:pt x="1065841" y="774140"/>
                  </a:cubicBezTo>
                  <a:cubicBezTo>
                    <a:pt x="1066564" y="768902"/>
                    <a:pt x="1065841" y="764025"/>
                    <a:pt x="1063674" y="759871"/>
                  </a:cubicBezTo>
                  <a:cubicBezTo>
                    <a:pt x="1061506" y="755536"/>
                    <a:pt x="1058075" y="751923"/>
                    <a:pt x="1053198" y="749033"/>
                  </a:cubicBezTo>
                  <a:lnTo>
                    <a:pt x="1053379" y="749033"/>
                  </a:lnTo>
                  <a:cubicBezTo>
                    <a:pt x="1046154" y="744698"/>
                    <a:pt x="1038929" y="743795"/>
                    <a:pt x="1031885" y="746324"/>
                  </a:cubicBezTo>
                  <a:close/>
                  <a:moveTo>
                    <a:pt x="1032426" y="712909"/>
                  </a:moveTo>
                  <a:cubicBezTo>
                    <a:pt x="1040554" y="712367"/>
                    <a:pt x="1048682" y="714535"/>
                    <a:pt x="1056810" y="719412"/>
                  </a:cubicBezTo>
                  <a:lnTo>
                    <a:pt x="1056630" y="719050"/>
                  </a:lnTo>
                  <a:cubicBezTo>
                    <a:pt x="1064396" y="723747"/>
                    <a:pt x="1070176" y="730610"/>
                    <a:pt x="1073608" y="739460"/>
                  </a:cubicBezTo>
                  <a:lnTo>
                    <a:pt x="1075956" y="763844"/>
                  </a:lnTo>
                  <a:lnTo>
                    <a:pt x="1088961" y="742170"/>
                  </a:lnTo>
                  <a:lnTo>
                    <a:pt x="1115331" y="757884"/>
                  </a:lnTo>
                  <a:lnTo>
                    <a:pt x="1004792" y="943020"/>
                  </a:lnTo>
                  <a:cubicBezTo>
                    <a:pt x="999012" y="952773"/>
                    <a:pt x="991968" y="959998"/>
                    <a:pt x="983840" y="964694"/>
                  </a:cubicBezTo>
                  <a:cubicBezTo>
                    <a:pt x="975712" y="969210"/>
                    <a:pt x="966861" y="971196"/>
                    <a:pt x="957288" y="970293"/>
                  </a:cubicBezTo>
                  <a:cubicBezTo>
                    <a:pt x="947535" y="969390"/>
                    <a:pt x="937420" y="965958"/>
                    <a:pt x="926944" y="959637"/>
                  </a:cubicBezTo>
                  <a:cubicBezTo>
                    <a:pt x="911591" y="950425"/>
                    <a:pt x="902199" y="939227"/>
                    <a:pt x="898767" y="926041"/>
                  </a:cubicBezTo>
                  <a:cubicBezTo>
                    <a:pt x="895336" y="912675"/>
                    <a:pt x="898045" y="898587"/>
                    <a:pt x="907076" y="883776"/>
                  </a:cubicBezTo>
                  <a:lnTo>
                    <a:pt x="908340" y="881789"/>
                  </a:lnTo>
                  <a:lnTo>
                    <a:pt x="934891" y="897684"/>
                  </a:lnTo>
                  <a:lnTo>
                    <a:pt x="933627" y="899671"/>
                  </a:lnTo>
                  <a:cubicBezTo>
                    <a:pt x="929292" y="907076"/>
                    <a:pt x="927847" y="913940"/>
                    <a:pt x="929292" y="920442"/>
                  </a:cubicBezTo>
                  <a:cubicBezTo>
                    <a:pt x="930918" y="926944"/>
                    <a:pt x="935253" y="932182"/>
                    <a:pt x="942297" y="936517"/>
                  </a:cubicBezTo>
                  <a:cubicBezTo>
                    <a:pt x="949522" y="940852"/>
                    <a:pt x="956205" y="942116"/>
                    <a:pt x="962526" y="940672"/>
                  </a:cubicBezTo>
                  <a:cubicBezTo>
                    <a:pt x="968848" y="939046"/>
                    <a:pt x="974086" y="934711"/>
                    <a:pt x="978421" y="927486"/>
                  </a:cubicBezTo>
                  <a:lnTo>
                    <a:pt x="1003347" y="885763"/>
                  </a:lnTo>
                  <a:lnTo>
                    <a:pt x="995219" y="891182"/>
                  </a:lnTo>
                  <a:cubicBezTo>
                    <a:pt x="990703" y="893349"/>
                    <a:pt x="986188" y="894613"/>
                    <a:pt x="981492" y="895336"/>
                  </a:cubicBezTo>
                  <a:cubicBezTo>
                    <a:pt x="972280" y="896600"/>
                    <a:pt x="963249" y="894794"/>
                    <a:pt x="954940" y="889737"/>
                  </a:cubicBezTo>
                  <a:cubicBezTo>
                    <a:pt x="946812" y="884860"/>
                    <a:pt x="941033" y="878719"/>
                    <a:pt x="937601" y="871494"/>
                  </a:cubicBezTo>
                  <a:cubicBezTo>
                    <a:pt x="934169" y="864269"/>
                    <a:pt x="933085" y="855961"/>
                    <a:pt x="934530" y="846749"/>
                  </a:cubicBezTo>
                  <a:cubicBezTo>
                    <a:pt x="935795" y="837537"/>
                    <a:pt x="939588" y="827784"/>
                    <a:pt x="945909" y="817308"/>
                  </a:cubicBezTo>
                  <a:lnTo>
                    <a:pt x="987633" y="747408"/>
                  </a:lnTo>
                  <a:cubicBezTo>
                    <a:pt x="994135" y="736571"/>
                    <a:pt x="1001179" y="728262"/>
                    <a:pt x="1008765" y="722482"/>
                  </a:cubicBezTo>
                  <a:cubicBezTo>
                    <a:pt x="1016351" y="716702"/>
                    <a:pt x="1024299" y="713451"/>
                    <a:pt x="1032426" y="712909"/>
                  </a:cubicBezTo>
                  <a:close/>
                  <a:moveTo>
                    <a:pt x="956205" y="657639"/>
                  </a:moveTo>
                  <a:lnTo>
                    <a:pt x="956386" y="657820"/>
                  </a:lnTo>
                  <a:lnTo>
                    <a:pt x="956324" y="657805"/>
                  </a:lnTo>
                  <a:close/>
                  <a:moveTo>
                    <a:pt x="893710" y="622418"/>
                  </a:moveTo>
                  <a:lnTo>
                    <a:pt x="919900" y="638854"/>
                  </a:lnTo>
                  <a:lnTo>
                    <a:pt x="906896" y="659626"/>
                  </a:lnTo>
                  <a:lnTo>
                    <a:pt x="914482" y="655110"/>
                  </a:lnTo>
                  <a:cubicBezTo>
                    <a:pt x="919358" y="652943"/>
                    <a:pt x="924235" y="651498"/>
                    <a:pt x="928931" y="651137"/>
                  </a:cubicBezTo>
                  <a:lnTo>
                    <a:pt x="956324" y="657805"/>
                  </a:lnTo>
                  <a:lnTo>
                    <a:pt x="977518" y="687441"/>
                  </a:lnTo>
                  <a:cubicBezTo>
                    <a:pt x="978963" y="699362"/>
                    <a:pt x="974990" y="713270"/>
                    <a:pt x="965236" y="728803"/>
                  </a:cubicBezTo>
                  <a:lnTo>
                    <a:pt x="891362" y="847110"/>
                  </a:lnTo>
                  <a:lnTo>
                    <a:pt x="865172" y="830673"/>
                  </a:lnTo>
                  <a:lnTo>
                    <a:pt x="936337" y="716882"/>
                  </a:lnTo>
                  <a:cubicBezTo>
                    <a:pt x="941936" y="707851"/>
                    <a:pt x="944284" y="699723"/>
                    <a:pt x="943381" y="692860"/>
                  </a:cubicBezTo>
                  <a:cubicBezTo>
                    <a:pt x="942297" y="685816"/>
                    <a:pt x="937962" y="679855"/>
                    <a:pt x="930015" y="674979"/>
                  </a:cubicBezTo>
                  <a:cubicBezTo>
                    <a:pt x="922248" y="670102"/>
                    <a:pt x="914843" y="668837"/>
                    <a:pt x="907799" y="671185"/>
                  </a:cubicBezTo>
                  <a:cubicBezTo>
                    <a:pt x="900935" y="673534"/>
                    <a:pt x="894252" y="679675"/>
                    <a:pt x="888111" y="689609"/>
                  </a:cubicBezTo>
                  <a:lnTo>
                    <a:pt x="818211" y="801413"/>
                  </a:lnTo>
                  <a:lnTo>
                    <a:pt x="792021" y="784976"/>
                  </a:lnTo>
                  <a:close/>
                  <a:moveTo>
                    <a:pt x="838620" y="586836"/>
                  </a:moveTo>
                  <a:lnTo>
                    <a:pt x="864449" y="603634"/>
                  </a:lnTo>
                  <a:lnTo>
                    <a:pt x="760412" y="764747"/>
                  </a:lnTo>
                  <a:lnTo>
                    <a:pt x="734583" y="747949"/>
                  </a:lnTo>
                  <a:close/>
                  <a:moveTo>
                    <a:pt x="876912" y="527773"/>
                  </a:moveTo>
                  <a:lnTo>
                    <a:pt x="902741" y="544571"/>
                  </a:lnTo>
                  <a:lnTo>
                    <a:pt x="885943" y="570399"/>
                  </a:lnTo>
                  <a:lnTo>
                    <a:pt x="860114" y="553602"/>
                  </a:lnTo>
                  <a:close/>
                  <a:moveTo>
                    <a:pt x="614109" y="440173"/>
                  </a:moveTo>
                  <a:cubicBezTo>
                    <a:pt x="623140" y="441256"/>
                    <a:pt x="632533" y="445049"/>
                    <a:pt x="641925" y="451732"/>
                  </a:cubicBezTo>
                  <a:lnTo>
                    <a:pt x="642467" y="451191"/>
                  </a:lnTo>
                  <a:cubicBezTo>
                    <a:pt x="652040" y="457873"/>
                    <a:pt x="659084" y="465098"/>
                    <a:pt x="663238" y="473226"/>
                  </a:cubicBezTo>
                  <a:cubicBezTo>
                    <a:pt x="667573" y="481174"/>
                    <a:pt x="669018" y="489663"/>
                    <a:pt x="667934" y="498513"/>
                  </a:cubicBezTo>
                  <a:cubicBezTo>
                    <a:pt x="666851" y="507363"/>
                    <a:pt x="662877" y="516575"/>
                    <a:pt x="656375" y="525967"/>
                  </a:cubicBezTo>
                  <a:lnTo>
                    <a:pt x="656013" y="526509"/>
                  </a:lnTo>
                  <a:lnTo>
                    <a:pt x="631810" y="509712"/>
                  </a:lnTo>
                  <a:lnTo>
                    <a:pt x="632171" y="509170"/>
                  </a:lnTo>
                  <a:cubicBezTo>
                    <a:pt x="637048" y="502125"/>
                    <a:pt x="639035" y="495442"/>
                    <a:pt x="638313" y="489482"/>
                  </a:cubicBezTo>
                  <a:cubicBezTo>
                    <a:pt x="637409" y="483341"/>
                    <a:pt x="633616" y="478103"/>
                    <a:pt x="627114" y="473587"/>
                  </a:cubicBezTo>
                  <a:cubicBezTo>
                    <a:pt x="620612" y="469072"/>
                    <a:pt x="614109" y="467627"/>
                    <a:pt x="607968" y="469072"/>
                  </a:cubicBezTo>
                  <a:cubicBezTo>
                    <a:pt x="601827" y="470698"/>
                    <a:pt x="596228" y="475213"/>
                    <a:pt x="590990" y="482618"/>
                  </a:cubicBezTo>
                  <a:cubicBezTo>
                    <a:pt x="587558" y="487495"/>
                    <a:pt x="585933" y="492191"/>
                    <a:pt x="585933" y="496887"/>
                  </a:cubicBezTo>
                  <a:cubicBezTo>
                    <a:pt x="585933" y="501403"/>
                    <a:pt x="587197" y="505918"/>
                    <a:pt x="589545" y="510073"/>
                  </a:cubicBezTo>
                  <a:cubicBezTo>
                    <a:pt x="591893" y="514227"/>
                    <a:pt x="595144" y="519104"/>
                    <a:pt x="599479" y="524522"/>
                  </a:cubicBezTo>
                  <a:cubicBezTo>
                    <a:pt x="599479" y="524703"/>
                    <a:pt x="599840" y="525064"/>
                    <a:pt x="600202" y="525245"/>
                  </a:cubicBezTo>
                  <a:cubicBezTo>
                    <a:pt x="600563" y="525606"/>
                    <a:pt x="600743" y="525787"/>
                    <a:pt x="600924" y="525967"/>
                  </a:cubicBezTo>
                  <a:cubicBezTo>
                    <a:pt x="600924" y="526148"/>
                    <a:pt x="601285" y="526509"/>
                    <a:pt x="601285" y="526690"/>
                  </a:cubicBezTo>
                  <a:cubicBezTo>
                    <a:pt x="601285" y="526870"/>
                    <a:pt x="601647" y="527051"/>
                    <a:pt x="601827" y="527232"/>
                  </a:cubicBezTo>
                  <a:cubicBezTo>
                    <a:pt x="608691" y="535901"/>
                    <a:pt x="613748" y="543487"/>
                    <a:pt x="617361" y="549990"/>
                  </a:cubicBezTo>
                  <a:cubicBezTo>
                    <a:pt x="620973" y="556492"/>
                    <a:pt x="622418" y="564259"/>
                    <a:pt x="622057" y="572929"/>
                  </a:cubicBezTo>
                  <a:cubicBezTo>
                    <a:pt x="621695" y="581598"/>
                    <a:pt x="617902" y="591171"/>
                    <a:pt x="610678" y="601647"/>
                  </a:cubicBezTo>
                  <a:cubicBezTo>
                    <a:pt x="603814" y="611581"/>
                    <a:pt x="596228" y="618626"/>
                    <a:pt x="587739" y="623141"/>
                  </a:cubicBezTo>
                  <a:cubicBezTo>
                    <a:pt x="579250" y="627476"/>
                    <a:pt x="570399" y="628921"/>
                    <a:pt x="560646" y="627476"/>
                  </a:cubicBezTo>
                  <a:cubicBezTo>
                    <a:pt x="550892" y="626031"/>
                    <a:pt x="541139" y="621877"/>
                    <a:pt x="530843" y="614652"/>
                  </a:cubicBezTo>
                  <a:cubicBezTo>
                    <a:pt x="520548" y="607608"/>
                    <a:pt x="513323" y="599660"/>
                    <a:pt x="508627" y="591171"/>
                  </a:cubicBezTo>
                  <a:cubicBezTo>
                    <a:pt x="504112" y="582682"/>
                    <a:pt x="502486" y="573470"/>
                    <a:pt x="503570" y="563898"/>
                  </a:cubicBezTo>
                  <a:cubicBezTo>
                    <a:pt x="504834" y="554325"/>
                    <a:pt x="508808" y="544391"/>
                    <a:pt x="515852" y="534456"/>
                  </a:cubicBezTo>
                  <a:lnTo>
                    <a:pt x="516213" y="533915"/>
                  </a:lnTo>
                  <a:lnTo>
                    <a:pt x="540597" y="550893"/>
                  </a:lnTo>
                  <a:lnTo>
                    <a:pt x="540236" y="551435"/>
                  </a:lnTo>
                  <a:cubicBezTo>
                    <a:pt x="534636" y="559563"/>
                    <a:pt x="532288" y="567149"/>
                    <a:pt x="533191" y="574193"/>
                  </a:cubicBezTo>
                  <a:cubicBezTo>
                    <a:pt x="534095" y="581237"/>
                    <a:pt x="538429" y="587378"/>
                    <a:pt x="546015" y="592616"/>
                  </a:cubicBezTo>
                  <a:cubicBezTo>
                    <a:pt x="553602" y="597854"/>
                    <a:pt x="560826" y="599841"/>
                    <a:pt x="567690" y="598577"/>
                  </a:cubicBezTo>
                  <a:cubicBezTo>
                    <a:pt x="574554" y="597312"/>
                    <a:pt x="580695" y="592616"/>
                    <a:pt x="586113" y="584850"/>
                  </a:cubicBezTo>
                  <a:cubicBezTo>
                    <a:pt x="589184" y="580515"/>
                    <a:pt x="590629" y="576180"/>
                    <a:pt x="590629" y="572026"/>
                  </a:cubicBezTo>
                  <a:cubicBezTo>
                    <a:pt x="590629" y="567691"/>
                    <a:pt x="589726" y="563717"/>
                    <a:pt x="587739" y="559743"/>
                  </a:cubicBezTo>
                  <a:cubicBezTo>
                    <a:pt x="585752" y="555770"/>
                    <a:pt x="582862" y="551254"/>
                    <a:pt x="578888" y="545836"/>
                  </a:cubicBezTo>
                  <a:cubicBezTo>
                    <a:pt x="578347" y="545294"/>
                    <a:pt x="577805" y="544752"/>
                    <a:pt x="577443" y="544210"/>
                  </a:cubicBezTo>
                  <a:cubicBezTo>
                    <a:pt x="577082" y="543668"/>
                    <a:pt x="576540" y="542946"/>
                    <a:pt x="576179" y="542404"/>
                  </a:cubicBezTo>
                  <a:cubicBezTo>
                    <a:pt x="575818" y="542043"/>
                    <a:pt x="575457" y="541681"/>
                    <a:pt x="575276" y="541139"/>
                  </a:cubicBezTo>
                  <a:cubicBezTo>
                    <a:pt x="574915" y="540778"/>
                    <a:pt x="574734" y="540236"/>
                    <a:pt x="574373" y="539875"/>
                  </a:cubicBezTo>
                  <a:cubicBezTo>
                    <a:pt x="568051" y="531386"/>
                    <a:pt x="563174" y="523800"/>
                    <a:pt x="559743" y="517117"/>
                  </a:cubicBezTo>
                  <a:cubicBezTo>
                    <a:pt x="556311" y="510434"/>
                    <a:pt x="554866" y="502667"/>
                    <a:pt x="555227" y="494178"/>
                  </a:cubicBezTo>
                  <a:cubicBezTo>
                    <a:pt x="555588" y="485508"/>
                    <a:pt x="559201" y="476297"/>
                    <a:pt x="565884" y="466543"/>
                  </a:cubicBezTo>
                  <a:cubicBezTo>
                    <a:pt x="572747" y="456790"/>
                    <a:pt x="580153" y="449565"/>
                    <a:pt x="588281" y="445230"/>
                  </a:cubicBezTo>
                  <a:cubicBezTo>
                    <a:pt x="596409" y="440715"/>
                    <a:pt x="605078" y="439089"/>
                    <a:pt x="614109" y="440173"/>
                  </a:cubicBezTo>
                  <a:close/>
                  <a:moveTo>
                    <a:pt x="754813" y="439269"/>
                  </a:moveTo>
                  <a:lnTo>
                    <a:pt x="780461" y="456428"/>
                  </a:lnTo>
                  <a:lnTo>
                    <a:pt x="725011" y="539513"/>
                  </a:lnTo>
                  <a:lnTo>
                    <a:pt x="732416" y="535540"/>
                  </a:lnTo>
                  <a:cubicBezTo>
                    <a:pt x="737293" y="533733"/>
                    <a:pt x="741989" y="532650"/>
                    <a:pt x="746685" y="532469"/>
                  </a:cubicBezTo>
                  <a:cubicBezTo>
                    <a:pt x="756078" y="531927"/>
                    <a:pt x="765109" y="534637"/>
                    <a:pt x="773778" y="540416"/>
                  </a:cubicBezTo>
                  <a:cubicBezTo>
                    <a:pt x="786241" y="548725"/>
                    <a:pt x="792924" y="558840"/>
                    <a:pt x="794188" y="570941"/>
                  </a:cubicBezTo>
                  <a:cubicBezTo>
                    <a:pt x="795272" y="583043"/>
                    <a:pt x="790757" y="596589"/>
                    <a:pt x="780642" y="611942"/>
                  </a:cubicBezTo>
                  <a:lnTo>
                    <a:pt x="703156" y="727900"/>
                  </a:lnTo>
                  <a:lnTo>
                    <a:pt x="677508" y="710741"/>
                  </a:lnTo>
                  <a:lnTo>
                    <a:pt x="752104" y="599118"/>
                  </a:lnTo>
                  <a:cubicBezTo>
                    <a:pt x="758064" y="590268"/>
                    <a:pt x="760593" y="582320"/>
                    <a:pt x="759871" y="575276"/>
                  </a:cubicBezTo>
                  <a:cubicBezTo>
                    <a:pt x="758967" y="568232"/>
                    <a:pt x="754813" y="562271"/>
                    <a:pt x="747047" y="557033"/>
                  </a:cubicBezTo>
                  <a:cubicBezTo>
                    <a:pt x="739280" y="551976"/>
                    <a:pt x="732055" y="550531"/>
                    <a:pt x="725011" y="552699"/>
                  </a:cubicBezTo>
                  <a:cubicBezTo>
                    <a:pt x="717967" y="554866"/>
                    <a:pt x="711284" y="560826"/>
                    <a:pt x="704962" y="570219"/>
                  </a:cubicBezTo>
                  <a:lnTo>
                    <a:pt x="631630" y="680036"/>
                  </a:lnTo>
                  <a:lnTo>
                    <a:pt x="605982" y="662877"/>
                  </a:lnTo>
                  <a:lnTo>
                    <a:pt x="754994" y="439450"/>
                  </a:lnTo>
                  <a:close/>
                  <a:moveTo>
                    <a:pt x="549628" y="389779"/>
                  </a:moveTo>
                  <a:lnTo>
                    <a:pt x="574734" y="407660"/>
                  </a:lnTo>
                  <a:lnTo>
                    <a:pt x="463472" y="563716"/>
                  </a:lnTo>
                  <a:lnTo>
                    <a:pt x="438366" y="545835"/>
                  </a:lnTo>
                  <a:close/>
                  <a:moveTo>
                    <a:pt x="590448" y="332522"/>
                  </a:moveTo>
                  <a:lnTo>
                    <a:pt x="615555" y="350403"/>
                  </a:lnTo>
                  <a:lnTo>
                    <a:pt x="597673" y="375510"/>
                  </a:lnTo>
                  <a:lnTo>
                    <a:pt x="572567" y="357628"/>
                  </a:lnTo>
                  <a:close/>
                  <a:moveTo>
                    <a:pt x="381109" y="300914"/>
                  </a:moveTo>
                  <a:cubicBezTo>
                    <a:pt x="376233" y="300552"/>
                    <a:pt x="371537" y="301817"/>
                    <a:pt x="366840" y="304707"/>
                  </a:cubicBezTo>
                  <a:cubicBezTo>
                    <a:pt x="362144" y="307416"/>
                    <a:pt x="357629" y="311751"/>
                    <a:pt x="353294" y="317350"/>
                  </a:cubicBezTo>
                  <a:lnTo>
                    <a:pt x="308681" y="376774"/>
                  </a:lnTo>
                  <a:cubicBezTo>
                    <a:pt x="304346" y="382554"/>
                    <a:pt x="301456" y="388153"/>
                    <a:pt x="300011" y="393572"/>
                  </a:cubicBezTo>
                  <a:cubicBezTo>
                    <a:pt x="298566" y="398990"/>
                    <a:pt x="298566" y="404048"/>
                    <a:pt x="300011" y="408563"/>
                  </a:cubicBezTo>
                  <a:cubicBezTo>
                    <a:pt x="301456" y="413259"/>
                    <a:pt x="304526" y="417233"/>
                    <a:pt x="309042" y="420665"/>
                  </a:cubicBezTo>
                  <a:cubicBezTo>
                    <a:pt x="315905" y="425903"/>
                    <a:pt x="323130" y="427348"/>
                    <a:pt x="330716" y="425361"/>
                  </a:cubicBezTo>
                  <a:cubicBezTo>
                    <a:pt x="338302" y="423194"/>
                    <a:pt x="345527" y="417775"/>
                    <a:pt x="352210" y="408744"/>
                  </a:cubicBezTo>
                  <a:lnTo>
                    <a:pt x="395920" y="350584"/>
                  </a:lnTo>
                  <a:cubicBezTo>
                    <a:pt x="402423" y="341734"/>
                    <a:pt x="405674" y="333606"/>
                    <a:pt x="405493" y="325839"/>
                  </a:cubicBezTo>
                  <a:cubicBezTo>
                    <a:pt x="405313" y="318072"/>
                    <a:pt x="401700" y="311751"/>
                    <a:pt x="394837" y="306513"/>
                  </a:cubicBezTo>
                  <a:lnTo>
                    <a:pt x="395017" y="306513"/>
                  </a:lnTo>
                  <a:cubicBezTo>
                    <a:pt x="390502" y="303081"/>
                    <a:pt x="385806" y="301275"/>
                    <a:pt x="381109" y="300914"/>
                  </a:cubicBezTo>
                  <a:close/>
                  <a:moveTo>
                    <a:pt x="528676" y="279781"/>
                  </a:moveTo>
                  <a:lnTo>
                    <a:pt x="553602" y="298024"/>
                  </a:lnTo>
                  <a:lnTo>
                    <a:pt x="425361" y="474309"/>
                  </a:lnTo>
                  <a:cubicBezTo>
                    <a:pt x="421387" y="479728"/>
                    <a:pt x="419401" y="484966"/>
                    <a:pt x="419581" y="489842"/>
                  </a:cubicBezTo>
                  <a:cubicBezTo>
                    <a:pt x="419762" y="494719"/>
                    <a:pt x="422110" y="498874"/>
                    <a:pt x="426806" y="502125"/>
                  </a:cubicBezTo>
                  <a:lnTo>
                    <a:pt x="435837" y="508808"/>
                  </a:lnTo>
                  <a:lnTo>
                    <a:pt x="418678" y="532288"/>
                  </a:lnTo>
                  <a:lnTo>
                    <a:pt x="406757" y="523618"/>
                  </a:lnTo>
                  <a:cubicBezTo>
                    <a:pt x="395197" y="515129"/>
                    <a:pt x="388876" y="505195"/>
                    <a:pt x="387792" y="493274"/>
                  </a:cubicBezTo>
                  <a:cubicBezTo>
                    <a:pt x="386708" y="481534"/>
                    <a:pt x="390863" y="469071"/>
                    <a:pt x="400435" y="456066"/>
                  </a:cubicBezTo>
                  <a:lnTo>
                    <a:pt x="528676" y="279962"/>
                  </a:lnTo>
                  <a:close/>
                  <a:moveTo>
                    <a:pt x="409944" y="191364"/>
                  </a:moveTo>
                  <a:lnTo>
                    <a:pt x="434573" y="209881"/>
                  </a:lnTo>
                  <a:lnTo>
                    <a:pt x="373885" y="290438"/>
                  </a:lnTo>
                  <a:lnTo>
                    <a:pt x="380929" y="287006"/>
                  </a:lnTo>
                  <a:cubicBezTo>
                    <a:pt x="385806" y="285380"/>
                    <a:pt x="390863" y="284477"/>
                    <a:pt x="395920" y="284477"/>
                  </a:cubicBezTo>
                  <a:cubicBezTo>
                    <a:pt x="406035" y="284477"/>
                    <a:pt x="414705" y="287006"/>
                    <a:pt x="422291" y="292605"/>
                  </a:cubicBezTo>
                  <a:cubicBezTo>
                    <a:pt x="429877" y="298385"/>
                    <a:pt x="434934" y="305068"/>
                    <a:pt x="437282" y="312834"/>
                  </a:cubicBezTo>
                  <a:cubicBezTo>
                    <a:pt x="439811" y="320601"/>
                    <a:pt x="439630" y="329271"/>
                    <a:pt x="436921" y="338663"/>
                  </a:cubicBezTo>
                  <a:cubicBezTo>
                    <a:pt x="434212" y="348055"/>
                    <a:pt x="428974" y="357990"/>
                    <a:pt x="421207" y="368285"/>
                  </a:cubicBezTo>
                  <a:lnTo>
                    <a:pt x="376594" y="427709"/>
                  </a:lnTo>
                  <a:cubicBezTo>
                    <a:pt x="368647" y="438185"/>
                    <a:pt x="360519" y="446132"/>
                    <a:pt x="351849" y="451370"/>
                  </a:cubicBezTo>
                  <a:cubicBezTo>
                    <a:pt x="343360" y="456608"/>
                    <a:pt x="334871" y="459137"/>
                    <a:pt x="326381" y="458956"/>
                  </a:cubicBezTo>
                  <a:cubicBezTo>
                    <a:pt x="317892" y="458776"/>
                    <a:pt x="309764" y="455525"/>
                    <a:pt x="301998" y="449745"/>
                  </a:cubicBezTo>
                  <a:cubicBezTo>
                    <a:pt x="294231" y="443965"/>
                    <a:pt x="289174" y="436379"/>
                    <a:pt x="286826" y="427348"/>
                  </a:cubicBezTo>
                  <a:cubicBezTo>
                    <a:pt x="285742" y="422832"/>
                    <a:pt x="285200" y="418136"/>
                    <a:pt x="285742" y="413440"/>
                  </a:cubicBezTo>
                  <a:lnTo>
                    <a:pt x="287729" y="405493"/>
                  </a:lnTo>
                  <a:lnTo>
                    <a:pt x="273279" y="424639"/>
                  </a:lnTo>
                  <a:lnTo>
                    <a:pt x="248534" y="406035"/>
                  </a:lnTo>
                  <a:close/>
                  <a:moveTo>
                    <a:pt x="409828" y="191277"/>
                  </a:moveTo>
                  <a:lnTo>
                    <a:pt x="410009" y="191277"/>
                  </a:lnTo>
                  <a:lnTo>
                    <a:pt x="409944" y="191364"/>
                  </a:lnTo>
                  <a:close/>
                  <a:moveTo>
                    <a:pt x="246367" y="161294"/>
                  </a:moveTo>
                  <a:lnTo>
                    <a:pt x="246547" y="161475"/>
                  </a:lnTo>
                  <a:lnTo>
                    <a:pt x="270750" y="180440"/>
                  </a:lnTo>
                  <a:lnTo>
                    <a:pt x="184594" y="290438"/>
                  </a:lnTo>
                  <a:cubicBezTo>
                    <a:pt x="179537" y="296759"/>
                    <a:pt x="177550" y="303081"/>
                    <a:pt x="178453" y="309222"/>
                  </a:cubicBezTo>
                  <a:cubicBezTo>
                    <a:pt x="179356" y="315363"/>
                    <a:pt x="183149" y="320962"/>
                    <a:pt x="189652" y="326200"/>
                  </a:cubicBezTo>
                  <a:cubicBezTo>
                    <a:pt x="196515" y="331438"/>
                    <a:pt x="202837" y="333786"/>
                    <a:pt x="208978" y="333064"/>
                  </a:cubicBezTo>
                  <a:cubicBezTo>
                    <a:pt x="215119" y="332341"/>
                    <a:pt x="220719" y="328548"/>
                    <a:pt x="225957" y="321865"/>
                  </a:cubicBezTo>
                  <a:lnTo>
                    <a:pt x="311751" y="212410"/>
                  </a:lnTo>
                  <a:lnTo>
                    <a:pt x="335954" y="231375"/>
                  </a:lnTo>
                  <a:lnTo>
                    <a:pt x="217648" y="382373"/>
                  </a:lnTo>
                  <a:lnTo>
                    <a:pt x="193445" y="363408"/>
                  </a:lnTo>
                  <a:lnTo>
                    <a:pt x="207533" y="345346"/>
                  </a:lnTo>
                  <a:lnTo>
                    <a:pt x="199225" y="349320"/>
                  </a:lnTo>
                  <a:cubicBezTo>
                    <a:pt x="194709" y="350765"/>
                    <a:pt x="190555" y="351487"/>
                    <a:pt x="186220" y="351487"/>
                  </a:cubicBezTo>
                  <a:cubicBezTo>
                    <a:pt x="177731" y="351487"/>
                    <a:pt x="169603" y="348417"/>
                    <a:pt x="161836" y="342276"/>
                  </a:cubicBezTo>
                  <a:cubicBezTo>
                    <a:pt x="150457" y="333245"/>
                    <a:pt x="144497" y="322769"/>
                    <a:pt x="144135" y="310667"/>
                  </a:cubicBezTo>
                  <a:cubicBezTo>
                    <a:pt x="143774" y="298565"/>
                    <a:pt x="149012" y="285741"/>
                    <a:pt x="159669" y="272014"/>
                  </a:cubicBezTo>
                  <a:close/>
                  <a:moveTo>
                    <a:pt x="175563" y="42265"/>
                  </a:moveTo>
                  <a:lnTo>
                    <a:pt x="108192" y="124628"/>
                  </a:lnTo>
                  <a:lnTo>
                    <a:pt x="141245" y="151721"/>
                  </a:lnTo>
                  <a:cubicBezTo>
                    <a:pt x="145219" y="154972"/>
                    <a:pt x="149373" y="156778"/>
                    <a:pt x="153708" y="157320"/>
                  </a:cubicBezTo>
                  <a:cubicBezTo>
                    <a:pt x="158043" y="157862"/>
                    <a:pt x="162378" y="157140"/>
                    <a:pt x="166713" y="154972"/>
                  </a:cubicBezTo>
                  <a:cubicBezTo>
                    <a:pt x="171048" y="152805"/>
                    <a:pt x="175021" y="149373"/>
                    <a:pt x="178995" y="144496"/>
                  </a:cubicBezTo>
                  <a:lnTo>
                    <a:pt x="208617" y="108372"/>
                  </a:lnTo>
                  <a:cubicBezTo>
                    <a:pt x="212590" y="103495"/>
                    <a:pt x="215480" y="98619"/>
                    <a:pt x="216745" y="93923"/>
                  </a:cubicBezTo>
                  <a:cubicBezTo>
                    <a:pt x="218189" y="89226"/>
                    <a:pt x="218189" y="84711"/>
                    <a:pt x="216745" y="80557"/>
                  </a:cubicBezTo>
                  <a:cubicBezTo>
                    <a:pt x="215300" y="76402"/>
                    <a:pt x="212590" y="72609"/>
                    <a:pt x="208617" y="69358"/>
                  </a:cubicBezTo>
                  <a:close/>
                  <a:moveTo>
                    <a:pt x="169983" y="197"/>
                  </a:moveTo>
                  <a:lnTo>
                    <a:pt x="184955" y="12463"/>
                  </a:lnTo>
                  <a:lnTo>
                    <a:pt x="193806" y="19688"/>
                  </a:lnTo>
                  <a:lnTo>
                    <a:pt x="225956" y="46058"/>
                  </a:lnTo>
                  <a:cubicBezTo>
                    <a:pt x="235348" y="53644"/>
                    <a:pt x="241851" y="61953"/>
                    <a:pt x="245463" y="70984"/>
                  </a:cubicBezTo>
                  <a:cubicBezTo>
                    <a:pt x="249076" y="80015"/>
                    <a:pt x="249798" y="89226"/>
                    <a:pt x="247631" y="98799"/>
                  </a:cubicBezTo>
                  <a:cubicBezTo>
                    <a:pt x="245463" y="108372"/>
                    <a:pt x="240406" y="118126"/>
                    <a:pt x="232639" y="127699"/>
                  </a:cubicBezTo>
                  <a:lnTo>
                    <a:pt x="202476" y="164545"/>
                  </a:lnTo>
                  <a:cubicBezTo>
                    <a:pt x="194709" y="173937"/>
                    <a:pt x="186400" y="180620"/>
                    <a:pt x="177550" y="184413"/>
                  </a:cubicBezTo>
                  <a:cubicBezTo>
                    <a:pt x="168699" y="188206"/>
                    <a:pt x="159488" y="189290"/>
                    <a:pt x="149915" y="187303"/>
                  </a:cubicBezTo>
                  <a:cubicBezTo>
                    <a:pt x="140523" y="185497"/>
                    <a:pt x="131130" y="180801"/>
                    <a:pt x="121919" y="173215"/>
                  </a:cubicBezTo>
                  <a:lnTo>
                    <a:pt x="89768" y="146844"/>
                  </a:lnTo>
                  <a:lnTo>
                    <a:pt x="23842" y="227401"/>
                  </a:lnTo>
                  <a:lnTo>
                    <a:pt x="0" y="207894"/>
                  </a:lnTo>
                  <a:close/>
                  <a:moveTo>
                    <a:pt x="170144" y="0"/>
                  </a:moveTo>
                  <a:lnTo>
                    <a:pt x="169983" y="197"/>
                  </a:lnTo>
                  <a:lnTo>
                    <a:pt x="169964" y="181"/>
                  </a:lnTo>
                  <a:close/>
                </a:path>
              </a:pathLst>
            </a:custGeom>
            <a:noFill/>
            <a:ln w="0" cap="flat">
              <a:noFill/>
              <a:prstDash val="solid"/>
              <a:miter/>
            </a:ln>
            <a:sp3d prstMaterial="matte"/>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Shape 262">
              <a:extLst>
                <a:ext uri="{FF2B5EF4-FFF2-40B4-BE49-F238E27FC236}">
                  <a16:creationId xmlns:a16="http://schemas.microsoft.com/office/drawing/2014/main" id="{DDC0D544-D720-3C87-E80D-8AE3837CEB9B}"/>
                </a:ext>
              </a:extLst>
            </p:cNvPr>
            <p:cNvSpPr/>
            <p:nvPr/>
          </p:nvSpPr>
          <p:spPr>
            <a:xfrm>
              <a:off x="12408340" y="-732986"/>
              <a:ext cx="1320176" cy="1030836"/>
            </a:xfrm>
            <a:custGeom>
              <a:avLst/>
              <a:gdLst>
                <a:gd name="connsiteX0" fmla="*/ 1173672 w 1320176"/>
                <a:gd name="connsiteY0" fmla="*/ 787685 h 1030837"/>
                <a:gd name="connsiteX1" fmla="*/ 1152720 w 1320176"/>
                <a:gd name="connsiteY1" fmla="*/ 792742 h 1030837"/>
                <a:gd name="connsiteX2" fmla="*/ 1141522 w 1320176"/>
                <a:gd name="connsiteY2" fmla="*/ 815319 h 1030837"/>
                <a:gd name="connsiteX3" fmla="*/ 1127252 w 1320176"/>
                <a:gd name="connsiteY3" fmla="*/ 894612 h 1030837"/>
                <a:gd name="connsiteX4" fmla="*/ 1130142 w 1320176"/>
                <a:gd name="connsiteY4" fmla="*/ 917731 h 1030837"/>
                <a:gd name="connsiteX5" fmla="*/ 1148204 w 1320176"/>
                <a:gd name="connsiteY5" fmla="*/ 929110 h 1030837"/>
                <a:gd name="connsiteX6" fmla="*/ 1163196 w 1320176"/>
                <a:gd name="connsiteY6" fmla="*/ 928027 h 1030837"/>
                <a:gd name="connsiteX7" fmla="*/ 1174214 w 1320176"/>
                <a:gd name="connsiteY7" fmla="*/ 918996 h 1030837"/>
                <a:gd name="connsiteX8" fmla="*/ 1180355 w 1320176"/>
                <a:gd name="connsiteY8" fmla="*/ 902740 h 1030837"/>
                <a:gd name="connsiteX9" fmla="*/ 1194443 w 1320176"/>
                <a:gd name="connsiteY9" fmla="*/ 824712 h 1030837"/>
                <a:gd name="connsiteX10" fmla="*/ 1194443 w 1320176"/>
                <a:gd name="connsiteY10" fmla="*/ 806830 h 1030837"/>
                <a:gd name="connsiteX11" fmla="*/ 1187399 w 1320176"/>
                <a:gd name="connsiteY11" fmla="*/ 794187 h 1030837"/>
                <a:gd name="connsiteX12" fmla="*/ 1173672 w 1320176"/>
                <a:gd name="connsiteY12" fmla="*/ 787685 h 1030837"/>
                <a:gd name="connsiteX13" fmla="*/ 1166267 w 1320176"/>
                <a:gd name="connsiteY13" fmla="*/ 758605 h 1030837"/>
                <a:gd name="connsiteX14" fmla="*/ 1189386 w 1320176"/>
                <a:gd name="connsiteY14" fmla="*/ 771790 h 1030837"/>
                <a:gd name="connsiteX15" fmla="*/ 1200223 w 1320176"/>
                <a:gd name="connsiteY15" fmla="*/ 793645 h 1030837"/>
                <a:gd name="connsiteX16" fmla="*/ 1204739 w 1320176"/>
                <a:gd name="connsiteY16" fmla="*/ 768900 h 1030837"/>
                <a:gd name="connsiteX17" fmla="*/ 1234902 w 1320176"/>
                <a:gd name="connsiteY17" fmla="*/ 774319 h 1030837"/>
                <a:gd name="connsiteX18" fmla="*/ 1196430 w 1320176"/>
                <a:gd name="connsiteY18" fmla="*/ 986367 h 1030837"/>
                <a:gd name="connsiteX19" fmla="*/ 1184509 w 1320176"/>
                <a:gd name="connsiteY19" fmla="*/ 1014002 h 1030837"/>
                <a:gd name="connsiteX20" fmla="*/ 1161571 w 1320176"/>
                <a:gd name="connsiteY20" fmla="*/ 1028632 h 1030837"/>
                <a:gd name="connsiteX21" fmla="*/ 1129420 w 1320176"/>
                <a:gd name="connsiteY21" fmla="*/ 1029355 h 1030837"/>
                <a:gd name="connsiteX22" fmla="*/ 1091309 w 1320176"/>
                <a:gd name="connsiteY22" fmla="*/ 1007680 h 1030837"/>
                <a:gd name="connsiteX23" fmla="*/ 1084265 w 1320176"/>
                <a:gd name="connsiteY23" fmla="*/ 965234 h 1030837"/>
                <a:gd name="connsiteX24" fmla="*/ 1084626 w 1320176"/>
                <a:gd name="connsiteY24" fmla="*/ 962886 h 1030837"/>
                <a:gd name="connsiteX25" fmla="*/ 1114970 w 1320176"/>
                <a:gd name="connsiteY25" fmla="*/ 968305 h 1030837"/>
                <a:gd name="connsiteX26" fmla="*/ 1114609 w 1320176"/>
                <a:gd name="connsiteY26" fmla="*/ 970653 h 1030837"/>
                <a:gd name="connsiteX27" fmla="*/ 1117860 w 1320176"/>
                <a:gd name="connsiteY27" fmla="*/ 991605 h 1030837"/>
                <a:gd name="connsiteX28" fmla="*/ 1135742 w 1320176"/>
                <a:gd name="connsiteY28" fmla="*/ 1002081 h 1030837"/>
                <a:gd name="connsiteX29" fmla="*/ 1156152 w 1320176"/>
                <a:gd name="connsiteY29" fmla="*/ 998830 h 1030837"/>
                <a:gd name="connsiteX30" fmla="*/ 1166447 w 1320176"/>
                <a:gd name="connsiteY30" fmla="*/ 980948 h 1030837"/>
                <a:gd name="connsiteX31" fmla="*/ 1175117 w 1320176"/>
                <a:gd name="connsiteY31" fmla="*/ 933265 h 1030837"/>
                <a:gd name="connsiteX32" fmla="*/ 1169518 w 1320176"/>
                <a:gd name="connsiteY32" fmla="*/ 941031 h 1030837"/>
                <a:gd name="connsiteX33" fmla="*/ 1158139 w 1320176"/>
                <a:gd name="connsiteY33" fmla="*/ 949701 h 1030837"/>
                <a:gd name="connsiteX34" fmla="*/ 1131226 w 1320176"/>
                <a:gd name="connsiteY34" fmla="*/ 953675 h 1030837"/>
                <a:gd name="connsiteX35" fmla="*/ 1108468 w 1320176"/>
                <a:gd name="connsiteY35" fmla="*/ 942657 h 1030837"/>
                <a:gd name="connsiteX36" fmla="*/ 1096728 w 1320176"/>
                <a:gd name="connsiteY36" fmla="*/ 920621 h 1030837"/>
                <a:gd name="connsiteX37" fmla="*/ 1096908 w 1320176"/>
                <a:gd name="connsiteY37" fmla="*/ 889193 h 1030837"/>
                <a:gd name="connsiteX38" fmla="*/ 1111358 w 1320176"/>
                <a:gd name="connsiteY38" fmla="*/ 808998 h 1030837"/>
                <a:gd name="connsiteX39" fmla="*/ 1122376 w 1320176"/>
                <a:gd name="connsiteY39" fmla="*/ 778292 h 1030837"/>
                <a:gd name="connsiteX40" fmla="*/ 1141160 w 1320176"/>
                <a:gd name="connsiteY40" fmla="*/ 761133 h 1030837"/>
                <a:gd name="connsiteX41" fmla="*/ 1166267 w 1320176"/>
                <a:gd name="connsiteY41" fmla="*/ 758605 h 1030837"/>
                <a:gd name="connsiteX42" fmla="*/ 980408 w 1320176"/>
                <a:gd name="connsiteY42" fmla="*/ 724829 h 1030837"/>
                <a:gd name="connsiteX43" fmla="*/ 1010572 w 1320176"/>
                <a:gd name="connsiteY43" fmla="*/ 731151 h 1030837"/>
                <a:gd name="connsiteX44" fmla="*/ 1005514 w 1320176"/>
                <a:gd name="connsiteY44" fmla="*/ 755173 h 1030837"/>
                <a:gd name="connsiteX45" fmla="*/ 1010933 w 1320176"/>
                <a:gd name="connsiteY45" fmla="*/ 748310 h 1030837"/>
                <a:gd name="connsiteX46" fmla="*/ 1023215 w 1320176"/>
                <a:gd name="connsiteY46" fmla="*/ 739459 h 1030837"/>
                <a:gd name="connsiteX47" fmla="*/ 1051392 w 1320176"/>
                <a:gd name="connsiteY47" fmla="*/ 736208 h 1030837"/>
                <a:gd name="connsiteX48" fmla="*/ 1051572 w 1320176"/>
                <a:gd name="connsiteY48" fmla="*/ 736208 h 1030837"/>
                <a:gd name="connsiteX49" fmla="*/ 1081736 w 1320176"/>
                <a:gd name="connsiteY49" fmla="*/ 756799 h 1030837"/>
                <a:gd name="connsiteX50" fmla="*/ 1084445 w 1320176"/>
                <a:gd name="connsiteY50" fmla="*/ 799786 h 1030837"/>
                <a:gd name="connsiteX51" fmla="*/ 1056088 w 1320176"/>
                <a:gd name="connsiteY51" fmla="*/ 936335 h 1030837"/>
                <a:gd name="connsiteX52" fmla="*/ 1025924 w 1320176"/>
                <a:gd name="connsiteY52" fmla="*/ 930014 h 1030837"/>
                <a:gd name="connsiteX53" fmla="*/ 1053198 w 1320176"/>
                <a:gd name="connsiteY53" fmla="*/ 798522 h 1030837"/>
                <a:gd name="connsiteX54" fmla="*/ 1051392 w 1320176"/>
                <a:gd name="connsiteY54" fmla="*/ 773597 h 1030837"/>
                <a:gd name="connsiteX55" fmla="*/ 1032607 w 1320176"/>
                <a:gd name="connsiteY55" fmla="*/ 761495 h 1030837"/>
                <a:gd name="connsiteX56" fmla="*/ 1010572 w 1320176"/>
                <a:gd name="connsiteY56" fmla="*/ 765649 h 1030837"/>
                <a:gd name="connsiteX57" fmla="*/ 998470 w 1320176"/>
                <a:gd name="connsiteY57" fmla="*/ 789672 h 1030837"/>
                <a:gd name="connsiteX58" fmla="*/ 971558 w 1320176"/>
                <a:gd name="connsiteY58" fmla="*/ 918815 h 1030837"/>
                <a:gd name="connsiteX59" fmla="*/ 941394 w 1320176"/>
                <a:gd name="connsiteY59" fmla="*/ 912494 h 1030837"/>
                <a:gd name="connsiteX60" fmla="*/ 917732 w 1320176"/>
                <a:gd name="connsiteY60" fmla="*/ 710380 h 1030837"/>
                <a:gd name="connsiteX61" fmla="*/ 947896 w 1320176"/>
                <a:gd name="connsiteY61" fmla="*/ 717243 h 1030837"/>
                <a:gd name="connsiteX62" fmla="*/ 905270 w 1320176"/>
                <a:gd name="connsiteY62" fmla="*/ 904185 h 1030837"/>
                <a:gd name="connsiteX63" fmla="*/ 875106 w 1320176"/>
                <a:gd name="connsiteY63" fmla="*/ 897322 h 1030837"/>
                <a:gd name="connsiteX64" fmla="*/ 656194 w 1320176"/>
                <a:gd name="connsiteY64" fmla="*/ 646982 h 1030837"/>
                <a:gd name="connsiteX65" fmla="*/ 686358 w 1320176"/>
                <a:gd name="connsiteY65" fmla="*/ 648427 h 1030837"/>
                <a:gd name="connsiteX66" fmla="*/ 686177 w 1320176"/>
                <a:gd name="connsiteY66" fmla="*/ 648608 h 1030837"/>
                <a:gd name="connsiteX67" fmla="*/ 713089 w 1320176"/>
                <a:gd name="connsiteY67" fmla="*/ 662335 h 1030837"/>
                <a:gd name="connsiteX68" fmla="*/ 725913 w 1320176"/>
                <a:gd name="connsiteY68" fmla="*/ 684732 h 1030837"/>
                <a:gd name="connsiteX69" fmla="*/ 724107 w 1320176"/>
                <a:gd name="connsiteY69" fmla="*/ 714534 h 1030837"/>
                <a:gd name="connsiteX70" fmla="*/ 724107 w 1320176"/>
                <a:gd name="connsiteY70" fmla="*/ 715076 h 1030837"/>
                <a:gd name="connsiteX71" fmla="*/ 695389 w 1320176"/>
                <a:gd name="connsiteY71" fmla="*/ 707309 h 1030837"/>
                <a:gd name="connsiteX72" fmla="*/ 695389 w 1320176"/>
                <a:gd name="connsiteY72" fmla="*/ 706587 h 1030837"/>
                <a:gd name="connsiteX73" fmla="*/ 694666 w 1320176"/>
                <a:gd name="connsiteY73" fmla="*/ 685996 h 1030837"/>
                <a:gd name="connsiteX74" fmla="*/ 678771 w 1320176"/>
                <a:gd name="connsiteY74" fmla="*/ 674617 h 1030837"/>
                <a:gd name="connsiteX75" fmla="*/ 659265 w 1320176"/>
                <a:gd name="connsiteY75" fmla="*/ 676784 h 1030837"/>
                <a:gd name="connsiteX76" fmla="*/ 647885 w 1320176"/>
                <a:gd name="connsiteY76" fmla="*/ 695208 h 1030837"/>
                <a:gd name="connsiteX77" fmla="*/ 647885 w 1320176"/>
                <a:gd name="connsiteY77" fmla="*/ 710199 h 1030837"/>
                <a:gd name="connsiteX78" fmla="*/ 655652 w 1320176"/>
                <a:gd name="connsiteY78" fmla="*/ 721578 h 1030837"/>
                <a:gd name="connsiteX79" fmla="*/ 669921 w 1320176"/>
                <a:gd name="connsiteY79" fmla="*/ 731874 h 1030837"/>
                <a:gd name="connsiteX80" fmla="*/ 670824 w 1320176"/>
                <a:gd name="connsiteY80" fmla="*/ 732415 h 1030837"/>
                <a:gd name="connsiteX81" fmla="*/ 671727 w 1320176"/>
                <a:gd name="connsiteY81" fmla="*/ 732957 h 1030837"/>
                <a:gd name="connsiteX82" fmla="*/ 672450 w 1320176"/>
                <a:gd name="connsiteY82" fmla="*/ 733499 h 1030837"/>
                <a:gd name="connsiteX83" fmla="*/ 673172 w 1320176"/>
                <a:gd name="connsiteY83" fmla="*/ 733860 h 1030837"/>
                <a:gd name="connsiteX84" fmla="*/ 695389 w 1320176"/>
                <a:gd name="connsiteY84" fmla="*/ 750116 h 1030837"/>
                <a:gd name="connsiteX85" fmla="*/ 707490 w 1320176"/>
                <a:gd name="connsiteY85" fmla="*/ 770165 h 1030837"/>
                <a:gd name="connsiteX86" fmla="*/ 706226 w 1320176"/>
                <a:gd name="connsiteY86" fmla="*/ 801051 h 1030837"/>
                <a:gd name="connsiteX87" fmla="*/ 691776 w 1320176"/>
                <a:gd name="connsiteY87" fmla="*/ 828867 h 1030837"/>
                <a:gd name="connsiteX88" fmla="*/ 667753 w 1320176"/>
                <a:gd name="connsiteY88" fmla="*/ 842052 h 1030837"/>
                <a:gd name="connsiteX89" fmla="*/ 635423 w 1320176"/>
                <a:gd name="connsiteY89" fmla="*/ 839885 h 1030837"/>
                <a:gd name="connsiteX90" fmla="*/ 606704 w 1320176"/>
                <a:gd name="connsiteY90" fmla="*/ 825074 h 1030837"/>
                <a:gd name="connsiteX91" fmla="*/ 592796 w 1320176"/>
                <a:gd name="connsiteY91" fmla="*/ 801051 h 1030837"/>
                <a:gd name="connsiteX92" fmla="*/ 594602 w 1320176"/>
                <a:gd name="connsiteY92" fmla="*/ 769081 h 1030837"/>
                <a:gd name="connsiteX93" fmla="*/ 594602 w 1320176"/>
                <a:gd name="connsiteY93" fmla="*/ 768359 h 1030837"/>
                <a:gd name="connsiteX94" fmla="*/ 623502 w 1320176"/>
                <a:gd name="connsiteY94" fmla="*/ 776126 h 1030837"/>
                <a:gd name="connsiteX95" fmla="*/ 623502 w 1320176"/>
                <a:gd name="connsiteY95" fmla="*/ 776848 h 1030837"/>
                <a:gd name="connsiteX96" fmla="*/ 624224 w 1320176"/>
                <a:gd name="connsiteY96" fmla="*/ 800509 h 1030837"/>
                <a:gd name="connsiteX97" fmla="*/ 642467 w 1320176"/>
                <a:gd name="connsiteY97" fmla="*/ 813695 h 1030837"/>
                <a:gd name="connsiteX98" fmla="*/ 664864 w 1320176"/>
                <a:gd name="connsiteY98" fmla="*/ 812069 h 1030837"/>
                <a:gd name="connsiteX99" fmla="*/ 677688 w 1320176"/>
                <a:gd name="connsiteY99" fmla="*/ 793104 h 1030837"/>
                <a:gd name="connsiteX100" fmla="*/ 677688 w 1320176"/>
                <a:gd name="connsiteY100" fmla="*/ 779377 h 1030837"/>
                <a:gd name="connsiteX101" fmla="*/ 670824 w 1320176"/>
                <a:gd name="connsiteY101" fmla="*/ 768901 h 1030837"/>
                <a:gd name="connsiteX102" fmla="*/ 658000 w 1320176"/>
                <a:gd name="connsiteY102" fmla="*/ 758605 h 1030837"/>
                <a:gd name="connsiteX103" fmla="*/ 656013 w 1320176"/>
                <a:gd name="connsiteY103" fmla="*/ 757522 h 1030837"/>
                <a:gd name="connsiteX104" fmla="*/ 654207 w 1320176"/>
                <a:gd name="connsiteY104" fmla="*/ 756257 h 1030837"/>
                <a:gd name="connsiteX105" fmla="*/ 652943 w 1320176"/>
                <a:gd name="connsiteY105" fmla="*/ 755354 h 1030837"/>
                <a:gd name="connsiteX106" fmla="*/ 651678 w 1320176"/>
                <a:gd name="connsiteY106" fmla="*/ 754451 h 1030837"/>
                <a:gd name="connsiteX107" fmla="*/ 630365 w 1320176"/>
                <a:gd name="connsiteY107" fmla="*/ 737834 h 1030837"/>
                <a:gd name="connsiteX108" fmla="*/ 618444 w 1320176"/>
                <a:gd name="connsiteY108" fmla="*/ 717605 h 1030837"/>
                <a:gd name="connsiteX109" fmla="*/ 619347 w 1320176"/>
                <a:gd name="connsiteY109" fmla="*/ 687983 h 1030837"/>
                <a:gd name="connsiteX110" fmla="*/ 633436 w 1320176"/>
                <a:gd name="connsiteY110" fmla="*/ 660348 h 1030837"/>
                <a:gd name="connsiteX111" fmla="*/ 656194 w 1320176"/>
                <a:gd name="connsiteY111" fmla="*/ 646982 h 1030837"/>
                <a:gd name="connsiteX112" fmla="*/ 933446 w 1320176"/>
                <a:gd name="connsiteY112" fmla="*/ 641744 h 1030837"/>
                <a:gd name="connsiteX113" fmla="*/ 963610 w 1320176"/>
                <a:gd name="connsiteY113" fmla="*/ 648608 h 1030837"/>
                <a:gd name="connsiteX114" fmla="*/ 956746 w 1320176"/>
                <a:gd name="connsiteY114" fmla="*/ 678771 h 1030837"/>
                <a:gd name="connsiteX115" fmla="*/ 926583 w 1320176"/>
                <a:gd name="connsiteY115" fmla="*/ 671908 h 1030837"/>
                <a:gd name="connsiteX116" fmla="*/ 577082 w 1320176"/>
                <a:gd name="connsiteY116" fmla="*/ 621334 h 1030837"/>
                <a:gd name="connsiteX117" fmla="*/ 606704 w 1320176"/>
                <a:gd name="connsiteY117" fmla="*/ 630004 h 1030837"/>
                <a:gd name="connsiteX118" fmla="*/ 553060 w 1320176"/>
                <a:gd name="connsiteY118" fmla="*/ 814056 h 1030837"/>
                <a:gd name="connsiteX119" fmla="*/ 523438 w 1320176"/>
                <a:gd name="connsiteY119" fmla="*/ 805386 h 1030837"/>
                <a:gd name="connsiteX120" fmla="*/ 789673 w 1320176"/>
                <a:gd name="connsiteY120" fmla="*/ 600201 h 1030837"/>
                <a:gd name="connsiteX121" fmla="*/ 789673 w 1320176"/>
                <a:gd name="connsiteY121" fmla="*/ 600382 h 1030837"/>
                <a:gd name="connsiteX122" fmla="*/ 819656 w 1320176"/>
                <a:gd name="connsiteY122" fmla="*/ 607787 h 1030837"/>
                <a:gd name="connsiteX123" fmla="*/ 795633 w 1320176"/>
                <a:gd name="connsiteY123" fmla="*/ 704780 h 1030837"/>
                <a:gd name="connsiteX124" fmla="*/ 801233 w 1320176"/>
                <a:gd name="connsiteY124" fmla="*/ 698458 h 1030837"/>
                <a:gd name="connsiteX125" fmla="*/ 813695 w 1320176"/>
                <a:gd name="connsiteY125" fmla="*/ 690692 h 1030837"/>
                <a:gd name="connsiteX126" fmla="*/ 841872 w 1320176"/>
                <a:gd name="connsiteY126" fmla="*/ 689066 h 1030837"/>
                <a:gd name="connsiteX127" fmla="*/ 871313 w 1320176"/>
                <a:gd name="connsiteY127" fmla="*/ 710741 h 1030837"/>
                <a:gd name="connsiteX128" fmla="*/ 872397 w 1320176"/>
                <a:gd name="connsiteY128" fmla="*/ 753909 h 1030837"/>
                <a:gd name="connsiteX129" fmla="*/ 838802 w 1320176"/>
                <a:gd name="connsiteY129" fmla="*/ 889194 h 1030837"/>
                <a:gd name="connsiteX130" fmla="*/ 808819 w 1320176"/>
                <a:gd name="connsiteY130" fmla="*/ 881788 h 1030837"/>
                <a:gd name="connsiteX131" fmla="*/ 841150 w 1320176"/>
                <a:gd name="connsiteY131" fmla="*/ 751380 h 1030837"/>
                <a:gd name="connsiteX132" fmla="*/ 840247 w 1320176"/>
                <a:gd name="connsiteY132" fmla="*/ 726274 h 1030837"/>
                <a:gd name="connsiteX133" fmla="*/ 822004 w 1320176"/>
                <a:gd name="connsiteY133" fmla="*/ 713450 h 1030837"/>
                <a:gd name="connsiteX134" fmla="*/ 799788 w 1320176"/>
                <a:gd name="connsiteY134" fmla="*/ 716701 h 1030837"/>
                <a:gd name="connsiteX135" fmla="*/ 786783 w 1320176"/>
                <a:gd name="connsiteY135" fmla="*/ 740001 h 1030837"/>
                <a:gd name="connsiteX136" fmla="*/ 754994 w 1320176"/>
                <a:gd name="connsiteY136" fmla="*/ 868242 h 1030837"/>
                <a:gd name="connsiteX137" fmla="*/ 725011 w 1320176"/>
                <a:gd name="connsiteY137" fmla="*/ 860836 h 1030837"/>
                <a:gd name="connsiteX138" fmla="*/ 390140 w 1320176"/>
                <a:gd name="connsiteY138" fmla="*/ 592615 h 1030837"/>
                <a:gd name="connsiteX139" fmla="*/ 377858 w 1320176"/>
                <a:gd name="connsiteY139" fmla="*/ 600743 h 1030837"/>
                <a:gd name="connsiteX140" fmla="*/ 369188 w 1320176"/>
                <a:gd name="connsiteY140" fmla="*/ 617179 h 1030837"/>
                <a:gd name="connsiteX141" fmla="*/ 346069 w 1320176"/>
                <a:gd name="connsiteY141" fmla="*/ 687802 h 1030837"/>
                <a:gd name="connsiteX142" fmla="*/ 343179 w 1320176"/>
                <a:gd name="connsiteY142" fmla="*/ 706586 h 1030837"/>
                <a:gd name="connsiteX143" fmla="*/ 348236 w 1320176"/>
                <a:gd name="connsiteY143" fmla="*/ 720675 h 1030837"/>
                <a:gd name="connsiteX144" fmla="*/ 360699 w 1320176"/>
                <a:gd name="connsiteY144" fmla="*/ 729164 h 1030837"/>
                <a:gd name="connsiteX145" fmla="*/ 382735 w 1320176"/>
                <a:gd name="connsiteY145" fmla="*/ 726635 h 1030837"/>
                <a:gd name="connsiteX146" fmla="*/ 397726 w 1320176"/>
                <a:gd name="connsiteY146" fmla="*/ 704058 h 1030837"/>
                <a:gd name="connsiteX147" fmla="*/ 420304 w 1320176"/>
                <a:gd name="connsiteY147" fmla="*/ 634880 h 1030837"/>
                <a:gd name="connsiteX148" fmla="*/ 421388 w 1320176"/>
                <a:gd name="connsiteY148" fmla="*/ 608329 h 1030837"/>
                <a:gd name="connsiteX149" fmla="*/ 405132 w 1320176"/>
                <a:gd name="connsiteY149" fmla="*/ 593518 h 1030837"/>
                <a:gd name="connsiteX150" fmla="*/ 405132 w 1320176"/>
                <a:gd name="connsiteY150" fmla="*/ 593337 h 1030837"/>
                <a:gd name="connsiteX151" fmla="*/ 390140 w 1320176"/>
                <a:gd name="connsiteY151" fmla="*/ 592615 h 1030837"/>
                <a:gd name="connsiteX152" fmla="*/ 596770 w 1320176"/>
                <a:gd name="connsiteY152" fmla="*/ 553782 h 1030837"/>
                <a:gd name="connsiteX153" fmla="*/ 626392 w 1320176"/>
                <a:gd name="connsiteY153" fmla="*/ 562452 h 1030837"/>
                <a:gd name="connsiteX154" fmla="*/ 617722 w 1320176"/>
                <a:gd name="connsiteY154" fmla="*/ 592074 h 1030837"/>
                <a:gd name="connsiteX155" fmla="*/ 588100 w 1320176"/>
                <a:gd name="connsiteY155" fmla="*/ 583404 h 1030837"/>
                <a:gd name="connsiteX156" fmla="*/ 521993 w 1320176"/>
                <a:gd name="connsiteY156" fmla="*/ 524160 h 1030837"/>
                <a:gd name="connsiteX157" fmla="*/ 521993 w 1320176"/>
                <a:gd name="connsiteY157" fmla="*/ 524341 h 1030837"/>
                <a:gd name="connsiteX158" fmla="*/ 551434 w 1320176"/>
                <a:gd name="connsiteY158" fmla="*/ 533372 h 1030837"/>
                <a:gd name="connsiteX159" fmla="*/ 487675 w 1320176"/>
                <a:gd name="connsiteY159" fmla="*/ 741808 h 1030837"/>
                <a:gd name="connsiteX160" fmla="*/ 487314 w 1320176"/>
                <a:gd name="connsiteY160" fmla="*/ 758244 h 1030837"/>
                <a:gd name="connsiteX161" fmla="*/ 498151 w 1320176"/>
                <a:gd name="connsiteY161" fmla="*/ 767456 h 1030837"/>
                <a:gd name="connsiteX162" fmla="*/ 508988 w 1320176"/>
                <a:gd name="connsiteY162" fmla="*/ 770707 h 1030837"/>
                <a:gd name="connsiteX163" fmla="*/ 500499 w 1320176"/>
                <a:gd name="connsiteY163" fmla="*/ 798522 h 1030837"/>
                <a:gd name="connsiteX164" fmla="*/ 486411 w 1320176"/>
                <a:gd name="connsiteY164" fmla="*/ 794188 h 1030837"/>
                <a:gd name="connsiteX165" fmla="*/ 458595 w 1320176"/>
                <a:gd name="connsiteY165" fmla="*/ 771791 h 1030837"/>
                <a:gd name="connsiteX166" fmla="*/ 458414 w 1320176"/>
                <a:gd name="connsiteY166" fmla="*/ 732415 h 1030837"/>
                <a:gd name="connsiteX167" fmla="*/ 219234 w 1320176"/>
                <a:gd name="connsiteY167" fmla="*/ 503864 h 1030837"/>
                <a:gd name="connsiteX168" fmla="*/ 247992 w 1320176"/>
                <a:gd name="connsiteY168" fmla="*/ 514045 h 1030837"/>
                <a:gd name="connsiteX169" fmla="*/ 201212 w 1320176"/>
                <a:gd name="connsiteY169" fmla="*/ 645898 h 1030837"/>
                <a:gd name="connsiteX170" fmla="*/ 201212 w 1320176"/>
                <a:gd name="connsiteY170" fmla="*/ 665766 h 1030837"/>
                <a:gd name="connsiteX171" fmla="*/ 217287 w 1320176"/>
                <a:gd name="connsiteY171" fmla="*/ 678410 h 1030837"/>
                <a:gd name="connsiteX172" fmla="*/ 237697 w 1320176"/>
                <a:gd name="connsiteY172" fmla="*/ 678771 h 1030837"/>
                <a:gd name="connsiteX173" fmla="*/ 250340 w 1320176"/>
                <a:gd name="connsiteY173" fmla="*/ 662696 h 1030837"/>
                <a:gd name="connsiteX174" fmla="*/ 296940 w 1320176"/>
                <a:gd name="connsiteY174" fmla="*/ 531566 h 1030837"/>
                <a:gd name="connsiteX175" fmla="*/ 325840 w 1320176"/>
                <a:gd name="connsiteY175" fmla="*/ 541861 h 1030837"/>
                <a:gd name="connsiteX176" fmla="*/ 261719 w 1320176"/>
                <a:gd name="connsiteY176" fmla="*/ 722481 h 1030837"/>
                <a:gd name="connsiteX177" fmla="*/ 232820 w 1320176"/>
                <a:gd name="connsiteY177" fmla="*/ 712186 h 1030837"/>
                <a:gd name="connsiteX178" fmla="*/ 240587 w 1320176"/>
                <a:gd name="connsiteY178" fmla="*/ 690512 h 1030837"/>
                <a:gd name="connsiteX179" fmla="*/ 233904 w 1320176"/>
                <a:gd name="connsiteY179" fmla="*/ 697014 h 1030837"/>
                <a:gd name="connsiteX180" fmla="*/ 222344 w 1320176"/>
                <a:gd name="connsiteY180" fmla="*/ 703155 h 1030837"/>
                <a:gd name="connsiteX181" fmla="*/ 196335 w 1320176"/>
                <a:gd name="connsiteY181" fmla="*/ 702071 h 1030837"/>
                <a:gd name="connsiteX182" fmla="*/ 169603 w 1320176"/>
                <a:gd name="connsiteY182" fmla="*/ 677687 h 1030837"/>
                <a:gd name="connsiteX183" fmla="*/ 172132 w 1320176"/>
                <a:gd name="connsiteY183" fmla="*/ 636145 h 1030837"/>
                <a:gd name="connsiteX184" fmla="*/ 218912 w 1320176"/>
                <a:gd name="connsiteY184" fmla="*/ 503750 h 1030837"/>
                <a:gd name="connsiteX185" fmla="*/ 219274 w 1320176"/>
                <a:gd name="connsiteY185" fmla="*/ 503750 h 1030837"/>
                <a:gd name="connsiteX186" fmla="*/ 219234 w 1320176"/>
                <a:gd name="connsiteY186" fmla="*/ 503864 h 1030837"/>
                <a:gd name="connsiteX187" fmla="*/ 381832 w 1320176"/>
                <a:gd name="connsiteY187" fmla="*/ 479366 h 1030837"/>
                <a:gd name="connsiteX188" fmla="*/ 411092 w 1320176"/>
                <a:gd name="connsiteY188" fmla="*/ 488939 h 1030837"/>
                <a:gd name="connsiteX189" fmla="*/ 379664 w 1320176"/>
                <a:gd name="connsiteY189" fmla="*/ 584848 h 1030837"/>
                <a:gd name="connsiteX190" fmla="*/ 385263 w 1320176"/>
                <a:gd name="connsiteY190" fmla="*/ 579249 h 1030837"/>
                <a:gd name="connsiteX191" fmla="*/ 398629 w 1320176"/>
                <a:gd name="connsiteY191" fmla="*/ 572024 h 1030837"/>
                <a:gd name="connsiteX192" fmla="*/ 426084 w 1320176"/>
                <a:gd name="connsiteY192" fmla="*/ 571302 h 1030837"/>
                <a:gd name="connsiteX193" fmla="*/ 446855 w 1320176"/>
                <a:gd name="connsiteY193" fmla="*/ 585571 h 1030837"/>
                <a:gd name="connsiteX194" fmla="*/ 454802 w 1320176"/>
                <a:gd name="connsiteY194" fmla="*/ 610135 h 1030837"/>
                <a:gd name="connsiteX195" fmla="*/ 449384 w 1320176"/>
                <a:gd name="connsiteY195" fmla="*/ 643189 h 1030837"/>
                <a:gd name="connsiteX196" fmla="*/ 426264 w 1320176"/>
                <a:gd name="connsiteY196" fmla="*/ 713811 h 1030837"/>
                <a:gd name="connsiteX197" fmla="*/ 410550 w 1320176"/>
                <a:gd name="connsiteY197" fmla="*/ 744336 h 1030837"/>
                <a:gd name="connsiteX198" fmla="*/ 388876 w 1320176"/>
                <a:gd name="connsiteY198" fmla="*/ 759689 h 1030837"/>
                <a:gd name="connsiteX199" fmla="*/ 362686 w 1320176"/>
                <a:gd name="connsiteY199" fmla="*/ 758786 h 1030837"/>
                <a:gd name="connsiteX200" fmla="*/ 341011 w 1320176"/>
                <a:gd name="connsiteY200" fmla="*/ 742530 h 1030837"/>
                <a:gd name="connsiteX201" fmla="*/ 335412 w 1320176"/>
                <a:gd name="connsiteY201" fmla="*/ 729706 h 1030837"/>
                <a:gd name="connsiteX202" fmla="*/ 334690 w 1320176"/>
                <a:gd name="connsiteY202" fmla="*/ 721578 h 1030837"/>
                <a:gd name="connsiteX203" fmla="*/ 327284 w 1320176"/>
                <a:gd name="connsiteY203" fmla="*/ 744336 h 1030837"/>
                <a:gd name="connsiteX204" fmla="*/ 298024 w 1320176"/>
                <a:gd name="connsiteY204" fmla="*/ 734763 h 1030837"/>
                <a:gd name="connsiteX205" fmla="*/ 381471 w 1320176"/>
                <a:gd name="connsiteY205" fmla="*/ 479547 h 1030837"/>
                <a:gd name="connsiteX206" fmla="*/ 114875 w 1320176"/>
                <a:gd name="connsiteY206" fmla="*/ 413079 h 1030837"/>
                <a:gd name="connsiteX207" fmla="*/ 115032 w 1320176"/>
                <a:gd name="connsiteY207" fmla="*/ 413139 h 1030837"/>
                <a:gd name="connsiteX208" fmla="*/ 76764 w 1320176"/>
                <a:gd name="connsiteY208" fmla="*/ 512420 h 1030837"/>
                <a:gd name="connsiteX209" fmla="*/ 116500 w 1320176"/>
                <a:gd name="connsiteY209" fmla="*/ 527773 h 1030837"/>
                <a:gd name="connsiteX210" fmla="*/ 130047 w 1320176"/>
                <a:gd name="connsiteY210" fmla="*/ 529218 h 1030837"/>
                <a:gd name="connsiteX211" fmla="*/ 141606 w 1320176"/>
                <a:gd name="connsiteY211" fmla="*/ 522896 h 1030837"/>
                <a:gd name="connsiteX212" fmla="*/ 149915 w 1320176"/>
                <a:gd name="connsiteY212" fmla="*/ 509169 h 1030837"/>
                <a:gd name="connsiteX213" fmla="*/ 166713 w 1320176"/>
                <a:gd name="connsiteY213" fmla="*/ 465639 h 1030837"/>
                <a:gd name="connsiteX214" fmla="*/ 169964 w 1320176"/>
                <a:gd name="connsiteY214" fmla="*/ 449203 h 1030837"/>
                <a:gd name="connsiteX215" fmla="*/ 165809 w 1320176"/>
                <a:gd name="connsiteY215" fmla="*/ 436559 h 1030837"/>
                <a:gd name="connsiteX216" fmla="*/ 154611 w 1320176"/>
                <a:gd name="connsiteY216" fmla="*/ 428432 h 1030837"/>
                <a:gd name="connsiteX217" fmla="*/ 115032 w 1320176"/>
                <a:gd name="connsiteY217" fmla="*/ 413139 h 1030837"/>
                <a:gd name="connsiteX218" fmla="*/ 115055 w 1320176"/>
                <a:gd name="connsiteY218" fmla="*/ 413079 h 1030837"/>
                <a:gd name="connsiteX219" fmla="*/ 96632 w 1320176"/>
                <a:gd name="connsiteY219" fmla="*/ 374968 h 1030837"/>
                <a:gd name="connsiteX220" fmla="*/ 114694 w 1320176"/>
                <a:gd name="connsiteY220" fmla="*/ 382012 h 1030837"/>
                <a:gd name="connsiteX221" fmla="*/ 125350 w 1320176"/>
                <a:gd name="connsiteY221" fmla="*/ 386166 h 1030837"/>
                <a:gd name="connsiteX222" fmla="*/ 164184 w 1320176"/>
                <a:gd name="connsiteY222" fmla="*/ 401158 h 1030837"/>
                <a:gd name="connsiteX223" fmla="*/ 190554 w 1320176"/>
                <a:gd name="connsiteY223" fmla="*/ 418678 h 1030837"/>
                <a:gd name="connsiteX224" fmla="*/ 201392 w 1320176"/>
                <a:gd name="connsiteY224" fmla="*/ 444507 h 1030837"/>
                <a:gd name="connsiteX225" fmla="*/ 196154 w 1320176"/>
                <a:gd name="connsiteY225" fmla="*/ 476657 h 1030837"/>
                <a:gd name="connsiteX226" fmla="*/ 178995 w 1320176"/>
                <a:gd name="connsiteY226" fmla="*/ 521090 h 1030837"/>
                <a:gd name="connsiteX227" fmla="*/ 161474 w 1320176"/>
                <a:gd name="connsiteY227" fmla="*/ 547822 h 1030837"/>
                <a:gd name="connsiteX228" fmla="*/ 136188 w 1320176"/>
                <a:gd name="connsiteY228" fmla="*/ 559201 h 1030837"/>
                <a:gd name="connsiteX229" fmla="*/ 105121 w 1320176"/>
                <a:gd name="connsiteY229" fmla="*/ 554505 h 1030837"/>
                <a:gd name="connsiteX230" fmla="*/ 66288 w 1320176"/>
                <a:gd name="connsiteY230" fmla="*/ 539513 h 1030837"/>
                <a:gd name="connsiteX231" fmla="*/ 28719 w 1320176"/>
                <a:gd name="connsiteY231" fmla="*/ 636687 h 1030837"/>
                <a:gd name="connsiteX232" fmla="*/ 0 w 1320176"/>
                <a:gd name="connsiteY232" fmla="*/ 625669 h 1030837"/>
                <a:gd name="connsiteX233" fmla="*/ 96632 w 1320176"/>
                <a:gd name="connsiteY233" fmla="*/ 375149 h 1030837"/>
                <a:gd name="connsiteX234" fmla="*/ 1272544 w 1320176"/>
                <a:gd name="connsiteY234" fmla="*/ 370817 h 1030837"/>
                <a:gd name="connsiteX235" fmla="*/ 1301912 w 1320176"/>
                <a:gd name="connsiteY235" fmla="*/ 383276 h 1030837"/>
                <a:gd name="connsiteX236" fmla="*/ 1317807 w 1320176"/>
                <a:gd name="connsiteY236" fmla="*/ 407118 h 1030837"/>
                <a:gd name="connsiteX237" fmla="*/ 1318710 w 1320176"/>
                <a:gd name="connsiteY237" fmla="*/ 440533 h 1030837"/>
                <a:gd name="connsiteX238" fmla="*/ 1317988 w 1320176"/>
                <a:gd name="connsiteY238" fmla="*/ 444326 h 1030837"/>
                <a:gd name="connsiteX239" fmla="*/ 1288547 w 1320176"/>
                <a:gd name="connsiteY239" fmla="*/ 438907 h 1030837"/>
                <a:gd name="connsiteX240" fmla="*/ 1289269 w 1320176"/>
                <a:gd name="connsiteY240" fmla="*/ 435114 h 1030837"/>
                <a:gd name="connsiteX241" fmla="*/ 1286379 w 1320176"/>
                <a:gd name="connsiteY241" fmla="*/ 410731 h 1030837"/>
                <a:gd name="connsiteX242" fmla="*/ 1267595 w 1320176"/>
                <a:gd name="connsiteY242" fmla="*/ 398810 h 1030837"/>
                <a:gd name="connsiteX243" fmla="*/ 1246101 w 1320176"/>
                <a:gd name="connsiteY243" fmla="*/ 403145 h 1030837"/>
                <a:gd name="connsiteX244" fmla="*/ 1234722 w 1320176"/>
                <a:gd name="connsiteY244" fmla="*/ 424638 h 1030837"/>
                <a:gd name="connsiteX245" fmla="*/ 1220272 w 1320176"/>
                <a:gd name="connsiteY245" fmla="*/ 503931 h 1030837"/>
                <a:gd name="connsiteX246" fmla="*/ 1223704 w 1320176"/>
                <a:gd name="connsiteY246" fmla="*/ 525966 h 1030837"/>
                <a:gd name="connsiteX247" fmla="*/ 1242488 w 1320176"/>
                <a:gd name="connsiteY247" fmla="*/ 536984 h 1030837"/>
                <a:gd name="connsiteX248" fmla="*/ 1264163 w 1320176"/>
                <a:gd name="connsiteY248" fmla="*/ 533191 h 1030837"/>
                <a:gd name="connsiteX249" fmla="*/ 1275181 w 1320176"/>
                <a:gd name="connsiteY249" fmla="*/ 513323 h 1030837"/>
                <a:gd name="connsiteX250" fmla="*/ 1275903 w 1320176"/>
                <a:gd name="connsiteY250" fmla="*/ 509530 h 1030837"/>
                <a:gd name="connsiteX251" fmla="*/ 1305705 w 1320176"/>
                <a:gd name="connsiteY251" fmla="*/ 514949 h 1030837"/>
                <a:gd name="connsiteX252" fmla="*/ 1304983 w 1320176"/>
                <a:gd name="connsiteY252" fmla="*/ 518742 h 1030837"/>
                <a:gd name="connsiteX253" fmla="*/ 1292520 w 1320176"/>
                <a:gd name="connsiteY253" fmla="*/ 548363 h 1030837"/>
                <a:gd name="connsiteX254" fmla="*/ 1269220 w 1320176"/>
                <a:gd name="connsiteY254" fmla="*/ 564258 h 1030837"/>
                <a:gd name="connsiteX255" fmla="*/ 1236708 w 1320176"/>
                <a:gd name="connsiteY255" fmla="*/ 565342 h 1030837"/>
                <a:gd name="connsiteX256" fmla="*/ 1207087 w 1320176"/>
                <a:gd name="connsiteY256" fmla="*/ 553059 h 1030837"/>
                <a:gd name="connsiteX257" fmla="*/ 1191192 w 1320176"/>
                <a:gd name="connsiteY257" fmla="*/ 530301 h 1030837"/>
                <a:gd name="connsiteX258" fmla="*/ 1190108 w 1320176"/>
                <a:gd name="connsiteY258" fmla="*/ 498693 h 1030837"/>
                <a:gd name="connsiteX259" fmla="*/ 1204558 w 1320176"/>
                <a:gd name="connsiteY259" fmla="*/ 419400 h 1030837"/>
                <a:gd name="connsiteX260" fmla="*/ 1217202 w 1320176"/>
                <a:gd name="connsiteY260" fmla="*/ 388695 h 1030837"/>
                <a:gd name="connsiteX261" fmla="*/ 1240501 w 1320176"/>
                <a:gd name="connsiteY261" fmla="*/ 372078 h 1030837"/>
                <a:gd name="connsiteX262" fmla="*/ 1272110 w 1320176"/>
                <a:gd name="connsiteY262" fmla="*/ 370633 h 1030837"/>
                <a:gd name="connsiteX263" fmla="*/ 1272652 w 1320176"/>
                <a:gd name="connsiteY263" fmla="*/ 370813 h 1030837"/>
                <a:gd name="connsiteX264" fmla="*/ 1272544 w 1320176"/>
                <a:gd name="connsiteY264" fmla="*/ 370817 h 1030837"/>
                <a:gd name="connsiteX265" fmla="*/ 1154887 w 1320176"/>
                <a:gd name="connsiteY265" fmla="*/ 351126 h 1030837"/>
                <a:gd name="connsiteX266" fmla="*/ 1185051 w 1320176"/>
                <a:gd name="connsiteY266" fmla="*/ 357267 h 1030837"/>
                <a:gd name="connsiteX267" fmla="*/ 1147121 w 1320176"/>
                <a:gd name="connsiteY267" fmla="*/ 545293 h 1030837"/>
                <a:gd name="connsiteX268" fmla="*/ 1116957 w 1320176"/>
                <a:gd name="connsiteY268" fmla="*/ 539152 h 1030837"/>
                <a:gd name="connsiteX269" fmla="*/ 919177 w 1320176"/>
                <a:gd name="connsiteY269" fmla="*/ 324394 h 1030837"/>
                <a:gd name="connsiteX270" fmla="*/ 919206 w 1320176"/>
                <a:gd name="connsiteY270" fmla="*/ 324414 h 1030837"/>
                <a:gd name="connsiteX271" fmla="*/ 900393 w 1320176"/>
                <a:gd name="connsiteY271" fmla="*/ 326922 h 1030837"/>
                <a:gd name="connsiteX272" fmla="*/ 889556 w 1320176"/>
                <a:gd name="connsiteY272" fmla="*/ 343901 h 1030837"/>
                <a:gd name="connsiteX273" fmla="*/ 868784 w 1320176"/>
                <a:gd name="connsiteY273" fmla="*/ 427889 h 1030837"/>
                <a:gd name="connsiteX274" fmla="*/ 870229 w 1320176"/>
                <a:gd name="connsiteY274" fmla="*/ 448299 h 1030837"/>
                <a:gd name="connsiteX275" fmla="*/ 885943 w 1320176"/>
                <a:gd name="connsiteY275" fmla="*/ 459317 h 1030837"/>
                <a:gd name="connsiteX276" fmla="*/ 904908 w 1320176"/>
                <a:gd name="connsiteY276" fmla="*/ 456969 h 1030837"/>
                <a:gd name="connsiteX277" fmla="*/ 915746 w 1320176"/>
                <a:gd name="connsiteY277" fmla="*/ 439449 h 1030837"/>
                <a:gd name="connsiteX278" fmla="*/ 936517 w 1320176"/>
                <a:gd name="connsiteY278" fmla="*/ 355460 h 1030837"/>
                <a:gd name="connsiteX279" fmla="*/ 934891 w 1320176"/>
                <a:gd name="connsiteY279" fmla="*/ 335412 h 1030837"/>
                <a:gd name="connsiteX280" fmla="*/ 919206 w 1320176"/>
                <a:gd name="connsiteY280" fmla="*/ 324414 h 1030837"/>
                <a:gd name="connsiteX281" fmla="*/ 919358 w 1320176"/>
                <a:gd name="connsiteY281" fmla="*/ 324394 h 1030837"/>
                <a:gd name="connsiteX282" fmla="*/ 1007501 w 1320176"/>
                <a:gd name="connsiteY282" fmla="*/ 319336 h 1030837"/>
                <a:gd name="connsiteX283" fmla="*/ 1037664 w 1320176"/>
                <a:gd name="connsiteY283" fmla="*/ 326019 h 1030837"/>
                <a:gd name="connsiteX284" fmla="*/ 1032426 w 1320176"/>
                <a:gd name="connsiteY284" fmla="*/ 350041 h 1030837"/>
                <a:gd name="connsiteX285" fmla="*/ 1038025 w 1320176"/>
                <a:gd name="connsiteY285" fmla="*/ 343178 h 1030837"/>
                <a:gd name="connsiteX286" fmla="*/ 1050308 w 1320176"/>
                <a:gd name="connsiteY286" fmla="*/ 334508 h 1030837"/>
                <a:gd name="connsiteX287" fmla="*/ 1078484 w 1320176"/>
                <a:gd name="connsiteY287" fmla="*/ 331618 h 1030837"/>
                <a:gd name="connsiteX288" fmla="*/ 1078484 w 1320176"/>
                <a:gd name="connsiteY288" fmla="*/ 331438 h 1030837"/>
                <a:gd name="connsiteX289" fmla="*/ 1108468 w 1320176"/>
                <a:gd name="connsiteY289" fmla="*/ 352390 h 1030837"/>
                <a:gd name="connsiteX290" fmla="*/ 1110635 w 1320176"/>
                <a:gd name="connsiteY290" fmla="*/ 395377 h 1030837"/>
                <a:gd name="connsiteX291" fmla="*/ 1080471 w 1320176"/>
                <a:gd name="connsiteY291" fmla="*/ 531565 h 1030837"/>
                <a:gd name="connsiteX292" fmla="*/ 1050308 w 1320176"/>
                <a:gd name="connsiteY292" fmla="*/ 524882 h 1030837"/>
                <a:gd name="connsiteX293" fmla="*/ 1079388 w 1320176"/>
                <a:gd name="connsiteY293" fmla="*/ 393752 h 1030837"/>
                <a:gd name="connsiteX294" fmla="*/ 1077943 w 1320176"/>
                <a:gd name="connsiteY294" fmla="*/ 368826 h 1030837"/>
                <a:gd name="connsiteX295" fmla="*/ 1059339 w 1320176"/>
                <a:gd name="connsiteY295" fmla="*/ 356544 h 1030837"/>
                <a:gd name="connsiteX296" fmla="*/ 1037122 w 1320176"/>
                <a:gd name="connsiteY296" fmla="*/ 360517 h 1030837"/>
                <a:gd name="connsiteX297" fmla="*/ 1024660 w 1320176"/>
                <a:gd name="connsiteY297" fmla="*/ 384359 h 1030837"/>
                <a:gd name="connsiteX298" fmla="*/ 996122 w 1320176"/>
                <a:gd name="connsiteY298" fmla="*/ 513142 h 1030837"/>
                <a:gd name="connsiteX299" fmla="*/ 965958 w 1320176"/>
                <a:gd name="connsiteY299" fmla="*/ 506459 h 1030837"/>
                <a:gd name="connsiteX300" fmla="*/ 896419 w 1320176"/>
                <a:gd name="connsiteY300" fmla="*/ 294772 h 1030837"/>
                <a:gd name="connsiteX301" fmla="*/ 926763 w 1320176"/>
                <a:gd name="connsiteY301" fmla="*/ 295675 h 1030837"/>
                <a:gd name="connsiteX302" fmla="*/ 926583 w 1320176"/>
                <a:gd name="connsiteY302" fmla="*/ 295856 h 1030837"/>
                <a:gd name="connsiteX303" fmla="*/ 953857 w 1320176"/>
                <a:gd name="connsiteY303" fmla="*/ 309222 h 1030837"/>
                <a:gd name="connsiteX304" fmla="*/ 967584 w 1320176"/>
                <a:gd name="connsiteY304" fmla="*/ 331799 h 1030837"/>
                <a:gd name="connsiteX305" fmla="*/ 966680 w 1320176"/>
                <a:gd name="connsiteY305" fmla="*/ 362143 h 1030837"/>
                <a:gd name="connsiteX306" fmla="*/ 945548 w 1320176"/>
                <a:gd name="connsiteY306" fmla="*/ 447577 h 1030837"/>
                <a:gd name="connsiteX307" fmla="*/ 932182 w 1320176"/>
                <a:gd name="connsiteY307" fmla="*/ 475031 h 1030837"/>
                <a:gd name="connsiteX308" fmla="*/ 909424 w 1320176"/>
                <a:gd name="connsiteY308" fmla="*/ 488939 h 1030837"/>
                <a:gd name="connsiteX309" fmla="*/ 879080 w 1320176"/>
                <a:gd name="connsiteY309" fmla="*/ 488036 h 1030837"/>
                <a:gd name="connsiteX310" fmla="*/ 851806 w 1320176"/>
                <a:gd name="connsiteY310" fmla="*/ 474489 h 1030837"/>
                <a:gd name="connsiteX311" fmla="*/ 838079 w 1320176"/>
                <a:gd name="connsiteY311" fmla="*/ 451370 h 1030837"/>
                <a:gd name="connsiteX312" fmla="*/ 838982 w 1320176"/>
                <a:gd name="connsiteY312" fmla="*/ 420484 h 1030837"/>
                <a:gd name="connsiteX313" fmla="*/ 859934 w 1320176"/>
                <a:gd name="connsiteY313" fmla="*/ 335592 h 1030837"/>
                <a:gd name="connsiteX314" fmla="*/ 873480 w 1320176"/>
                <a:gd name="connsiteY314" fmla="*/ 308318 h 1030837"/>
                <a:gd name="connsiteX315" fmla="*/ 896419 w 1320176"/>
                <a:gd name="connsiteY315" fmla="*/ 294772 h 1030837"/>
                <a:gd name="connsiteX316" fmla="*/ 1168795 w 1320176"/>
                <a:gd name="connsiteY316" fmla="*/ 282129 h 1030837"/>
                <a:gd name="connsiteX317" fmla="*/ 1198959 w 1320176"/>
                <a:gd name="connsiteY317" fmla="*/ 288270 h 1030837"/>
                <a:gd name="connsiteX318" fmla="*/ 1192818 w 1320176"/>
                <a:gd name="connsiteY318" fmla="*/ 318434 h 1030837"/>
                <a:gd name="connsiteX319" fmla="*/ 1162654 w 1320176"/>
                <a:gd name="connsiteY319" fmla="*/ 312293 h 1030837"/>
                <a:gd name="connsiteX320" fmla="*/ 767095 w 1320176"/>
                <a:gd name="connsiteY320" fmla="*/ 257745 h 1030837"/>
                <a:gd name="connsiteX321" fmla="*/ 796897 w 1320176"/>
                <a:gd name="connsiteY321" fmla="*/ 265692 h 1030837"/>
                <a:gd name="connsiteX322" fmla="*/ 789492 w 1320176"/>
                <a:gd name="connsiteY322" fmla="*/ 292966 h 1030837"/>
                <a:gd name="connsiteX323" fmla="*/ 799606 w 1320176"/>
                <a:gd name="connsiteY323" fmla="*/ 285019 h 1030837"/>
                <a:gd name="connsiteX324" fmla="*/ 816585 w 1320176"/>
                <a:gd name="connsiteY324" fmla="*/ 277613 h 1030837"/>
                <a:gd name="connsiteX325" fmla="*/ 852709 w 1320176"/>
                <a:gd name="connsiteY325" fmla="*/ 277252 h 1030837"/>
                <a:gd name="connsiteX326" fmla="*/ 844942 w 1320176"/>
                <a:gd name="connsiteY326" fmla="*/ 306151 h 1030837"/>
                <a:gd name="connsiteX327" fmla="*/ 843317 w 1320176"/>
                <a:gd name="connsiteY327" fmla="*/ 305790 h 1030837"/>
                <a:gd name="connsiteX328" fmla="*/ 841149 w 1320176"/>
                <a:gd name="connsiteY328" fmla="*/ 305248 h 1030837"/>
                <a:gd name="connsiteX329" fmla="*/ 801232 w 1320176"/>
                <a:gd name="connsiteY329" fmla="*/ 306513 h 1030837"/>
                <a:gd name="connsiteX330" fmla="*/ 778474 w 1320176"/>
                <a:gd name="connsiteY330" fmla="*/ 333786 h 1030837"/>
                <a:gd name="connsiteX331" fmla="*/ 746865 w 1320176"/>
                <a:gd name="connsiteY331" fmla="*/ 450828 h 1030837"/>
                <a:gd name="connsiteX332" fmla="*/ 717063 w 1320176"/>
                <a:gd name="connsiteY332" fmla="*/ 442881 h 1030837"/>
                <a:gd name="connsiteX333" fmla="*/ 570580 w 1320176"/>
                <a:gd name="connsiteY333" fmla="*/ 203198 h 1030837"/>
                <a:gd name="connsiteX334" fmla="*/ 602550 w 1320176"/>
                <a:gd name="connsiteY334" fmla="*/ 205727 h 1030837"/>
                <a:gd name="connsiteX335" fmla="*/ 602550 w 1320176"/>
                <a:gd name="connsiteY335" fmla="*/ 205907 h 1030837"/>
                <a:gd name="connsiteX336" fmla="*/ 630727 w 1320176"/>
                <a:gd name="connsiteY336" fmla="*/ 221982 h 1030837"/>
                <a:gd name="connsiteX337" fmla="*/ 643731 w 1320176"/>
                <a:gd name="connsiteY337" fmla="*/ 247631 h 1030837"/>
                <a:gd name="connsiteX338" fmla="*/ 640480 w 1320176"/>
                <a:gd name="connsiteY338" fmla="*/ 281045 h 1030837"/>
                <a:gd name="connsiteX339" fmla="*/ 639396 w 1320176"/>
                <a:gd name="connsiteY339" fmla="*/ 284838 h 1030837"/>
                <a:gd name="connsiteX340" fmla="*/ 610858 w 1320176"/>
                <a:gd name="connsiteY340" fmla="*/ 275988 h 1030837"/>
                <a:gd name="connsiteX341" fmla="*/ 611942 w 1320176"/>
                <a:gd name="connsiteY341" fmla="*/ 272195 h 1030837"/>
                <a:gd name="connsiteX342" fmla="*/ 611942 w 1320176"/>
                <a:gd name="connsiteY342" fmla="*/ 247631 h 1030837"/>
                <a:gd name="connsiteX343" fmla="*/ 594783 w 1320176"/>
                <a:gd name="connsiteY343" fmla="*/ 233542 h 1030837"/>
                <a:gd name="connsiteX344" fmla="*/ 572928 w 1320176"/>
                <a:gd name="connsiteY344" fmla="*/ 235348 h 1030837"/>
                <a:gd name="connsiteX345" fmla="*/ 559020 w 1320176"/>
                <a:gd name="connsiteY345" fmla="*/ 255397 h 1030837"/>
                <a:gd name="connsiteX346" fmla="*/ 535178 w 1320176"/>
                <a:gd name="connsiteY346" fmla="*/ 332341 h 1030837"/>
                <a:gd name="connsiteX347" fmla="*/ 535901 w 1320176"/>
                <a:gd name="connsiteY347" fmla="*/ 354558 h 1030837"/>
                <a:gd name="connsiteX348" fmla="*/ 553240 w 1320176"/>
                <a:gd name="connsiteY348" fmla="*/ 367562 h 1030837"/>
                <a:gd name="connsiteX349" fmla="*/ 575096 w 1320176"/>
                <a:gd name="connsiteY349" fmla="*/ 366298 h 1030837"/>
                <a:gd name="connsiteX350" fmla="*/ 588461 w 1320176"/>
                <a:gd name="connsiteY350" fmla="*/ 347875 h 1030837"/>
                <a:gd name="connsiteX351" fmla="*/ 589545 w 1320176"/>
                <a:gd name="connsiteY351" fmla="*/ 344082 h 1030837"/>
                <a:gd name="connsiteX352" fmla="*/ 618444 w 1320176"/>
                <a:gd name="connsiteY352" fmla="*/ 353113 h 1030837"/>
                <a:gd name="connsiteX353" fmla="*/ 617361 w 1320176"/>
                <a:gd name="connsiteY353" fmla="*/ 356906 h 1030837"/>
                <a:gd name="connsiteX354" fmla="*/ 601466 w 1320176"/>
                <a:gd name="connsiteY354" fmla="*/ 384721 h 1030837"/>
                <a:gd name="connsiteX355" fmla="*/ 576360 w 1320176"/>
                <a:gd name="connsiteY355" fmla="*/ 397726 h 1030837"/>
                <a:gd name="connsiteX356" fmla="*/ 544029 w 1320176"/>
                <a:gd name="connsiteY356" fmla="*/ 394836 h 1030837"/>
                <a:gd name="connsiteX357" fmla="*/ 516033 w 1320176"/>
                <a:gd name="connsiteY357" fmla="*/ 379122 h 1030837"/>
                <a:gd name="connsiteX358" fmla="*/ 503028 w 1320176"/>
                <a:gd name="connsiteY358" fmla="*/ 354558 h 1030837"/>
                <a:gd name="connsiteX359" fmla="*/ 505557 w 1320176"/>
                <a:gd name="connsiteY359" fmla="*/ 322949 h 1030837"/>
                <a:gd name="connsiteX360" fmla="*/ 529399 w 1320176"/>
                <a:gd name="connsiteY360" fmla="*/ 246005 h 1030837"/>
                <a:gd name="connsiteX361" fmla="*/ 545474 w 1320176"/>
                <a:gd name="connsiteY361" fmla="*/ 216925 h 1030837"/>
                <a:gd name="connsiteX362" fmla="*/ 570580 w 1320176"/>
                <a:gd name="connsiteY362" fmla="*/ 203198 h 1030837"/>
                <a:gd name="connsiteX363" fmla="*/ 452273 w 1320176"/>
                <a:gd name="connsiteY363" fmla="*/ 187122 h 1030837"/>
                <a:gd name="connsiteX364" fmla="*/ 430418 w 1320176"/>
                <a:gd name="connsiteY364" fmla="*/ 190012 h 1030837"/>
                <a:gd name="connsiteX365" fmla="*/ 415066 w 1320176"/>
                <a:gd name="connsiteY365" fmla="*/ 213854 h 1030837"/>
                <a:gd name="connsiteX366" fmla="*/ 408925 w 1320176"/>
                <a:gd name="connsiteY366" fmla="*/ 232097 h 1030837"/>
                <a:gd name="connsiteX367" fmla="*/ 460221 w 1320176"/>
                <a:gd name="connsiteY367" fmla="*/ 249256 h 1030837"/>
                <a:gd name="connsiteX368" fmla="*/ 467084 w 1320176"/>
                <a:gd name="connsiteY368" fmla="*/ 228846 h 1030837"/>
                <a:gd name="connsiteX369" fmla="*/ 468529 w 1320176"/>
                <a:gd name="connsiteY369" fmla="*/ 202294 h 1030837"/>
                <a:gd name="connsiteX370" fmla="*/ 452273 w 1320176"/>
                <a:gd name="connsiteY370" fmla="*/ 187303 h 1030837"/>
                <a:gd name="connsiteX371" fmla="*/ 700926 w 1320176"/>
                <a:gd name="connsiteY371" fmla="*/ 180654 h 1030837"/>
                <a:gd name="connsiteX372" fmla="*/ 730429 w 1320176"/>
                <a:gd name="connsiteY372" fmla="*/ 189109 h 1030837"/>
                <a:gd name="connsiteX373" fmla="*/ 714895 w 1320176"/>
                <a:gd name="connsiteY373" fmla="*/ 242753 h 1030837"/>
                <a:gd name="connsiteX374" fmla="*/ 745781 w 1320176"/>
                <a:gd name="connsiteY374" fmla="*/ 251603 h 1030837"/>
                <a:gd name="connsiteX375" fmla="*/ 737834 w 1320176"/>
                <a:gd name="connsiteY375" fmla="*/ 279419 h 1030837"/>
                <a:gd name="connsiteX376" fmla="*/ 706948 w 1320176"/>
                <a:gd name="connsiteY376" fmla="*/ 270569 h 1030837"/>
                <a:gd name="connsiteX377" fmla="*/ 675701 w 1320176"/>
                <a:gd name="connsiteY377" fmla="*/ 379121 h 1030837"/>
                <a:gd name="connsiteX378" fmla="*/ 675701 w 1320176"/>
                <a:gd name="connsiteY378" fmla="*/ 395738 h 1030837"/>
                <a:gd name="connsiteX379" fmla="*/ 687080 w 1320176"/>
                <a:gd name="connsiteY379" fmla="*/ 404950 h 1030837"/>
                <a:gd name="connsiteX380" fmla="*/ 700807 w 1320176"/>
                <a:gd name="connsiteY380" fmla="*/ 408924 h 1030837"/>
                <a:gd name="connsiteX381" fmla="*/ 692860 w 1320176"/>
                <a:gd name="connsiteY381" fmla="*/ 436739 h 1030837"/>
                <a:gd name="connsiteX382" fmla="*/ 675520 w 1320176"/>
                <a:gd name="connsiteY382" fmla="*/ 431682 h 1030837"/>
                <a:gd name="connsiteX383" fmla="*/ 646260 w 1320176"/>
                <a:gd name="connsiteY383" fmla="*/ 409827 h 1030837"/>
                <a:gd name="connsiteX384" fmla="*/ 646260 w 1320176"/>
                <a:gd name="connsiteY384" fmla="*/ 370271 h 1030837"/>
                <a:gd name="connsiteX385" fmla="*/ 677507 w 1320176"/>
                <a:gd name="connsiteY385" fmla="*/ 261899 h 1030837"/>
                <a:gd name="connsiteX386" fmla="*/ 658542 w 1320176"/>
                <a:gd name="connsiteY386" fmla="*/ 256480 h 1030837"/>
                <a:gd name="connsiteX387" fmla="*/ 666489 w 1320176"/>
                <a:gd name="connsiteY387" fmla="*/ 228665 h 1030837"/>
                <a:gd name="connsiteX388" fmla="*/ 685454 w 1320176"/>
                <a:gd name="connsiteY388" fmla="*/ 234083 h 1030837"/>
                <a:gd name="connsiteX389" fmla="*/ 700988 w 1320176"/>
                <a:gd name="connsiteY389" fmla="*/ 180439 h 1030837"/>
                <a:gd name="connsiteX390" fmla="*/ 700926 w 1320176"/>
                <a:gd name="connsiteY390" fmla="*/ 180654 h 1030837"/>
                <a:gd name="connsiteX391" fmla="*/ 700807 w 1320176"/>
                <a:gd name="connsiteY391" fmla="*/ 180620 h 1030837"/>
                <a:gd name="connsiteX392" fmla="*/ 429515 w 1320176"/>
                <a:gd name="connsiteY392" fmla="*/ 158042 h 1030837"/>
                <a:gd name="connsiteX393" fmla="*/ 461124 w 1320176"/>
                <a:gd name="connsiteY393" fmla="*/ 160390 h 1030837"/>
                <a:gd name="connsiteX394" fmla="*/ 488398 w 1320176"/>
                <a:gd name="connsiteY394" fmla="*/ 177188 h 1030837"/>
                <a:gd name="connsiteX395" fmla="*/ 500138 w 1320176"/>
                <a:gd name="connsiteY395" fmla="*/ 203559 h 1030837"/>
                <a:gd name="connsiteX396" fmla="*/ 495803 w 1320176"/>
                <a:gd name="connsiteY396" fmla="*/ 237696 h 1030837"/>
                <a:gd name="connsiteX397" fmla="*/ 480089 w 1320176"/>
                <a:gd name="connsiteY397" fmla="*/ 284296 h 1030837"/>
                <a:gd name="connsiteX398" fmla="*/ 400255 w 1320176"/>
                <a:gd name="connsiteY398" fmla="*/ 257564 h 1030837"/>
                <a:gd name="connsiteX399" fmla="*/ 392669 w 1320176"/>
                <a:gd name="connsiteY399" fmla="*/ 279961 h 1030837"/>
                <a:gd name="connsiteX400" fmla="*/ 391766 w 1320176"/>
                <a:gd name="connsiteY400" fmla="*/ 305971 h 1030837"/>
                <a:gd name="connsiteX401" fmla="*/ 408744 w 1320176"/>
                <a:gd name="connsiteY401" fmla="*/ 321143 h 1030837"/>
                <a:gd name="connsiteX402" fmla="*/ 429335 w 1320176"/>
                <a:gd name="connsiteY402" fmla="*/ 320781 h 1030837"/>
                <a:gd name="connsiteX403" fmla="*/ 442159 w 1320176"/>
                <a:gd name="connsiteY403" fmla="*/ 304526 h 1030837"/>
                <a:gd name="connsiteX404" fmla="*/ 442520 w 1320176"/>
                <a:gd name="connsiteY404" fmla="*/ 303261 h 1030837"/>
                <a:gd name="connsiteX405" fmla="*/ 471058 w 1320176"/>
                <a:gd name="connsiteY405" fmla="*/ 312834 h 1030837"/>
                <a:gd name="connsiteX406" fmla="*/ 470697 w 1320176"/>
                <a:gd name="connsiteY406" fmla="*/ 314098 h 1030837"/>
                <a:gd name="connsiteX407" fmla="*/ 443784 w 1320176"/>
                <a:gd name="connsiteY407" fmla="*/ 348055 h 1030837"/>
                <a:gd name="connsiteX408" fmla="*/ 399532 w 1320176"/>
                <a:gd name="connsiteY408" fmla="*/ 348416 h 1030837"/>
                <a:gd name="connsiteX409" fmla="*/ 372078 w 1320176"/>
                <a:gd name="connsiteY409" fmla="*/ 331257 h 1030837"/>
                <a:gd name="connsiteX410" fmla="*/ 360157 w 1320176"/>
                <a:gd name="connsiteY410" fmla="*/ 304164 h 1030837"/>
                <a:gd name="connsiteX411" fmla="*/ 364492 w 1320176"/>
                <a:gd name="connsiteY411" fmla="*/ 269304 h 1030837"/>
                <a:gd name="connsiteX412" fmla="*/ 385624 w 1320176"/>
                <a:gd name="connsiteY412" fmla="*/ 206087 h 1030837"/>
                <a:gd name="connsiteX413" fmla="*/ 403687 w 1320176"/>
                <a:gd name="connsiteY413" fmla="*/ 173576 h 1030837"/>
                <a:gd name="connsiteX414" fmla="*/ 429515 w 1320176"/>
                <a:gd name="connsiteY414" fmla="*/ 158042 h 1030837"/>
                <a:gd name="connsiteX415" fmla="*/ 362607 w 1320176"/>
                <a:gd name="connsiteY415" fmla="*/ 48081 h 1030837"/>
                <a:gd name="connsiteX416" fmla="*/ 391585 w 1320176"/>
                <a:gd name="connsiteY416" fmla="*/ 58340 h 1030837"/>
                <a:gd name="connsiteX417" fmla="*/ 318253 w 1320176"/>
                <a:gd name="connsiteY417" fmla="*/ 263525 h 1030837"/>
                <a:gd name="connsiteX418" fmla="*/ 317169 w 1320176"/>
                <a:gd name="connsiteY418" fmla="*/ 279961 h 1030837"/>
                <a:gd name="connsiteX419" fmla="*/ 327464 w 1320176"/>
                <a:gd name="connsiteY419" fmla="*/ 289715 h 1030837"/>
                <a:gd name="connsiteX420" fmla="*/ 338121 w 1320176"/>
                <a:gd name="connsiteY420" fmla="*/ 293508 h 1030837"/>
                <a:gd name="connsiteX421" fmla="*/ 328368 w 1320176"/>
                <a:gd name="connsiteY421" fmla="*/ 320781 h 1030837"/>
                <a:gd name="connsiteX422" fmla="*/ 314460 w 1320176"/>
                <a:gd name="connsiteY422" fmla="*/ 315724 h 1030837"/>
                <a:gd name="connsiteX423" fmla="*/ 287728 w 1320176"/>
                <a:gd name="connsiteY423" fmla="*/ 292063 h 1030837"/>
                <a:gd name="connsiteX424" fmla="*/ 289354 w 1320176"/>
                <a:gd name="connsiteY424" fmla="*/ 252868 h 1030837"/>
                <a:gd name="connsiteX425" fmla="*/ 362685 w 1320176"/>
                <a:gd name="connsiteY425" fmla="*/ 47864 h 1030837"/>
                <a:gd name="connsiteX426" fmla="*/ 362607 w 1320176"/>
                <a:gd name="connsiteY426" fmla="*/ 48081 h 1030837"/>
                <a:gd name="connsiteX427" fmla="*/ 362505 w 1320176"/>
                <a:gd name="connsiteY427" fmla="*/ 48045 h 1030837"/>
                <a:gd name="connsiteX428" fmla="*/ 234085 w 1320176"/>
                <a:gd name="connsiteY428" fmla="*/ 0 h 1030837"/>
                <a:gd name="connsiteX429" fmla="*/ 251243 w 1320176"/>
                <a:gd name="connsiteY429" fmla="*/ 6502 h 1030837"/>
                <a:gd name="connsiteX430" fmla="*/ 262984 w 1320176"/>
                <a:gd name="connsiteY430" fmla="*/ 10837 h 1030837"/>
                <a:gd name="connsiteX431" fmla="*/ 341915 w 1320176"/>
                <a:gd name="connsiteY431" fmla="*/ 40820 h 1030837"/>
                <a:gd name="connsiteX432" fmla="*/ 331620 w 1320176"/>
                <a:gd name="connsiteY432" fmla="*/ 68094 h 1030837"/>
                <a:gd name="connsiteX433" fmla="*/ 252688 w 1320176"/>
                <a:gd name="connsiteY433" fmla="*/ 38111 h 1030837"/>
                <a:gd name="connsiteX434" fmla="*/ 220177 w 1320176"/>
                <a:gd name="connsiteY434" fmla="*/ 123725 h 1030837"/>
                <a:gd name="connsiteX435" fmla="*/ 290438 w 1320176"/>
                <a:gd name="connsiteY435" fmla="*/ 150457 h 1030837"/>
                <a:gd name="connsiteX436" fmla="*/ 280143 w 1320176"/>
                <a:gd name="connsiteY436" fmla="*/ 177550 h 1030837"/>
                <a:gd name="connsiteX437" fmla="*/ 209881 w 1320176"/>
                <a:gd name="connsiteY437" fmla="*/ 150818 h 1030837"/>
                <a:gd name="connsiteX438" fmla="*/ 177912 w 1320176"/>
                <a:gd name="connsiteY438" fmla="*/ 234987 h 1030837"/>
                <a:gd name="connsiteX439" fmla="*/ 256843 w 1320176"/>
                <a:gd name="connsiteY439" fmla="*/ 264789 h 1030837"/>
                <a:gd name="connsiteX440" fmla="*/ 246547 w 1320176"/>
                <a:gd name="connsiteY440" fmla="*/ 292063 h 1030837"/>
                <a:gd name="connsiteX441" fmla="*/ 167616 w 1320176"/>
                <a:gd name="connsiteY441" fmla="*/ 262080 h 1030837"/>
                <a:gd name="connsiteX442" fmla="*/ 155876 w 1320176"/>
                <a:gd name="connsiteY442" fmla="*/ 257565 h 1030837"/>
                <a:gd name="connsiteX443" fmla="*/ 138717 w 1320176"/>
                <a:gd name="connsiteY443" fmla="*/ 251062 h 10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1320176" h="1030837">
                  <a:moveTo>
                    <a:pt x="1173672" y="787685"/>
                  </a:moveTo>
                  <a:cubicBezTo>
                    <a:pt x="1165363" y="786240"/>
                    <a:pt x="1158319" y="787685"/>
                    <a:pt x="1152720" y="792742"/>
                  </a:cubicBezTo>
                  <a:cubicBezTo>
                    <a:pt x="1147121" y="797619"/>
                    <a:pt x="1143328" y="805205"/>
                    <a:pt x="1141522" y="815319"/>
                  </a:cubicBezTo>
                  <a:lnTo>
                    <a:pt x="1127252" y="894612"/>
                  </a:lnTo>
                  <a:cubicBezTo>
                    <a:pt x="1125627" y="904004"/>
                    <a:pt x="1126530" y="911590"/>
                    <a:pt x="1130142" y="917731"/>
                  </a:cubicBezTo>
                  <a:cubicBezTo>
                    <a:pt x="1133755" y="923692"/>
                    <a:pt x="1139896" y="927485"/>
                    <a:pt x="1148204" y="929110"/>
                  </a:cubicBezTo>
                  <a:cubicBezTo>
                    <a:pt x="1153804" y="930194"/>
                    <a:pt x="1158861" y="929833"/>
                    <a:pt x="1163196" y="928027"/>
                  </a:cubicBezTo>
                  <a:cubicBezTo>
                    <a:pt x="1167712" y="926401"/>
                    <a:pt x="1171324" y="923331"/>
                    <a:pt x="1174214" y="918996"/>
                  </a:cubicBezTo>
                  <a:cubicBezTo>
                    <a:pt x="1177104" y="914661"/>
                    <a:pt x="1179091" y="909242"/>
                    <a:pt x="1180355" y="902740"/>
                  </a:cubicBezTo>
                  <a:lnTo>
                    <a:pt x="1194443" y="824712"/>
                  </a:lnTo>
                  <a:cubicBezTo>
                    <a:pt x="1195708" y="817848"/>
                    <a:pt x="1195708" y="811888"/>
                    <a:pt x="1194443" y="806830"/>
                  </a:cubicBezTo>
                  <a:cubicBezTo>
                    <a:pt x="1193179" y="801592"/>
                    <a:pt x="1190831" y="797438"/>
                    <a:pt x="1187399" y="794187"/>
                  </a:cubicBezTo>
                  <a:cubicBezTo>
                    <a:pt x="1183787" y="790936"/>
                    <a:pt x="1179271" y="788768"/>
                    <a:pt x="1173672" y="787685"/>
                  </a:cubicBezTo>
                  <a:close/>
                  <a:moveTo>
                    <a:pt x="1166267" y="758605"/>
                  </a:moveTo>
                  <a:cubicBezTo>
                    <a:pt x="1175298" y="760230"/>
                    <a:pt x="1182884" y="764565"/>
                    <a:pt x="1189386" y="771790"/>
                  </a:cubicBezTo>
                  <a:lnTo>
                    <a:pt x="1200223" y="793645"/>
                  </a:lnTo>
                  <a:lnTo>
                    <a:pt x="1204739" y="768900"/>
                  </a:lnTo>
                  <a:lnTo>
                    <a:pt x="1234902" y="774319"/>
                  </a:lnTo>
                  <a:lnTo>
                    <a:pt x="1196430" y="986367"/>
                  </a:lnTo>
                  <a:cubicBezTo>
                    <a:pt x="1194443" y="997565"/>
                    <a:pt x="1190470" y="1006777"/>
                    <a:pt x="1184509" y="1014002"/>
                  </a:cubicBezTo>
                  <a:cubicBezTo>
                    <a:pt x="1178549" y="1021046"/>
                    <a:pt x="1170963" y="1025923"/>
                    <a:pt x="1161571" y="1028632"/>
                  </a:cubicBezTo>
                  <a:cubicBezTo>
                    <a:pt x="1152178" y="1031341"/>
                    <a:pt x="1141522" y="1031522"/>
                    <a:pt x="1129420" y="1029355"/>
                  </a:cubicBezTo>
                  <a:cubicBezTo>
                    <a:pt x="1111900" y="1026104"/>
                    <a:pt x="1099076" y="1018879"/>
                    <a:pt x="1091309" y="1007680"/>
                  </a:cubicBezTo>
                  <a:cubicBezTo>
                    <a:pt x="1083542" y="996482"/>
                    <a:pt x="1081014" y="982213"/>
                    <a:pt x="1084265" y="965234"/>
                  </a:cubicBezTo>
                  <a:lnTo>
                    <a:pt x="1084626" y="962886"/>
                  </a:lnTo>
                  <a:lnTo>
                    <a:pt x="1114970" y="968305"/>
                  </a:lnTo>
                  <a:lnTo>
                    <a:pt x="1114609" y="970653"/>
                  </a:lnTo>
                  <a:cubicBezTo>
                    <a:pt x="1112984" y="979142"/>
                    <a:pt x="1114067" y="986186"/>
                    <a:pt x="1117860" y="991605"/>
                  </a:cubicBezTo>
                  <a:cubicBezTo>
                    <a:pt x="1121473" y="997024"/>
                    <a:pt x="1127614" y="1000636"/>
                    <a:pt x="1135742" y="1002081"/>
                  </a:cubicBezTo>
                  <a:cubicBezTo>
                    <a:pt x="1144050" y="1003526"/>
                    <a:pt x="1150733" y="1002442"/>
                    <a:pt x="1156152" y="998830"/>
                  </a:cubicBezTo>
                  <a:cubicBezTo>
                    <a:pt x="1161571" y="995217"/>
                    <a:pt x="1165002" y="989257"/>
                    <a:pt x="1166447" y="980948"/>
                  </a:cubicBezTo>
                  <a:lnTo>
                    <a:pt x="1175117" y="933265"/>
                  </a:lnTo>
                  <a:lnTo>
                    <a:pt x="1169518" y="941031"/>
                  </a:lnTo>
                  <a:cubicBezTo>
                    <a:pt x="1166086" y="944644"/>
                    <a:pt x="1162293" y="947534"/>
                    <a:pt x="1158139" y="949701"/>
                  </a:cubicBezTo>
                  <a:cubicBezTo>
                    <a:pt x="1149830" y="954217"/>
                    <a:pt x="1140980" y="955481"/>
                    <a:pt x="1131226" y="953675"/>
                  </a:cubicBezTo>
                  <a:cubicBezTo>
                    <a:pt x="1121834" y="952049"/>
                    <a:pt x="1114248" y="948256"/>
                    <a:pt x="1108468" y="942657"/>
                  </a:cubicBezTo>
                  <a:cubicBezTo>
                    <a:pt x="1102688" y="937058"/>
                    <a:pt x="1098714" y="929652"/>
                    <a:pt x="1096728" y="920621"/>
                  </a:cubicBezTo>
                  <a:cubicBezTo>
                    <a:pt x="1094741" y="911590"/>
                    <a:pt x="1094922" y="900933"/>
                    <a:pt x="1096908" y="889193"/>
                  </a:cubicBezTo>
                  <a:lnTo>
                    <a:pt x="1111358" y="808998"/>
                  </a:lnTo>
                  <a:cubicBezTo>
                    <a:pt x="1113525" y="796716"/>
                    <a:pt x="1117319" y="786420"/>
                    <a:pt x="1122376" y="778292"/>
                  </a:cubicBezTo>
                  <a:cubicBezTo>
                    <a:pt x="1127433" y="770164"/>
                    <a:pt x="1133755" y="764385"/>
                    <a:pt x="1141160" y="761133"/>
                  </a:cubicBezTo>
                  <a:cubicBezTo>
                    <a:pt x="1148566" y="757702"/>
                    <a:pt x="1157055" y="756979"/>
                    <a:pt x="1166267" y="758605"/>
                  </a:cubicBezTo>
                  <a:close/>
                  <a:moveTo>
                    <a:pt x="980408" y="724829"/>
                  </a:moveTo>
                  <a:lnTo>
                    <a:pt x="1010572" y="731151"/>
                  </a:lnTo>
                  <a:lnTo>
                    <a:pt x="1005514" y="755173"/>
                  </a:lnTo>
                  <a:lnTo>
                    <a:pt x="1010933" y="748310"/>
                  </a:lnTo>
                  <a:cubicBezTo>
                    <a:pt x="1014726" y="744517"/>
                    <a:pt x="1018880" y="741627"/>
                    <a:pt x="1023215" y="739459"/>
                  </a:cubicBezTo>
                  <a:cubicBezTo>
                    <a:pt x="1031885" y="735124"/>
                    <a:pt x="1041277" y="734221"/>
                    <a:pt x="1051392" y="736208"/>
                  </a:cubicBezTo>
                  <a:lnTo>
                    <a:pt x="1051572" y="736208"/>
                  </a:lnTo>
                  <a:cubicBezTo>
                    <a:pt x="1066203" y="739279"/>
                    <a:pt x="1076317" y="746142"/>
                    <a:pt x="1081736" y="756799"/>
                  </a:cubicBezTo>
                  <a:cubicBezTo>
                    <a:pt x="1087335" y="767455"/>
                    <a:pt x="1088239" y="781905"/>
                    <a:pt x="1084445" y="799786"/>
                  </a:cubicBezTo>
                  <a:lnTo>
                    <a:pt x="1056088" y="936335"/>
                  </a:lnTo>
                  <a:lnTo>
                    <a:pt x="1025924" y="930014"/>
                  </a:lnTo>
                  <a:lnTo>
                    <a:pt x="1053198" y="798522"/>
                  </a:lnTo>
                  <a:cubicBezTo>
                    <a:pt x="1055365" y="788046"/>
                    <a:pt x="1054824" y="779738"/>
                    <a:pt x="1051392" y="773597"/>
                  </a:cubicBezTo>
                  <a:cubicBezTo>
                    <a:pt x="1047960" y="767455"/>
                    <a:pt x="1041819" y="763301"/>
                    <a:pt x="1032607" y="761495"/>
                  </a:cubicBezTo>
                  <a:cubicBezTo>
                    <a:pt x="1023576" y="759689"/>
                    <a:pt x="1016171" y="760953"/>
                    <a:pt x="1010572" y="765649"/>
                  </a:cubicBezTo>
                  <a:cubicBezTo>
                    <a:pt x="1004972" y="770345"/>
                    <a:pt x="1000818" y="778293"/>
                    <a:pt x="998470" y="789672"/>
                  </a:cubicBezTo>
                  <a:lnTo>
                    <a:pt x="971558" y="918815"/>
                  </a:lnTo>
                  <a:lnTo>
                    <a:pt x="941394" y="912494"/>
                  </a:lnTo>
                  <a:close/>
                  <a:moveTo>
                    <a:pt x="917732" y="710380"/>
                  </a:moveTo>
                  <a:lnTo>
                    <a:pt x="947896" y="717243"/>
                  </a:lnTo>
                  <a:lnTo>
                    <a:pt x="905270" y="904185"/>
                  </a:lnTo>
                  <a:lnTo>
                    <a:pt x="875106" y="897322"/>
                  </a:lnTo>
                  <a:close/>
                  <a:moveTo>
                    <a:pt x="656194" y="646982"/>
                  </a:moveTo>
                  <a:cubicBezTo>
                    <a:pt x="665044" y="644995"/>
                    <a:pt x="675159" y="645537"/>
                    <a:pt x="686358" y="648427"/>
                  </a:cubicBezTo>
                  <a:lnTo>
                    <a:pt x="686177" y="648608"/>
                  </a:lnTo>
                  <a:cubicBezTo>
                    <a:pt x="697375" y="651678"/>
                    <a:pt x="706406" y="656194"/>
                    <a:pt x="713089" y="662335"/>
                  </a:cubicBezTo>
                  <a:cubicBezTo>
                    <a:pt x="719772" y="668476"/>
                    <a:pt x="724107" y="675881"/>
                    <a:pt x="725913" y="684732"/>
                  </a:cubicBezTo>
                  <a:cubicBezTo>
                    <a:pt x="727720" y="693582"/>
                    <a:pt x="727178" y="703516"/>
                    <a:pt x="724107" y="714534"/>
                  </a:cubicBezTo>
                  <a:lnTo>
                    <a:pt x="724107" y="715076"/>
                  </a:lnTo>
                  <a:cubicBezTo>
                    <a:pt x="724107" y="715076"/>
                    <a:pt x="695389" y="707309"/>
                    <a:pt x="695389" y="707309"/>
                  </a:cubicBezTo>
                  <a:lnTo>
                    <a:pt x="695389" y="706587"/>
                  </a:lnTo>
                  <a:cubicBezTo>
                    <a:pt x="697917" y="698278"/>
                    <a:pt x="697556" y="691415"/>
                    <a:pt x="694666" y="685996"/>
                  </a:cubicBezTo>
                  <a:cubicBezTo>
                    <a:pt x="691776" y="680577"/>
                    <a:pt x="686538" y="676784"/>
                    <a:pt x="678771" y="674617"/>
                  </a:cubicBezTo>
                  <a:cubicBezTo>
                    <a:pt x="671005" y="672450"/>
                    <a:pt x="664502" y="673172"/>
                    <a:pt x="659265" y="676784"/>
                  </a:cubicBezTo>
                  <a:cubicBezTo>
                    <a:pt x="654026" y="680397"/>
                    <a:pt x="650234" y="686538"/>
                    <a:pt x="647885" y="695208"/>
                  </a:cubicBezTo>
                  <a:cubicBezTo>
                    <a:pt x="646260" y="700987"/>
                    <a:pt x="646260" y="705864"/>
                    <a:pt x="647885" y="710199"/>
                  </a:cubicBezTo>
                  <a:cubicBezTo>
                    <a:pt x="649511" y="714534"/>
                    <a:pt x="652040" y="718327"/>
                    <a:pt x="655652" y="721578"/>
                  </a:cubicBezTo>
                  <a:cubicBezTo>
                    <a:pt x="659265" y="724829"/>
                    <a:pt x="663961" y="728261"/>
                    <a:pt x="669921" y="731874"/>
                  </a:cubicBezTo>
                  <a:cubicBezTo>
                    <a:pt x="670102" y="732054"/>
                    <a:pt x="670463" y="732235"/>
                    <a:pt x="670824" y="732415"/>
                  </a:cubicBezTo>
                  <a:cubicBezTo>
                    <a:pt x="671185" y="732596"/>
                    <a:pt x="671547" y="732777"/>
                    <a:pt x="671727" y="732957"/>
                  </a:cubicBezTo>
                  <a:cubicBezTo>
                    <a:pt x="671908" y="733138"/>
                    <a:pt x="672088" y="733319"/>
                    <a:pt x="672450" y="733499"/>
                  </a:cubicBezTo>
                  <a:cubicBezTo>
                    <a:pt x="672630" y="733499"/>
                    <a:pt x="672811" y="733680"/>
                    <a:pt x="673172" y="733860"/>
                  </a:cubicBezTo>
                  <a:cubicBezTo>
                    <a:pt x="682384" y="739640"/>
                    <a:pt x="689789" y="745059"/>
                    <a:pt x="695389" y="750116"/>
                  </a:cubicBezTo>
                  <a:cubicBezTo>
                    <a:pt x="700988" y="755174"/>
                    <a:pt x="704962" y="761857"/>
                    <a:pt x="707490" y="770165"/>
                  </a:cubicBezTo>
                  <a:cubicBezTo>
                    <a:pt x="710019" y="778474"/>
                    <a:pt x="709658" y="788769"/>
                    <a:pt x="706226" y="801051"/>
                  </a:cubicBezTo>
                  <a:cubicBezTo>
                    <a:pt x="702975" y="812611"/>
                    <a:pt x="698278" y="822003"/>
                    <a:pt x="691776" y="828867"/>
                  </a:cubicBezTo>
                  <a:cubicBezTo>
                    <a:pt x="685274" y="835730"/>
                    <a:pt x="677327" y="840246"/>
                    <a:pt x="667753" y="842052"/>
                  </a:cubicBezTo>
                  <a:cubicBezTo>
                    <a:pt x="658181" y="843858"/>
                    <a:pt x="647524" y="843136"/>
                    <a:pt x="635423" y="839885"/>
                  </a:cubicBezTo>
                  <a:cubicBezTo>
                    <a:pt x="623502" y="836633"/>
                    <a:pt x="613929" y="831757"/>
                    <a:pt x="606704" y="825074"/>
                  </a:cubicBezTo>
                  <a:cubicBezTo>
                    <a:pt x="599479" y="818571"/>
                    <a:pt x="594963" y="810443"/>
                    <a:pt x="592796" y="801051"/>
                  </a:cubicBezTo>
                  <a:cubicBezTo>
                    <a:pt x="590809" y="791478"/>
                    <a:pt x="591351" y="781002"/>
                    <a:pt x="594602" y="769081"/>
                  </a:cubicBezTo>
                  <a:lnTo>
                    <a:pt x="594602" y="768359"/>
                  </a:lnTo>
                  <a:cubicBezTo>
                    <a:pt x="594602" y="768359"/>
                    <a:pt x="623502" y="776126"/>
                    <a:pt x="623502" y="776126"/>
                  </a:cubicBezTo>
                  <a:lnTo>
                    <a:pt x="623502" y="776848"/>
                  </a:lnTo>
                  <a:cubicBezTo>
                    <a:pt x="620792" y="786421"/>
                    <a:pt x="620973" y="794188"/>
                    <a:pt x="624224" y="800509"/>
                  </a:cubicBezTo>
                  <a:cubicBezTo>
                    <a:pt x="627475" y="806831"/>
                    <a:pt x="633616" y="811166"/>
                    <a:pt x="642467" y="813695"/>
                  </a:cubicBezTo>
                  <a:cubicBezTo>
                    <a:pt x="651317" y="816043"/>
                    <a:pt x="658903" y="815501"/>
                    <a:pt x="664864" y="812069"/>
                  </a:cubicBezTo>
                  <a:cubicBezTo>
                    <a:pt x="670824" y="808457"/>
                    <a:pt x="675159" y="802135"/>
                    <a:pt x="677688" y="793104"/>
                  </a:cubicBezTo>
                  <a:cubicBezTo>
                    <a:pt x="679133" y="788046"/>
                    <a:pt x="679133" y="783350"/>
                    <a:pt x="677688" y="779377"/>
                  </a:cubicBezTo>
                  <a:cubicBezTo>
                    <a:pt x="676243" y="775403"/>
                    <a:pt x="674075" y="771791"/>
                    <a:pt x="670824" y="768901"/>
                  </a:cubicBezTo>
                  <a:cubicBezTo>
                    <a:pt x="667753" y="765830"/>
                    <a:pt x="663419" y="762398"/>
                    <a:pt x="658000" y="758605"/>
                  </a:cubicBezTo>
                  <a:cubicBezTo>
                    <a:pt x="657278" y="758244"/>
                    <a:pt x="656736" y="757883"/>
                    <a:pt x="656013" y="757522"/>
                  </a:cubicBezTo>
                  <a:cubicBezTo>
                    <a:pt x="655471" y="757160"/>
                    <a:pt x="654749" y="756619"/>
                    <a:pt x="654207" y="756257"/>
                  </a:cubicBezTo>
                  <a:cubicBezTo>
                    <a:pt x="653846" y="756077"/>
                    <a:pt x="653304" y="755715"/>
                    <a:pt x="652943" y="755354"/>
                  </a:cubicBezTo>
                  <a:cubicBezTo>
                    <a:pt x="652581" y="754993"/>
                    <a:pt x="652040" y="754812"/>
                    <a:pt x="651678" y="754451"/>
                  </a:cubicBezTo>
                  <a:cubicBezTo>
                    <a:pt x="642828" y="748671"/>
                    <a:pt x="635603" y="743072"/>
                    <a:pt x="630365" y="737834"/>
                  </a:cubicBezTo>
                  <a:cubicBezTo>
                    <a:pt x="624947" y="732596"/>
                    <a:pt x="620973" y="725913"/>
                    <a:pt x="618444" y="717605"/>
                  </a:cubicBezTo>
                  <a:cubicBezTo>
                    <a:pt x="615915" y="709296"/>
                    <a:pt x="616277" y="699543"/>
                    <a:pt x="619347" y="687983"/>
                  </a:cubicBezTo>
                  <a:cubicBezTo>
                    <a:pt x="622418" y="676423"/>
                    <a:pt x="627114" y="667212"/>
                    <a:pt x="633436" y="660348"/>
                  </a:cubicBezTo>
                  <a:cubicBezTo>
                    <a:pt x="639758" y="653484"/>
                    <a:pt x="647163" y="648969"/>
                    <a:pt x="656194" y="646982"/>
                  </a:cubicBezTo>
                  <a:close/>
                  <a:moveTo>
                    <a:pt x="933446" y="641744"/>
                  </a:moveTo>
                  <a:lnTo>
                    <a:pt x="963610" y="648608"/>
                  </a:lnTo>
                  <a:lnTo>
                    <a:pt x="956746" y="678771"/>
                  </a:lnTo>
                  <a:lnTo>
                    <a:pt x="926583" y="671908"/>
                  </a:lnTo>
                  <a:close/>
                  <a:moveTo>
                    <a:pt x="577082" y="621334"/>
                  </a:moveTo>
                  <a:lnTo>
                    <a:pt x="606704" y="630004"/>
                  </a:lnTo>
                  <a:lnTo>
                    <a:pt x="553060" y="814056"/>
                  </a:lnTo>
                  <a:lnTo>
                    <a:pt x="523438" y="805386"/>
                  </a:lnTo>
                  <a:close/>
                  <a:moveTo>
                    <a:pt x="789673" y="600201"/>
                  </a:moveTo>
                  <a:lnTo>
                    <a:pt x="789673" y="600382"/>
                  </a:lnTo>
                  <a:lnTo>
                    <a:pt x="819656" y="607787"/>
                  </a:lnTo>
                  <a:lnTo>
                    <a:pt x="795633" y="704780"/>
                  </a:lnTo>
                  <a:lnTo>
                    <a:pt x="801233" y="698458"/>
                  </a:lnTo>
                  <a:cubicBezTo>
                    <a:pt x="805206" y="695027"/>
                    <a:pt x="809361" y="692498"/>
                    <a:pt x="813695" y="690692"/>
                  </a:cubicBezTo>
                  <a:cubicBezTo>
                    <a:pt x="822365" y="687079"/>
                    <a:pt x="831757" y="686538"/>
                    <a:pt x="841872" y="689066"/>
                  </a:cubicBezTo>
                  <a:cubicBezTo>
                    <a:pt x="856322" y="692679"/>
                    <a:pt x="866076" y="699903"/>
                    <a:pt x="871313" y="710741"/>
                  </a:cubicBezTo>
                  <a:cubicBezTo>
                    <a:pt x="876552" y="721578"/>
                    <a:pt x="876913" y="736027"/>
                    <a:pt x="872397" y="753909"/>
                  </a:cubicBezTo>
                  <a:lnTo>
                    <a:pt x="838802" y="889194"/>
                  </a:lnTo>
                  <a:lnTo>
                    <a:pt x="808819" y="881788"/>
                  </a:lnTo>
                  <a:lnTo>
                    <a:pt x="841150" y="751380"/>
                  </a:lnTo>
                  <a:cubicBezTo>
                    <a:pt x="843678" y="740904"/>
                    <a:pt x="843498" y="732596"/>
                    <a:pt x="840247" y="726274"/>
                  </a:cubicBezTo>
                  <a:cubicBezTo>
                    <a:pt x="837176" y="719952"/>
                    <a:pt x="831035" y="715617"/>
                    <a:pt x="822004" y="713450"/>
                  </a:cubicBezTo>
                  <a:cubicBezTo>
                    <a:pt x="812973" y="711282"/>
                    <a:pt x="805568" y="712366"/>
                    <a:pt x="799788" y="716701"/>
                  </a:cubicBezTo>
                  <a:cubicBezTo>
                    <a:pt x="794008" y="721217"/>
                    <a:pt x="789673" y="728983"/>
                    <a:pt x="786783" y="740001"/>
                  </a:cubicBezTo>
                  <a:lnTo>
                    <a:pt x="754994" y="868242"/>
                  </a:lnTo>
                  <a:lnTo>
                    <a:pt x="725011" y="860836"/>
                  </a:lnTo>
                  <a:close/>
                  <a:moveTo>
                    <a:pt x="390140" y="592615"/>
                  </a:moveTo>
                  <a:cubicBezTo>
                    <a:pt x="385444" y="593879"/>
                    <a:pt x="381471" y="596589"/>
                    <a:pt x="377858" y="600743"/>
                  </a:cubicBezTo>
                  <a:cubicBezTo>
                    <a:pt x="374246" y="604897"/>
                    <a:pt x="371356" y="610316"/>
                    <a:pt x="369188" y="617179"/>
                  </a:cubicBezTo>
                  <a:lnTo>
                    <a:pt x="346069" y="687802"/>
                  </a:lnTo>
                  <a:cubicBezTo>
                    <a:pt x="343721" y="694665"/>
                    <a:pt x="342818" y="700987"/>
                    <a:pt x="343179" y="706586"/>
                  </a:cubicBezTo>
                  <a:cubicBezTo>
                    <a:pt x="343540" y="712186"/>
                    <a:pt x="345166" y="716882"/>
                    <a:pt x="348236" y="720675"/>
                  </a:cubicBezTo>
                  <a:cubicBezTo>
                    <a:pt x="351126" y="724468"/>
                    <a:pt x="355281" y="727358"/>
                    <a:pt x="360699" y="729164"/>
                  </a:cubicBezTo>
                  <a:cubicBezTo>
                    <a:pt x="368827" y="731873"/>
                    <a:pt x="376232" y="730970"/>
                    <a:pt x="382735" y="726635"/>
                  </a:cubicBezTo>
                  <a:cubicBezTo>
                    <a:pt x="389237" y="722300"/>
                    <a:pt x="394294" y="714714"/>
                    <a:pt x="397726" y="704058"/>
                  </a:cubicBezTo>
                  <a:lnTo>
                    <a:pt x="420304" y="634880"/>
                  </a:lnTo>
                  <a:cubicBezTo>
                    <a:pt x="423736" y="624404"/>
                    <a:pt x="424097" y="615554"/>
                    <a:pt x="421388" y="608329"/>
                  </a:cubicBezTo>
                  <a:cubicBezTo>
                    <a:pt x="418678" y="601104"/>
                    <a:pt x="413260" y="596227"/>
                    <a:pt x="405132" y="593518"/>
                  </a:cubicBezTo>
                  <a:lnTo>
                    <a:pt x="405132" y="593337"/>
                  </a:lnTo>
                  <a:cubicBezTo>
                    <a:pt x="399713" y="591531"/>
                    <a:pt x="394656" y="591351"/>
                    <a:pt x="390140" y="592615"/>
                  </a:cubicBezTo>
                  <a:close/>
                  <a:moveTo>
                    <a:pt x="596770" y="553782"/>
                  </a:moveTo>
                  <a:lnTo>
                    <a:pt x="626392" y="562452"/>
                  </a:lnTo>
                  <a:lnTo>
                    <a:pt x="617722" y="592074"/>
                  </a:lnTo>
                  <a:lnTo>
                    <a:pt x="588100" y="583404"/>
                  </a:lnTo>
                  <a:close/>
                  <a:moveTo>
                    <a:pt x="521993" y="524160"/>
                  </a:moveTo>
                  <a:lnTo>
                    <a:pt x="521993" y="524341"/>
                  </a:lnTo>
                  <a:lnTo>
                    <a:pt x="551434" y="533372"/>
                  </a:lnTo>
                  <a:lnTo>
                    <a:pt x="487675" y="741808"/>
                  </a:lnTo>
                  <a:cubicBezTo>
                    <a:pt x="485688" y="748310"/>
                    <a:pt x="485507" y="753729"/>
                    <a:pt x="487314" y="758244"/>
                  </a:cubicBezTo>
                  <a:cubicBezTo>
                    <a:pt x="489120" y="762760"/>
                    <a:pt x="492732" y="765830"/>
                    <a:pt x="498151" y="767456"/>
                  </a:cubicBezTo>
                  <a:lnTo>
                    <a:pt x="508988" y="770707"/>
                  </a:lnTo>
                  <a:lnTo>
                    <a:pt x="500499" y="798522"/>
                  </a:lnTo>
                  <a:lnTo>
                    <a:pt x="486411" y="794188"/>
                  </a:lnTo>
                  <a:cubicBezTo>
                    <a:pt x="472684" y="790033"/>
                    <a:pt x="463472" y="782628"/>
                    <a:pt x="458595" y="771791"/>
                  </a:cubicBezTo>
                  <a:cubicBezTo>
                    <a:pt x="453718" y="760953"/>
                    <a:pt x="453538" y="747949"/>
                    <a:pt x="458414" y="732415"/>
                  </a:cubicBezTo>
                  <a:close/>
                  <a:moveTo>
                    <a:pt x="219234" y="503864"/>
                  </a:moveTo>
                  <a:lnTo>
                    <a:pt x="247992" y="514045"/>
                  </a:lnTo>
                  <a:lnTo>
                    <a:pt x="201212" y="645898"/>
                  </a:lnTo>
                  <a:cubicBezTo>
                    <a:pt x="198502" y="653484"/>
                    <a:pt x="198502" y="660167"/>
                    <a:pt x="201212" y="665766"/>
                  </a:cubicBezTo>
                  <a:cubicBezTo>
                    <a:pt x="203921" y="671366"/>
                    <a:pt x="209340" y="675520"/>
                    <a:pt x="217287" y="678410"/>
                  </a:cubicBezTo>
                  <a:cubicBezTo>
                    <a:pt x="225415" y="681300"/>
                    <a:pt x="232278" y="681481"/>
                    <a:pt x="237697" y="678771"/>
                  </a:cubicBezTo>
                  <a:cubicBezTo>
                    <a:pt x="243115" y="676242"/>
                    <a:pt x="247450" y="670824"/>
                    <a:pt x="250340" y="662696"/>
                  </a:cubicBezTo>
                  <a:lnTo>
                    <a:pt x="296940" y="531566"/>
                  </a:lnTo>
                  <a:lnTo>
                    <a:pt x="325840" y="541861"/>
                  </a:lnTo>
                  <a:lnTo>
                    <a:pt x="261719" y="722481"/>
                  </a:lnTo>
                  <a:lnTo>
                    <a:pt x="232820" y="712186"/>
                  </a:lnTo>
                  <a:lnTo>
                    <a:pt x="240587" y="690512"/>
                  </a:lnTo>
                  <a:lnTo>
                    <a:pt x="233904" y="697014"/>
                  </a:lnTo>
                  <a:cubicBezTo>
                    <a:pt x="230111" y="699723"/>
                    <a:pt x="226318" y="701891"/>
                    <a:pt x="222344" y="703155"/>
                  </a:cubicBezTo>
                  <a:cubicBezTo>
                    <a:pt x="214397" y="705864"/>
                    <a:pt x="205727" y="705503"/>
                    <a:pt x="196335" y="702071"/>
                  </a:cubicBezTo>
                  <a:cubicBezTo>
                    <a:pt x="182608" y="697194"/>
                    <a:pt x="173757" y="689067"/>
                    <a:pt x="169603" y="677687"/>
                  </a:cubicBezTo>
                  <a:cubicBezTo>
                    <a:pt x="165449" y="666308"/>
                    <a:pt x="166352" y="652581"/>
                    <a:pt x="172132" y="636145"/>
                  </a:cubicBezTo>
                  <a:close/>
                  <a:moveTo>
                    <a:pt x="218912" y="503750"/>
                  </a:moveTo>
                  <a:lnTo>
                    <a:pt x="219274" y="503750"/>
                  </a:lnTo>
                  <a:lnTo>
                    <a:pt x="219234" y="503864"/>
                  </a:lnTo>
                  <a:close/>
                  <a:moveTo>
                    <a:pt x="381832" y="479366"/>
                  </a:moveTo>
                  <a:lnTo>
                    <a:pt x="411092" y="488939"/>
                  </a:lnTo>
                  <a:lnTo>
                    <a:pt x="379664" y="584848"/>
                  </a:lnTo>
                  <a:lnTo>
                    <a:pt x="385263" y="579249"/>
                  </a:lnTo>
                  <a:cubicBezTo>
                    <a:pt x="389418" y="575998"/>
                    <a:pt x="393933" y="573650"/>
                    <a:pt x="398629" y="572024"/>
                  </a:cubicBezTo>
                  <a:cubicBezTo>
                    <a:pt x="408022" y="568593"/>
                    <a:pt x="417233" y="568412"/>
                    <a:pt x="426084" y="571302"/>
                  </a:cubicBezTo>
                  <a:cubicBezTo>
                    <a:pt x="435115" y="574192"/>
                    <a:pt x="441978" y="579068"/>
                    <a:pt x="446855" y="585571"/>
                  </a:cubicBezTo>
                  <a:cubicBezTo>
                    <a:pt x="451732" y="592073"/>
                    <a:pt x="454261" y="600382"/>
                    <a:pt x="454802" y="610135"/>
                  </a:cubicBezTo>
                  <a:cubicBezTo>
                    <a:pt x="455164" y="619889"/>
                    <a:pt x="453357" y="630906"/>
                    <a:pt x="449384" y="643189"/>
                  </a:cubicBezTo>
                  <a:lnTo>
                    <a:pt x="426264" y="713811"/>
                  </a:lnTo>
                  <a:cubicBezTo>
                    <a:pt x="422110" y="726274"/>
                    <a:pt x="416872" y="736569"/>
                    <a:pt x="410550" y="744336"/>
                  </a:cubicBezTo>
                  <a:cubicBezTo>
                    <a:pt x="404229" y="752103"/>
                    <a:pt x="397004" y="757160"/>
                    <a:pt x="388876" y="759689"/>
                  </a:cubicBezTo>
                  <a:cubicBezTo>
                    <a:pt x="380748" y="762217"/>
                    <a:pt x="372078" y="761856"/>
                    <a:pt x="362686" y="758786"/>
                  </a:cubicBezTo>
                  <a:cubicBezTo>
                    <a:pt x="353474" y="755715"/>
                    <a:pt x="346250" y="750297"/>
                    <a:pt x="341011" y="742530"/>
                  </a:cubicBezTo>
                  <a:cubicBezTo>
                    <a:pt x="338483" y="738556"/>
                    <a:pt x="336496" y="734402"/>
                    <a:pt x="335412" y="729706"/>
                  </a:cubicBezTo>
                  <a:lnTo>
                    <a:pt x="334690" y="721578"/>
                  </a:lnTo>
                  <a:lnTo>
                    <a:pt x="327284" y="744336"/>
                  </a:lnTo>
                  <a:lnTo>
                    <a:pt x="298024" y="734763"/>
                  </a:lnTo>
                  <a:lnTo>
                    <a:pt x="381471" y="479547"/>
                  </a:lnTo>
                  <a:close/>
                  <a:moveTo>
                    <a:pt x="114875" y="413079"/>
                  </a:moveTo>
                  <a:lnTo>
                    <a:pt x="115032" y="413139"/>
                  </a:lnTo>
                  <a:lnTo>
                    <a:pt x="76764" y="512420"/>
                  </a:lnTo>
                  <a:lnTo>
                    <a:pt x="116500" y="527773"/>
                  </a:lnTo>
                  <a:cubicBezTo>
                    <a:pt x="121196" y="529579"/>
                    <a:pt x="125712" y="530121"/>
                    <a:pt x="130047" y="529218"/>
                  </a:cubicBezTo>
                  <a:cubicBezTo>
                    <a:pt x="134381" y="528315"/>
                    <a:pt x="138175" y="526328"/>
                    <a:pt x="141606" y="522896"/>
                  </a:cubicBezTo>
                  <a:cubicBezTo>
                    <a:pt x="145038" y="519464"/>
                    <a:pt x="147747" y="514949"/>
                    <a:pt x="149915" y="509169"/>
                  </a:cubicBezTo>
                  <a:lnTo>
                    <a:pt x="166713" y="465639"/>
                  </a:lnTo>
                  <a:cubicBezTo>
                    <a:pt x="169061" y="459679"/>
                    <a:pt x="170144" y="454260"/>
                    <a:pt x="169964" y="449203"/>
                  </a:cubicBezTo>
                  <a:cubicBezTo>
                    <a:pt x="169964" y="444326"/>
                    <a:pt x="168519" y="439991"/>
                    <a:pt x="165809" y="436559"/>
                  </a:cubicBezTo>
                  <a:cubicBezTo>
                    <a:pt x="163281" y="433128"/>
                    <a:pt x="159488" y="430418"/>
                    <a:pt x="154611" y="428432"/>
                  </a:cubicBezTo>
                  <a:lnTo>
                    <a:pt x="115032" y="413139"/>
                  </a:lnTo>
                  <a:lnTo>
                    <a:pt x="115055" y="413079"/>
                  </a:lnTo>
                  <a:close/>
                  <a:moveTo>
                    <a:pt x="96632" y="374968"/>
                  </a:moveTo>
                  <a:lnTo>
                    <a:pt x="114694" y="382012"/>
                  </a:lnTo>
                  <a:lnTo>
                    <a:pt x="125350" y="386166"/>
                  </a:lnTo>
                  <a:lnTo>
                    <a:pt x="164184" y="401158"/>
                  </a:lnTo>
                  <a:cubicBezTo>
                    <a:pt x="175382" y="405493"/>
                    <a:pt x="184233" y="411273"/>
                    <a:pt x="190554" y="418678"/>
                  </a:cubicBezTo>
                  <a:cubicBezTo>
                    <a:pt x="196876" y="426083"/>
                    <a:pt x="200489" y="434573"/>
                    <a:pt x="201392" y="444507"/>
                  </a:cubicBezTo>
                  <a:cubicBezTo>
                    <a:pt x="202295" y="454260"/>
                    <a:pt x="200669" y="465098"/>
                    <a:pt x="196154" y="476657"/>
                  </a:cubicBezTo>
                  <a:lnTo>
                    <a:pt x="178995" y="521090"/>
                  </a:lnTo>
                  <a:cubicBezTo>
                    <a:pt x="174660" y="532469"/>
                    <a:pt x="168699" y="541319"/>
                    <a:pt x="161474" y="547822"/>
                  </a:cubicBezTo>
                  <a:cubicBezTo>
                    <a:pt x="154250" y="554324"/>
                    <a:pt x="145761" y="558117"/>
                    <a:pt x="136188" y="559201"/>
                  </a:cubicBezTo>
                  <a:cubicBezTo>
                    <a:pt x="126615" y="560465"/>
                    <a:pt x="116319" y="558840"/>
                    <a:pt x="105121" y="554505"/>
                  </a:cubicBezTo>
                  <a:lnTo>
                    <a:pt x="66288" y="539513"/>
                  </a:lnTo>
                  <a:lnTo>
                    <a:pt x="28719" y="636687"/>
                  </a:lnTo>
                  <a:lnTo>
                    <a:pt x="0" y="625669"/>
                  </a:lnTo>
                  <a:lnTo>
                    <a:pt x="96632" y="375149"/>
                  </a:lnTo>
                  <a:close/>
                  <a:moveTo>
                    <a:pt x="1272544" y="370817"/>
                  </a:moveTo>
                  <a:lnTo>
                    <a:pt x="1301912" y="383276"/>
                  </a:lnTo>
                  <a:cubicBezTo>
                    <a:pt x="1309679" y="389417"/>
                    <a:pt x="1314917" y="397365"/>
                    <a:pt x="1317807" y="407118"/>
                  </a:cubicBezTo>
                  <a:cubicBezTo>
                    <a:pt x="1320697" y="416872"/>
                    <a:pt x="1320877" y="428070"/>
                    <a:pt x="1318710" y="440533"/>
                  </a:cubicBezTo>
                  <a:lnTo>
                    <a:pt x="1317988" y="444326"/>
                  </a:lnTo>
                  <a:lnTo>
                    <a:pt x="1288547" y="438907"/>
                  </a:lnTo>
                  <a:lnTo>
                    <a:pt x="1289269" y="435114"/>
                  </a:lnTo>
                  <a:cubicBezTo>
                    <a:pt x="1291075" y="425180"/>
                    <a:pt x="1290172" y="417052"/>
                    <a:pt x="1286379" y="410731"/>
                  </a:cubicBezTo>
                  <a:cubicBezTo>
                    <a:pt x="1282586" y="404409"/>
                    <a:pt x="1276264" y="400435"/>
                    <a:pt x="1267595" y="398810"/>
                  </a:cubicBezTo>
                  <a:cubicBezTo>
                    <a:pt x="1258925" y="397184"/>
                    <a:pt x="1251881" y="398810"/>
                    <a:pt x="1246101" y="403145"/>
                  </a:cubicBezTo>
                  <a:cubicBezTo>
                    <a:pt x="1240321" y="407660"/>
                    <a:pt x="1236528" y="414885"/>
                    <a:pt x="1234722" y="424638"/>
                  </a:cubicBezTo>
                  <a:lnTo>
                    <a:pt x="1220272" y="503931"/>
                  </a:lnTo>
                  <a:cubicBezTo>
                    <a:pt x="1218646" y="512962"/>
                    <a:pt x="1219730" y="520187"/>
                    <a:pt x="1223704" y="525966"/>
                  </a:cubicBezTo>
                  <a:cubicBezTo>
                    <a:pt x="1227677" y="531746"/>
                    <a:pt x="1233819" y="535359"/>
                    <a:pt x="1242488" y="536984"/>
                  </a:cubicBezTo>
                  <a:cubicBezTo>
                    <a:pt x="1251158" y="538610"/>
                    <a:pt x="1258383" y="537345"/>
                    <a:pt x="1264163" y="533191"/>
                  </a:cubicBezTo>
                  <a:cubicBezTo>
                    <a:pt x="1269943" y="529037"/>
                    <a:pt x="1273555" y="522354"/>
                    <a:pt x="1275181" y="513323"/>
                  </a:cubicBezTo>
                  <a:lnTo>
                    <a:pt x="1275903" y="509530"/>
                  </a:lnTo>
                  <a:lnTo>
                    <a:pt x="1305705" y="514949"/>
                  </a:lnTo>
                  <a:lnTo>
                    <a:pt x="1304983" y="518742"/>
                  </a:lnTo>
                  <a:cubicBezTo>
                    <a:pt x="1302815" y="530662"/>
                    <a:pt x="1298661" y="540597"/>
                    <a:pt x="1292520" y="548363"/>
                  </a:cubicBezTo>
                  <a:cubicBezTo>
                    <a:pt x="1286379" y="556130"/>
                    <a:pt x="1278612" y="561368"/>
                    <a:pt x="1269220" y="564258"/>
                  </a:cubicBezTo>
                  <a:cubicBezTo>
                    <a:pt x="1259828" y="567148"/>
                    <a:pt x="1248991" y="567509"/>
                    <a:pt x="1236708" y="565342"/>
                  </a:cubicBezTo>
                  <a:cubicBezTo>
                    <a:pt x="1224607" y="563174"/>
                    <a:pt x="1214673" y="559020"/>
                    <a:pt x="1207087" y="553059"/>
                  </a:cubicBezTo>
                  <a:cubicBezTo>
                    <a:pt x="1199501" y="547099"/>
                    <a:pt x="1194082" y="539513"/>
                    <a:pt x="1191192" y="530301"/>
                  </a:cubicBezTo>
                  <a:cubicBezTo>
                    <a:pt x="1188302" y="521090"/>
                    <a:pt x="1187941" y="510433"/>
                    <a:pt x="1190108" y="498693"/>
                  </a:cubicBezTo>
                  <a:lnTo>
                    <a:pt x="1204558" y="419400"/>
                  </a:lnTo>
                  <a:cubicBezTo>
                    <a:pt x="1206906" y="406938"/>
                    <a:pt x="1211060" y="396642"/>
                    <a:pt x="1217202" y="388695"/>
                  </a:cubicBezTo>
                  <a:cubicBezTo>
                    <a:pt x="1223343" y="380748"/>
                    <a:pt x="1231109" y="375148"/>
                    <a:pt x="1240501" y="372078"/>
                  </a:cubicBezTo>
                  <a:close/>
                  <a:moveTo>
                    <a:pt x="1272110" y="370633"/>
                  </a:moveTo>
                  <a:lnTo>
                    <a:pt x="1272652" y="370813"/>
                  </a:lnTo>
                  <a:lnTo>
                    <a:pt x="1272544" y="370817"/>
                  </a:lnTo>
                  <a:close/>
                  <a:moveTo>
                    <a:pt x="1154887" y="351126"/>
                  </a:moveTo>
                  <a:lnTo>
                    <a:pt x="1185051" y="357267"/>
                  </a:lnTo>
                  <a:lnTo>
                    <a:pt x="1147121" y="545293"/>
                  </a:lnTo>
                  <a:lnTo>
                    <a:pt x="1116957" y="539152"/>
                  </a:lnTo>
                  <a:close/>
                  <a:moveTo>
                    <a:pt x="919177" y="324394"/>
                  </a:moveTo>
                  <a:lnTo>
                    <a:pt x="919206" y="324414"/>
                  </a:lnTo>
                  <a:lnTo>
                    <a:pt x="900393" y="326922"/>
                  </a:lnTo>
                  <a:cubicBezTo>
                    <a:pt x="895155" y="330354"/>
                    <a:pt x="891543" y="336134"/>
                    <a:pt x="889556" y="343901"/>
                  </a:cubicBezTo>
                  <a:lnTo>
                    <a:pt x="868784" y="427889"/>
                  </a:lnTo>
                  <a:cubicBezTo>
                    <a:pt x="866797" y="436017"/>
                    <a:pt x="867339" y="442881"/>
                    <a:pt x="870229" y="448299"/>
                  </a:cubicBezTo>
                  <a:cubicBezTo>
                    <a:pt x="873300" y="453718"/>
                    <a:pt x="878538" y="457511"/>
                    <a:pt x="885943" y="459317"/>
                  </a:cubicBezTo>
                  <a:cubicBezTo>
                    <a:pt x="893349" y="461123"/>
                    <a:pt x="899670" y="460401"/>
                    <a:pt x="904908" y="456969"/>
                  </a:cubicBezTo>
                  <a:cubicBezTo>
                    <a:pt x="910146" y="453537"/>
                    <a:pt x="913759" y="447757"/>
                    <a:pt x="915746" y="439449"/>
                  </a:cubicBezTo>
                  <a:lnTo>
                    <a:pt x="936517" y="355460"/>
                  </a:lnTo>
                  <a:cubicBezTo>
                    <a:pt x="938504" y="347513"/>
                    <a:pt x="937962" y="340830"/>
                    <a:pt x="934891" y="335412"/>
                  </a:cubicBezTo>
                  <a:lnTo>
                    <a:pt x="919206" y="324414"/>
                  </a:lnTo>
                  <a:lnTo>
                    <a:pt x="919358" y="324394"/>
                  </a:lnTo>
                  <a:close/>
                  <a:moveTo>
                    <a:pt x="1007501" y="319336"/>
                  </a:moveTo>
                  <a:lnTo>
                    <a:pt x="1037664" y="326019"/>
                  </a:lnTo>
                  <a:lnTo>
                    <a:pt x="1032426" y="350041"/>
                  </a:lnTo>
                  <a:lnTo>
                    <a:pt x="1038025" y="343178"/>
                  </a:lnTo>
                  <a:cubicBezTo>
                    <a:pt x="1041999" y="339385"/>
                    <a:pt x="1045973" y="336495"/>
                    <a:pt x="1050308" y="334508"/>
                  </a:cubicBezTo>
                  <a:cubicBezTo>
                    <a:pt x="1058977" y="330354"/>
                    <a:pt x="1068370" y="329451"/>
                    <a:pt x="1078484" y="331618"/>
                  </a:cubicBezTo>
                  <a:lnTo>
                    <a:pt x="1078484" y="331438"/>
                  </a:lnTo>
                  <a:cubicBezTo>
                    <a:pt x="1093115" y="334689"/>
                    <a:pt x="1103049" y="341733"/>
                    <a:pt x="1108468" y="352390"/>
                  </a:cubicBezTo>
                  <a:cubicBezTo>
                    <a:pt x="1113886" y="363227"/>
                    <a:pt x="1114609" y="377496"/>
                    <a:pt x="1110635" y="395377"/>
                  </a:cubicBezTo>
                  <a:lnTo>
                    <a:pt x="1080471" y="531565"/>
                  </a:lnTo>
                  <a:lnTo>
                    <a:pt x="1050308" y="524882"/>
                  </a:lnTo>
                  <a:lnTo>
                    <a:pt x="1079388" y="393752"/>
                  </a:lnTo>
                  <a:cubicBezTo>
                    <a:pt x="1081736" y="383276"/>
                    <a:pt x="1081194" y="374967"/>
                    <a:pt x="1077943" y="368826"/>
                  </a:cubicBezTo>
                  <a:cubicBezTo>
                    <a:pt x="1074692" y="362685"/>
                    <a:pt x="1068370" y="358531"/>
                    <a:pt x="1059339" y="356544"/>
                  </a:cubicBezTo>
                  <a:cubicBezTo>
                    <a:pt x="1050308" y="354557"/>
                    <a:pt x="1042902" y="355821"/>
                    <a:pt x="1037122" y="360517"/>
                  </a:cubicBezTo>
                  <a:cubicBezTo>
                    <a:pt x="1031343" y="365033"/>
                    <a:pt x="1027188" y="372980"/>
                    <a:pt x="1024660" y="384359"/>
                  </a:cubicBezTo>
                  <a:lnTo>
                    <a:pt x="996122" y="513142"/>
                  </a:lnTo>
                  <a:lnTo>
                    <a:pt x="965958" y="506459"/>
                  </a:lnTo>
                  <a:close/>
                  <a:moveTo>
                    <a:pt x="896419" y="294772"/>
                  </a:moveTo>
                  <a:cubicBezTo>
                    <a:pt x="905450" y="292604"/>
                    <a:pt x="915565" y="292966"/>
                    <a:pt x="926763" y="295675"/>
                  </a:cubicBezTo>
                  <a:lnTo>
                    <a:pt x="926583" y="295856"/>
                  </a:lnTo>
                  <a:cubicBezTo>
                    <a:pt x="937781" y="298565"/>
                    <a:pt x="946993" y="303080"/>
                    <a:pt x="953857" y="309222"/>
                  </a:cubicBezTo>
                  <a:cubicBezTo>
                    <a:pt x="960720" y="315363"/>
                    <a:pt x="965416" y="322949"/>
                    <a:pt x="967584" y="331799"/>
                  </a:cubicBezTo>
                  <a:cubicBezTo>
                    <a:pt x="969751" y="340830"/>
                    <a:pt x="969390" y="350945"/>
                    <a:pt x="966680" y="362143"/>
                  </a:cubicBezTo>
                  <a:lnTo>
                    <a:pt x="945548" y="447577"/>
                  </a:lnTo>
                  <a:cubicBezTo>
                    <a:pt x="942839" y="458775"/>
                    <a:pt x="938323" y="467987"/>
                    <a:pt x="932182" y="475031"/>
                  </a:cubicBezTo>
                  <a:cubicBezTo>
                    <a:pt x="926041" y="482075"/>
                    <a:pt x="918455" y="486771"/>
                    <a:pt x="909424" y="488939"/>
                  </a:cubicBezTo>
                  <a:cubicBezTo>
                    <a:pt x="900393" y="491106"/>
                    <a:pt x="890278" y="490926"/>
                    <a:pt x="879080" y="488036"/>
                  </a:cubicBezTo>
                  <a:cubicBezTo>
                    <a:pt x="867881" y="485326"/>
                    <a:pt x="858669" y="480811"/>
                    <a:pt x="851806" y="474489"/>
                  </a:cubicBezTo>
                  <a:cubicBezTo>
                    <a:pt x="844762" y="468348"/>
                    <a:pt x="840246" y="460581"/>
                    <a:pt x="838079" y="451370"/>
                  </a:cubicBezTo>
                  <a:cubicBezTo>
                    <a:pt x="835911" y="442158"/>
                    <a:pt x="836092" y="431863"/>
                    <a:pt x="838982" y="420484"/>
                  </a:cubicBezTo>
                  <a:lnTo>
                    <a:pt x="859934" y="335592"/>
                  </a:lnTo>
                  <a:cubicBezTo>
                    <a:pt x="862643" y="324394"/>
                    <a:pt x="867159" y="315363"/>
                    <a:pt x="873480" y="308318"/>
                  </a:cubicBezTo>
                  <a:cubicBezTo>
                    <a:pt x="879802" y="301274"/>
                    <a:pt x="887388" y="296939"/>
                    <a:pt x="896419" y="294772"/>
                  </a:cubicBezTo>
                  <a:close/>
                  <a:moveTo>
                    <a:pt x="1168795" y="282129"/>
                  </a:moveTo>
                  <a:lnTo>
                    <a:pt x="1198959" y="288270"/>
                  </a:lnTo>
                  <a:lnTo>
                    <a:pt x="1192818" y="318434"/>
                  </a:lnTo>
                  <a:lnTo>
                    <a:pt x="1162654" y="312293"/>
                  </a:lnTo>
                  <a:close/>
                  <a:moveTo>
                    <a:pt x="767095" y="257745"/>
                  </a:moveTo>
                  <a:lnTo>
                    <a:pt x="796897" y="265692"/>
                  </a:lnTo>
                  <a:lnTo>
                    <a:pt x="789492" y="292966"/>
                  </a:lnTo>
                  <a:lnTo>
                    <a:pt x="799606" y="285019"/>
                  </a:lnTo>
                  <a:cubicBezTo>
                    <a:pt x="805025" y="281768"/>
                    <a:pt x="810624" y="279239"/>
                    <a:pt x="816585" y="277613"/>
                  </a:cubicBezTo>
                  <a:cubicBezTo>
                    <a:pt x="828506" y="274182"/>
                    <a:pt x="840427" y="274001"/>
                    <a:pt x="852709" y="277252"/>
                  </a:cubicBezTo>
                  <a:lnTo>
                    <a:pt x="844942" y="306151"/>
                  </a:lnTo>
                  <a:cubicBezTo>
                    <a:pt x="844942" y="306151"/>
                    <a:pt x="843858" y="305790"/>
                    <a:pt x="843317" y="305790"/>
                  </a:cubicBezTo>
                  <a:cubicBezTo>
                    <a:pt x="842775" y="305790"/>
                    <a:pt x="842052" y="305429"/>
                    <a:pt x="841149" y="305248"/>
                  </a:cubicBezTo>
                  <a:cubicBezTo>
                    <a:pt x="825616" y="301094"/>
                    <a:pt x="812250" y="301455"/>
                    <a:pt x="801232" y="306513"/>
                  </a:cubicBezTo>
                  <a:cubicBezTo>
                    <a:pt x="790214" y="311570"/>
                    <a:pt x="782628" y="320782"/>
                    <a:pt x="778474" y="333786"/>
                  </a:cubicBezTo>
                  <a:lnTo>
                    <a:pt x="746865" y="450828"/>
                  </a:lnTo>
                  <a:lnTo>
                    <a:pt x="717063" y="442881"/>
                  </a:lnTo>
                  <a:close/>
                  <a:moveTo>
                    <a:pt x="570580" y="203198"/>
                  </a:moveTo>
                  <a:cubicBezTo>
                    <a:pt x="580333" y="201211"/>
                    <a:pt x="590990" y="202114"/>
                    <a:pt x="602550" y="205727"/>
                  </a:cubicBezTo>
                  <a:lnTo>
                    <a:pt x="602550" y="205907"/>
                  </a:lnTo>
                  <a:cubicBezTo>
                    <a:pt x="614290" y="209520"/>
                    <a:pt x="623682" y="214938"/>
                    <a:pt x="630727" y="221982"/>
                  </a:cubicBezTo>
                  <a:cubicBezTo>
                    <a:pt x="637771" y="229027"/>
                    <a:pt x="642106" y="237516"/>
                    <a:pt x="643731" y="247631"/>
                  </a:cubicBezTo>
                  <a:cubicBezTo>
                    <a:pt x="645357" y="257745"/>
                    <a:pt x="644273" y="268763"/>
                    <a:pt x="640480" y="281045"/>
                  </a:cubicBezTo>
                  <a:lnTo>
                    <a:pt x="639396" y="284838"/>
                  </a:lnTo>
                  <a:lnTo>
                    <a:pt x="610858" y="275988"/>
                  </a:lnTo>
                  <a:lnTo>
                    <a:pt x="611942" y="272195"/>
                  </a:lnTo>
                  <a:cubicBezTo>
                    <a:pt x="615012" y="262622"/>
                    <a:pt x="614832" y="254314"/>
                    <a:pt x="611942" y="247631"/>
                  </a:cubicBezTo>
                  <a:cubicBezTo>
                    <a:pt x="608871" y="240947"/>
                    <a:pt x="603272" y="236251"/>
                    <a:pt x="594783" y="233542"/>
                  </a:cubicBezTo>
                  <a:cubicBezTo>
                    <a:pt x="586474" y="231013"/>
                    <a:pt x="579069" y="231555"/>
                    <a:pt x="572928" y="235348"/>
                  </a:cubicBezTo>
                  <a:cubicBezTo>
                    <a:pt x="566787" y="239141"/>
                    <a:pt x="562091" y="245824"/>
                    <a:pt x="559020" y="255397"/>
                  </a:cubicBezTo>
                  <a:lnTo>
                    <a:pt x="535178" y="332341"/>
                  </a:lnTo>
                  <a:cubicBezTo>
                    <a:pt x="532469" y="341011"/>
                    <a:pt x="532650" y="348417"/>
                    <a:pt x="535901" y="354558"/>
                  </a:cubicBezTo>
                  <a:cubicBezTo>
                    <a:pt x="539152" y="360699"/>
                    <a:pt x="544932" y="365034"/>
                    <a:pt x="553240" y="367562"/>
                  </a:cubicBezTo>
                  <a:cubicBezTo>
                    <a:pt x="561729" y="370272"/>
                    <a:pt x="568954" y="369730"/>
                    <a:pt x="575096" y="366298"/>
                  </a:cubicBezTo>
                  <a:cubicBezTo>
                    <a:pt x="581237" y="362866"/>
                    <a:pt x="585752" y="356725"/>
                    <a:pt x="588461" y="347875"/>
                  </a:cubicBezTo>
                  <a:lnTo>
                    <a:pt x="589545" y="344082"/>
                  </a:lnTo>
                  <a:lnTo>
                    <a:pt x="618444" y="353113"/>
                  </a:lnTo>
                  <a:lnTo>
                    <a:pt x="617361" y="356906"/>
                  </a:lnTo>
                  <a:cubicBezTo>
                    <a:pt x="613748" y="368466"/>
                    <a:pt x="608510" y="377858"/>
                    <a:pt x="601466" y="384721"/>
                  </a:cubicBezTo>
                  <a:cubicBezTo>
                    <a:pt x="594422" y="391585"/>
                    <a:pt x="586113" y="395920"/>
                    <a:pt x="576360" y="397726"/>
                  </a:cubicBezTo>
                  <a:cubicBezTo>
                    <a:pt x="566606" y="399532"/>
                    <a:pt x="555950" y="398629"/>
                    <a:pt x="544029" y="394836"/>
                  </a:cubicBezTo>
                  <a:cubicBezTo>
                    <a:pt x="532288" y="391224"/>
                    <a:pt x="522896" y="385986"/>
                    <a:pt x="516033" y="379122"/>
                  </a:cubicBezTo>
                  <a:cubicBezTo>
                    <a:pt x="509169" y="372259"/>
                    <a:pt x="504834" y="364131"/>
                    <a:pt x="503028" y="354558"/>
                  </a:cubicBezTo>
                  <a:cubicBezTo>
                    <a:pt x="501222" y="344985"/>
                    <a:pt x="502125" y="334509"/>
                    <a:pt x="505557" y="322949"/>
                  </a:cubicBezTo>
                  <a:lnTo>
                    <a:pt x="529399" y="246005"/>
                  </a:lnTo>
                  <a:cubicBezTo>
                    <a:pt x="533191" y="233903"/>
                    <a:pt x="538610" y="224150"/>
                    <a:pt x="545474" y="216925"/>
                  </a:cubicBezTo>
                  <a:cubicBezTo>
                    <a:pt x="552518" y="209700"/>
                    <a:pt x="560826" y="205185"/>
                    <a:pt x="570580" y="203198"/>
                  </a:cubicBezTo>
                  <a:close/>
                  <a:moveTo>
                    <a:pt x="452273" y="187122"/>
                  </a:moveTo>
                  <a:cubicBezTo>
                    <a:pt x="444146" y="184413"/>
                    <a:pt x="436921" y="185316"/>
                    <a:pt x="430418" y="190012"/>
                  </a:cubicBezTo>
                  <a:cubicBezTo>
                    <a:pt x="423916" y="194528"/>
                    <a:pt x="418859" y="202475"/>
                    <a:pt x="415066" y="213854"/>
                  </a:cubicBezTo>
                  <a:lnTo>
                    <a:pt x="408925" y="232097"/>
                  </a:lnTo>
                  <a:lnTo>
                    <a:pt x="460221" y="249256"/>
                  </a:lnTo>
                  <a:lnTo>
                    <a:pt x="467084" y="228846"/>
                  </a:lnTo>
                  <a:cubicBezTo>
                    <a:pt x="470697" y="218370"/>
                    <a:pt x="471058" y="209519"/>
                    <a:pt x="468529" y="202294"/>
                  </a:cubicBezTo>
                  <a:cubicBezTo>
                    <a:pt x="466001" y="195070"/>
                    <a:pt x="460582" y="190012"/>
                    <a:pt x="452273" y="187303"/>
                  </a:cubicBezTo>
                  <a:close/>
                  <a:moveTo>
                    <a:pt x="700926" y="180654"/>
                  </a:moveTo>
                  <a:lnTo>
                    <a:pt x="730429" y="189109"/>
                  </a:lnTo>
                  <a:lnTo>
                    <a:pt x="714895" y="242753"/>
                  </a:lnTo>
                  <a:lnTo>
                    <a:pt x="745781" y="251603"/>
                  </a:lnTo>
                  <a:lnTo>
                    <a:pt x="737834" y="279419"/>
                  </a:lnTo>
                  <a:lnTo>
                    <a:pt x="706948" y="270569"/>
                  </a:lnTo>
                  <a:lnTo>
                    <a:pt x="675701" y="379121"/>
                  </a:lnTo>
                  <a:cubicBezTo>
                    <a:pt x="673714" y="385804"/>
                    <a:pt x="673714" y="391223"/>
                    <a:pt x="675701" y="395738"/>
                  </a:cubicBezTo>
                  <a:cubicBezTo>
                    <a:pt x="677507" y="400254"/>
                    <a:pt x="681300" y="403144"/>
                    <a:pt x="687080" y="404950"/>
                  </a:cubicBezTo>
                  <a:lnTo>
                    <a:pt x="700807" y="408924"/>
                  </a:lnTo>
                  <a:lnTo>
                    <a:pt x="692860" y="436739"/>
                  </a:lnTo>
                  <a:lnTo>
                    <a:pt x="675520" y="431682"/>
                  </a:lnTo>
                  <a:cubicBezTo>
                    <a:pt x="660529" y="427347"/>
                    <a:pt x="650956" y="420122"/>
                    <a:pt x="646260" y="409827"/>
                  </a:cubicBezTo>
                  <a:cubicBezTo>
                    <a:pt x="641744" y="399532"/>
                    <a:pt x="641744" y="386527"/>
                    <a:pt x="646260" y="370271"/>
                  </a:cubicBezTo>
                  <a:lnTo>
                    <a:pt x="677507" y="261899"/>
                  </a:lnTo>
                  <a:lnTo>
                    <a:pt x="658542" y="256480"/>
                  </a:lnTo>
                  <a:lnTo>
                    <a:pt x="666489" y="228665"/>
                  </a:lnTo>
                  <a:lnTo>
                    <a:pt x="685454" y="234083"/>
                  </a:lnTo>
                  <a:close/>
                  <a:moveTo>
                    <a:pt x="700988" y="180439"/>
                  </a:moveTo>
                  <a:lnTo>
                    <a:pt x="700926" y="180654"/>
                  </a:lnTo>
                  <a:lnTo>
                    <a:pt x="700807" y="180620"/>
                  </a:lnTo>
                  <a:close/>
                  <a:moveTo>
                    <a:pt x="429515" y="158042"/>
                  </a:moveTo>
                  <a:cubicBezTo>
                    <a:pt x="439269" y="155694"/>
                    <a:pt x="449745" y="156597"/>
                    <a:pt x="461124" y="160390"/>
                  </a:cubicBezTo>
                  <a:cubicBezTo>
                    <a:pt x="472684" y="164183"/>
                    <a:pt x="481715" y="169963"/>
                    <a:pt x="488398" y="177188"/>
                  </a:cubicBezTo>
                  <a:cubicBezTo>
                    <a:pt x="494900" y="184594"/>
                    <a:pt x="498874" y="193263"/>
                    <a:pt x="500138" y="203559"/>
                  </a:cubicBezTo>
                  <a:cubicBezTo>
                    <a:pt x="501402" y="213854"/>
                    <a:pt x="500138" y="225233"/>
                    <a:pt x="495803" y="237696"/>
                  </a:cubicBezTo>
                  <a:lnTo>
                    <a:pt x="480089" y="284296"/>
                  </a:lnTo>
                  <a:lnTo>
                    <a:pt x="400255" y="257564"/>
                  </a:lnTo>
                  <a:lnTo>
                    <a:pt x="392669" y="279961"/>
                  </a:lnTo>
                  <a:cubicBezTo>
                    <a:pt x="389237" y="290076"/>
                    <a:pt x="388876" y="298746"/>
                    <a:pt x="391766" y="305971"/>
                  </a:cubicBezTo>
                  <a:cubicBezTo>
                    <a:pt x="394655" y="313195"/>
                    <a:pt x="400255" y="318253"/>
                    <a:pt x="408744" y="321143"/>
                  </a:cubicBezTo>
                  <a:cubicBezTo>
                    <a:pt x="416691" y="323852"/>
                    <a:pt x="423555" y="323671"/>
                    <a:pt x="429335" y="320781"/>
                  </a:cubicBezTo>
                  <a:cubicBezTo>
                    <a:pt x="435115" y="317891"/>
                    <a:pt x="439449" y="312473"/>
                    <a:pt x="442159" y="304526"/>
                  </a:cubicBezTo>
                  <a:lnTo>
                    <a:pt x="442520" y="303261"/>
                  </a:lnTo>
                  <a:lnTo>
                    <a:pt x="471058" y="312834"/>
                  </a:lnTo>
                  <a:lnTo>
                    <a:pt x="470697" y="314098"/>
                  </a:lnTo>
                  <a:cubicBezTo>
                    <a:pt x="465098" y="330715"/>
                    <a:pt x="456067" y="342095"/>
                    <a:pt x="443784" y="348055"/>
                  </a:cubicBezTo>
                  <a:cubicBezTo>
                    <a:pt x="431321" y="354015"/>
                    <a:pt x="416691" y="354196"/>
                    <a:pt x="399532" y="348416"/>
                  </a:cubicBezTo>
                  <a:cubicBezTo>
                    <a:pt x="387792" y="344443"/>
                    <a:pt x="378761" y="338843"/>
                    <a:pt x="372078" y="331257"/>
                  </a:cubicBezTo>
                  <a:cubicBezTo>
                    <a:pt x="365395" y="323852"/>
                    <a:pt x="361421" y="314821"/>
                    <a:pt x="360157" y="304164"/>
                  </a:cubicBezTo>
                  <a:cubicBezTo>
                    <a:pt x="358893" y="293688"/>
                    <a:pt x="360157" y="281948"/>
                    <a:pt x="364492" y="269304"/>
                  </a:cubicBezTo>
                  <a:lnTo>
                    <a:pt x="385624" y="206087"/>
                  </a:lnTo>
                  <a:cubicBezTo>
                    <a:pt x="390140" y="192541"/>
                    <a:pt x="396100" y="181704"/>
                    <a:pt x="403687" y="173576"/>
                  </a:cubicBezTo>
                  <a:cubicBezTo>
                    <a:pt x="411092" y="165448"/>
                    <a:pt x="419762" y="160210"/>
                    <a:pt x="429515" y="158042"/>
                  </a:cubicBezTo>
                  <a:close/>
                  <a:moveTo>
                    <a:pt x="362607" y="48081"/>
                  </a:moveTo>
                  <a:lnTo>
                    <a:pt x="391585" y="58340"/>
                  </a:lnTo>
                  <a:lnTo>
                    <a:pt x="318253" y="263525"/>
                  </a:lnTo>
                  <a:cubicBezTo>
                    <a:pt x="315905" y="269846"/>
                    <a:pt x="315543" y="275446"/>
                    <a:pt x="317169" y="279961"/>
                  </a:cubicBezTo>
                  <a:cubicBezTo>
                    <a:pt x="318795" y="284657"/>
                    <a:pt x="322227" y="287908"/>
                    <a:pt x="327464" y="289715"/>
                  </a:cubicBezTo>
                  <a:lnTo>
                    <a:pt x="338121" y="293508"/>
                  </a:lnTo>
                  <a:lnTo>
                    <a:pt x="328368" y="320781"/>
                  </a:lnTo>
                  <a:lnTo>
                    <a:pt x="314460" y="315724"/>
                  </a:lnTo>
                  <a:cubicBezTo>
                    <a:pt x="301094" y="310847"/>
                    <a:pt x="292063" y="303081"/>
                    <a:pt x="287728" y="292063"/>
                  </a:cubicBezTo>
                  <a:cubicBezTo>
                    <a:pt x="283393" y="281045"/>
                    <a:pt x="283935" y="268040"/>
                    <a:pt x="289354" y="252868"/>
                  </a:cubicBezTo>
                  <a:close/>
                  <a:moveTo>
                    <a:pt x="362685" y="47864"/>
                  </a:moveTo>
                  <a:lnTo>
                    <a:pt x="362607" y="48081"/>
                  </a:lnTo>
                  <a:lnTo>
                    <a:pt x="362505" y="48045"/>
                  </a:lnTo>
                  <a:close/>
                  <a:moveTo>
                    <a:pt x="234085" y="0"/>
                  </a:moveTo>
                  <a:lnTo>
                    <a:pt x="251243" y="6502"/>
                  </a:lnTo>
                  <a:lnTo>
                    <a:pt x="262984" y="10837"/>
                  </a:lnTo>
                  <a:lnTo>
                    <a:pt x="341915" y="40820"/>
                  </a:lnTo>
                  <a:lnTo>
                    <a:pt x="331620" y="68094"/>
                  </a:lnTo>
                  <a:lnTo>
                    <a:pt x="252688" y="38111"/>
                  </a:lnTo>
                  <a:lnTo>
                    <a:pt x="220177" y="123725"/>
                  </a:lnTo>
                  <a:lnTo>
                    <a:pt x="290438" y="150457"/>
                  </a:lnTo>
                  <a:lnTo>
                    <a:pt x="280143" y="177550"/>
                  </a:lnTo>
                  <a:lnTo>
                    <a:pt x="209881" y="150818"/>
                  </a:lnTo>
                  <a:lnTo>
                    <a:pt x="177912" y="234987"/>
                  </a:lnTo>
                  <a:lnTo>
                    <a:pt x="256843" y="264789"/>
                  </a:lnTo>
                  <a:lnTo>
                    <a:pt x="246547" y="292063"/>
                  </a:lnTo>
                  <a:lnTo>
                    <a:pt x="167616" y="262080"/>
                  </a:lnTo>
                  <a:lnTo>
                    <a:pt x="155876" y="257565"/>
                  </a:lnTo>
                  <a:lnTo>
                    <a:pt x="138717" y="251062"/>
                  </a:lnTo>
                  <a:close/>
                </a:path>
              </a:pathLst>
            </a:custGeom>
            <a:noFill/>
            <a:ln w="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Shape 263">
              <a:extLst>
                <a:ext uri="{FF2B5EF4-FFF2-40B4-BE49-F238E27FC236}">
                  <a16:creationId xmlns:a16="http://schemas.microsoft.com/office/drawing/2014/main" id="{40014A76-2CC8-394D-FC97-D4A5E3D167E0}"/>
                </a:ext>
              </a:extLst>
            </p:cNvPr>
            <p:cNvSpPr/>
            <p:nvPr/>
          </p:nvSpPr>
          <p:spPr>
            <a:xfrm>
              <a:off x="15413505" y="-220204"/>
              <a:ext cx="1249069" cy="751870"/>
            </a:xfrm>
            <a:custGeom>
              <a:avLst/>
              <a:gdLst>
                <a:gd name="connsiteX0" fmla="*/ 383095 w 1249069"/>
                <a:gd name="connsiteY0" fmla="*/ 516935 h 751870"/>
                <a:gd name="connsiteX1" fmla="*/ 368465 w 1249069"/>
                <a:gd name="connsiteY1" fmla="*/ 520186 h 751870"/>
                <a:gd name="connsiteX2" fmla="*/ 358712 w 1249069"/>
                <a:gd name="connsiteY2" fmla="*/ 531204 h 751870"/>
                <a:gd name="connsiteX3" fmla="*/ 354557 w 1249069"/>
                <a:gd name="connsiteY3" fmla="*/ 549266 h 751870"/>
                <a:gd name="connsiteX4" fmla="*/ 350403 w 1249069"/>
                <a:gd name="connsiteY4" fmla="*/ 623501 h 751870"/>
                <a:gd name="connsiteX5" fmla="*/ 352570 w 1249069"/>
                <a:gd name="connsiteY5" fmla="*/ 642286 h 751870"/>
                <a:gd name="connsiteX6" fmla="*/ 361060 w 1249069"/>
                <a:gd name="connsiteY6" fmla="*/ 654748 h 751870"/>
                <a:gd name="connsiteX7" fmla="*/ 375329 w 1249069"/>
                <a:gd name="connsiteY7" fmla="*/ 659625 h 751870"/>
                <a:gd name="connsiteX8" fmla="*/ 395920 w 1249069"/>
                <a:gd name="connsiteY8" fmla="*/ 651497 h 751870"/>
                <a:gd name="connsiteX9" fmla="*/ 404589 w 1249069"/>
                <a:gd name="connsiteY9" fmla="*/ 625849 h 751870"/>
                <a:gd name="connsiteX10" fmla="*/ 408563 w 1249069"/>
                <a:gd name="connsiteY10" fmla="*/ 553240 h 751870"/>
                <a:gd name="connsiteX11" fmla="*/ 402783 w 1249069"/>
                <a:gd name="connsiteY11" fmla="*/ 527411 h 751870"/>
                <a:gd name="connsiteX12" fmla="*/ 383095 w 1249069"/>
                <a:gd name="connsiteY12" fmla="*/ 517296 h 751870"/>
                <a:gd name="connsiteX13" fmla="*/ 1175839 w 1249069"/>
                <a:gd name="connsiteY13" fmla="*/ 506459 h 751870"/>
                <a:gd name="connsiteX14" fmla="*/ 1156873 w 1249069"/>
                <a:gd name="connsiteY14" fmla="*/ 516754 h 751870"/>
                <a:gd name="connsiteX15" fmla="*/ 1151817 w 1249069"/>
                <a:gd name="connsiteY15" fmla="*/ 541499 h 751870"/>
                <a:gd name="connsiteX16" fmla="*/ 1158317 w 1249069"/>
                <a:gd name="connsiteY16" fmla="*/ 621695 h 751870"/>
                <a:gd name="connsiteX17" fmla="*/ 1167169 w 1249069"/>
                <a:gd name="connsiteY17" fmla="*/ 643189 h 751870"/>
                <a:gd name="connsiteX18" fmla="*/ 1187579 w 1249069"/>
                <a:gd name="connsiteY18" fmla="*/ 649510 h 751870"/>
                <a:gd name="connsiteX19" fmla="*/ 1201849 w 1249069"/>
                <a:gd name="connsiteY19" fmla="*/ 644634 h 751870"/>
                <a:gd name="connsiteX20" fmla="*/ 1210157 w 1249069"/>
                <a:gd name="connsiteY20" fmla="*/ 633074 h 751870"/>
                <a:gd name="connsiteX21" fmla="*/ 1211963 w 1249069"/>
                <a:gd name="connsiteY21" fmla="*/ 615734 h 751870"/>
                <a:gd name="connsiteX22" fmla="*/ 1205461 w 1249069"/>
                <a:gd name="connsiteY22" fmla="*/ 536803 h 751870"/>
                <a:gd name="connsiteX23" fmla="*/ 1200945 w 1249069"/>
                <a:gd name="connsiteY23" fmla="*/ 519464 h 751870"/>
                <a:gd name="connsiteX24" fmla="*/ 1190829 w 1249069"/>
                <a:gd name="connsiteY24" fmla="*/ 509168 h 751870"/>
                <a:gd name="connsiteX25" fmla="*/ 1176019 w 1249069"/>
                <a:gd name="connsiteY25" fmla="*/ 506459 h 751870"/>
                <a:gd name="connsiteX26" fmla="*/ 556493 w 1249069"/>
                <a:gd name="connsiteY26" fmla="*/ 499415 h 751870"/>
                <a:gd name="connsiteX27" fmla="*/ 587377 w 1249069"/>
                <a:gd name="connsiteY27" fmla="*/ 500138 h 751870"/>
                <a:gd name="connsiteX28" fmla="*/ 583043 w 1249069"/>
                <a:gd name="connsiteY28" fmla="*/ 691776 h 751870"/>
                <a:gd name="connsiteX29" fmla="*/ 552157 w 1249069"/>
                <a:gd name="connsiteY29" fmla="*/ 691054 h 751870"/>
                <a:gd name="connsiteX30" fmla="*/ 668837 w 1249069"/>
                <a:gd name="connsiteY30" fmla="*/ 497790 h 751870"/>
                <a:gd name="connsiteX31" fmla="*/ 669017 w 1249069"/>
                <a:gd name="connsiteY31" fmla="*/ 497790 h 751870"/>
                <a:gd name="connsiteX32" fmla="*/ 698639 w 1249069"/>
                <a:gd name="connsiteY32" fmla="*/ 504112 h 751870"/>
                <a:gd name="connsiteX33" fmla="*/ 716881 w 1249069"/>
                <a:gd name="connsiteY33" fmla="*/ 522355 h 751870"/>
                <a:gd name="connsiteX34" fmla="*/ 722841 w 1249069"/>
                <a:gd name="connsiteY34" fmla="*/ 551615 h 751870"/>
                <a:gd name="connsiteX35" fmla="*/ 722841 w 1249069"/>
                <a:gd name="connsiteY35" fmla="*/ 552157 h 751870"/>
                <a:gd name="connsiteX36" fmla="*/ 693221 w 1249069"/>
                <a:gd name="connsiteY36" fmla="*/ 552157 h 751870"/>
                <a:gd name="connsiteX37" fmla="*/ 693221 w 1249069"/>
                <a:gd name="connsiteY37" fmla="*/ 551434 h 751870"/>
                <a:gd name="connsiteX38" fmla="*/ 687081 w 1249069"/>
                <a:gd name="connsiteY38" fmla="*/ 531747 h 751870"/>
                <a:gd name="connsiteX39" fmla="*/ 668837 w 1249069"/>
                <a:gd name="connsiteY39" fmla="*/ 524883 h 751870"/>
                <a:gd name="connsiteX40" fmla="*/ 650593 w 1249069"/>
                <a:gd name="connsiteY40" fmla="*/ 531927 h 751870"/>
                <a:gd name="connsiteX41" fmla="*/ 644273 w 1249069"/>
                <a:gd name="connsiteY41" fmla="*/ 552699 h 751870"/>
                <a:gd name="connsiteX42" fmla="*/ 648245 w 1249069"/>
                <a:gd name="connsiteY42" fmla="*/ 567148 h 751870"/>
                <a:gd name="connsiteX43" fmla="*/ 658721 w 1249069"/>
                <a:gd name="connsiteY43" fmla="*/ 575999 h 751870"/>
                <a:gd name="connsiteX44" fmla="*/ 675159 w 1249069"/>
                <a:gd name="connsiteY44" fmla="*/ 582320 h 751870"/>
                <a:gd name="connsiteX45" fmla="*/ 676241 w 1249069"/>
                <a:gd name="connsiteY45" fmla="*/ 582682 h 751870"/>
                <a:gd name="connsiteX46" fmla="*/ 677325 w 1249069"/>
                <a:gd name="connsiteY46" fmla="*/ 583043 h 751870"/>
                <a:gd name="connsiteX47" fmla="*/ 678049 w 1249069"/>
                <a:gd name="connsiteY47" fmla="*/ 583404 h 751870"/>
                <a:gd name="connsiteX48" fmla="*/ 678771 w 1249069"/>
                <a:gd name="connsiteY48" fmla="*/ 583404 h 751870"/>
                <a:gd name="connsiteX49" fmla="*/ 704419 w 1249069"/>
                <a:gd name="connsiteY49" fmla="*/ 593519 h 751870"/>
                <a:gd name="connsiteX50" fmla="*/ 721217 w 1249069"/>
                <a:gd name="connsiteY50" fmla="*/ 609775 h 751870"/>
                <a:gd name="connsiteX51" fmla="*/ 727901 w 1249069"/>
                <a:gd name="connsiteY51" fmla="*/ 639938 h 751870"/>
                <a:gd name="connsiteX52" fmla="*/ 721037 w 1249069"/>
                <a:gd name="connsiteY52" fmla="*/ 670644 h 751870"/>
                <a:gd name="connsiteX53" fmla="*/ 701169 w 1249069"/>
                <a:gd name="connsiteY53" fmla="*/ 689609 h 751870"/>
                <a:gd name="connsiteX54" fmla="*/ 669379 w 1249069"/>
                <a:gd name="connsiteY54" fmla="*/ 695931 h 751870"/>
                <a:gd name="connsiteX55" fmla="*/ 637769 w 1249069"/>
                <a:gd name="connsiteY55" fmla="*/ 689067 h 751870"/>
                <a:gd name="connsiteX56" fmla="*/ 618263 w 1249069"/>
                <a:gd name="connsiteY56" fmla="*/ 669379 h 751870"/>
                <a:gd name="connsiteX57" fmla="*/ 611761 w 1249069"/>
                <a:gd name="connsiteY57" fmla="*/ 638132 h 751870"/>
                <a:gd name="connsiteX58" fmla="*/ 611761 w 1249069"/>
                <a:gd name="connsiteY58" fmla="*/ 637410 h 751870"/>
                <a:gd name="connsiteX59" fmla="*/ 641563 w 1249069"/>
                <a:gd name="connsiteY59" fmla="*/ 637410 h 751870"/>
                <a:gd name="connsiteX60" fmla="*/ 641563 w 1249069"/>
                <a:gd name="connsiteY60" fmla="*/ 638132 h 751870"/>
                <a:gd name="connsiteX61" fmla="*/ 648607 w 1249069"/>
                <a:gd name="connsiteY61" fmla="*/ 660890 h 751870"/>
                <a:gd name="connsiteX62" fmla="*/ 669559 w 1249069"/>
                <a:gd name="connsiteY62" fmla="*/ 668838 h 751870"/>
                <a:gd name="connsiteX63" fmla="*/ 690693 w 1249069"/>
                <a:gd name="connsiteY63" fmla="*/ 661432 h 751870"/>
                <a:gd name="connsiteX64" fmla="*/ 698097 w 1249069"/>
                <a:gd name="connsiteY64" fmla="*/ 639758 h 751870"/>
                <a:gd name="connsiteX65" fmla="*/ 694485 w 1249069"/>
                <a:gd name="connsiteY65" fmla="*/ 626572 h 751870"/>
                <a:gd name="connsiteX66" fmla="*/ 685273 w 1249069"/>
                <a:gd name="connsiteY66" fmla="*/ 618083 h 751870"/>
                <a:gd name="connsiteX67" fmla="*/ 670101 w 1249069"/>
                <a:gd name="connsiteY67" fmla="*/ 611581 h 751870"/>
                <a:gd name="connsiteX68" fmla="*/ 667933 w 1249069"/>
                <a:gd name="connsiteY68" fmla="*/ 611039 h 751870"/>
                <a:gd name="connsiteX69" fmla="*/ 665767 w 1249069"/>
                <a:gd name="connsiteY69" fmla="*/ 610317 h 751870"/>
                <a:gd name="connsiteX70" fmla="*/ 664321 w 1249069"/>
                <a:gd name="connsiteY70" fmla="*/ 609775 h 751870"/>
                <a:gd name="connsiteX71" fmla="*/ 662877 w 1249069"/>
                <a:gd name="connsiteY71" fmla="*/ 609233 h 751870"/>
                <a:gd name="connsiteX72" fmla="*/ 637951 w 1249069"/>
                <a:gd name="connsiteY72" fmla="*/ 598576 h 751870"/>
                <a:gd name="connsiteX73" fmla="*/ 621153 w 1249069"/>
                <a:gd name="connsiteY73" fmla="*/ 582140 h 751870"/>
                <a:gd name="connsiteX74" fmla="*/ 614469 w 1249069"/>
                <a:gd name="connsiteY74" fmla="*/ 553240 h 751870"/>
                <a:gd name="connsiteX75" fmla="*/ 620973 w 1249069"/>
                <a:gd name="connsiteY75" fmla="*/ 522896 h 751870"/>
                <a:gd name="connsiteX76" fmla="*/ 639397 w 1249069"/>
                <a:gd name="connsiteY76" fmla="*/ 504112 h 751870"/>
                <a:gd name="connsiteX77" fmla="*/ 668837 w 1249069"/>
                <a:gd name="connsiteY77" fmla="*/ 497790 h 751870"/>
                <a:gd name="connsiteX78" fmla="*/ 939407 w 1249069"/>
                <a:gd name="connsiteY78" fmla="*/ 496706 h 751870"/>
                <a:gd name="connsiteX79" fmla="*/ 946451 w 1249069"/>
                <a:gd name="connsiteY79" fmla="*/ 688344 h 751870"/>
                <a:gd name="connsiteX80" fmla="*/ 915565 w 1249069"/>
                <a:gd name="connsiteY80" fmla="*/ 689428 h 751870"/>
                <a:gd name="connsiteX81" fmla="*/ 908521 w 1249069"/>
                <a:gd name="connsiteY81" fmla="*/ 497790 h 751870"/>
                <a:gd name="connsiteX82" fmla="*/ 1044529 w 1249069"/>
                <a:gd name="connsiteY82" fmla="*/ 488036 h 751870"/>
                <a:gd name="connsiteX83" fmla="*/ 1079025 w 1249069"/>
                <a:gd name="connsiteY83" fmla="*/ 500138 h 751870"/>
                <a:gd name="connsiteX84" fmla="*/ 1092753 w 1249069"/>
                <a:gd name="connsiteY84" fmla="*/ 540958 h 751870"/>
                <a:gd name="connsiteX85" fmla="*/ 1100521 w 1249069"/>
                <a:gd name="connsiteY85" fmla="*/ 680216 h 751870"/>
                <a:gd name="connsiteX86" fmla="*/ 1069633 w 1249069"/>
                <a:gd name="connsiteY86" fmla="*/ 682023 h 751870"/>
                <a:gd name="connsiteX87" fmla="*/ 1062049 w 1249069"/>
                <a:gd name="connsiteY87" fmla="*/ 548002 h 751870"/>
                <a:gd name="connsiteX88" fmla="*/ 1053921 w 1249069"/>
                <a:gd name="connsiteY88" fmla="*/ 524341 h 751870"/>
                <a:gd name="connsiteX89" fmla="*/ 1032607 w 1249069"/>
                <a:gd name="connsiteY89" fmla="*/ 517477 h 751870"/>
                <a:gd name="connsiteX90" fmla="*/ 1012377 w 1249069"/>
                <a:gd name="connsiteY90" fmla="*/ 527231 h 751870"/>
                <a:gd name="connsiteX91" fmla="*/ 1006959 w 1249069"/>
                <a:gd name="connsiteY91" fmla="*/ 553601 h 751870"/>
                <a:gd name="connsiteX92" fmla="*/ 1014365 w 1249069"/>
                <a:gd name="connsiteY92" fmla="*/ 685274 h 751870"/>
                <a:gd name="connsiteX93" fmla="*/ 983479 w 1249069"/>
                <a:gd name="connsiteY93" fmla="*/ 687080 h 751870"/>
                <a:gd name="connsiteX94" fmla="*/ 972821 w 1249069"/>
                <a:gd name="connsiteY94" fmla="*/ 495622 h 751870"/>
                <a:gd name="connsiteX95" fmla="*/ 1003709 w 1249069"/>
                <a:gd name="connsiteY95" fmla="*/ 493816 h 751870"/>
                <a:gd name="connsiteX96" fmla="*/ 1005153 w 1249069"/>
                <a:gd name="connsiteY96" fmla="*/ 518381 h 751870"/>
                <a:gd name="connsiteX97" fmla="*/ 1008585 w 1249069"/>
                <a:gd name="connsiteY97" fmla="*/ 510253 h 751870"/>
                <a:gd name="connsiteX98" fmla="*/ 1018157 w 1249069"/>
                <a:gd name="connsiteY98" fmla="*/ 498512 h 751870"/>
                <a:gd name="connsiteX99" fmla="*/ 1044529 w 1249069"/>
                <a:gd name="connsiteY99" fmla="*/ 488217 h 751870"/>
                <a:gd name="connsiteX100" fmla="*/ 180258 w 1249069"/>
                <a:gd name="connsiteY100" fmla="*/ 478298 h 751870"/>
                <a:gd name="connsiteX101" fmla="*/ 210784 w 1249069"/>
                <a:gd name="connsiteY101" fmla="*/ 480812 h 751870"/>
                <a:gd name="connsiteX102" fmla="*/ 199586 w 1249069"/>
                <a:gd name="connsiteY102" fmla="*/ 620251 h 751870"/>
                <a:gd name="connsiteX103" fmla="*/ 204823 w 1249069"/>
                <a:gd name="connsiteY103" fmla="*/ 639396 h 751870"/>
                <a:gd name="connsiteX104" fmla="*/ 223608 w 1249069"/>
                <a:gd name="connsiteY104" fmla="*/ 647344 h 751870"/>
                <a:gd name="connsiteX105" fmla="*/ 243476 w 1249069"/>
                <a:gd name="connsiteY105" fmla="*/ 642467 h 751870"/>
                <a:gd name="connsiteX106" fmla="*/ 251424 w 1249069"/>
                <a:gd name="connsiteY106" fmla="*/ 623682 h 751870"/>
                <a:gd name="connsiteX107" fmla="*/ 262622 w 1249069"/>
                <a:gd name="connsiteY107" fmla="*/ 484966 h 751870"/>
                <a:gd name="connsiteX108" fmla="*/ 293147 w 1249069"/>
                <a:gd name="connsiteY108" fmla="*/ 487495 h 751870"/>
                <a:gd name="connsiteX109" fmla="*/ 277794 w 1249069"/>
                <a:gd name="connsiteY109" fmla="*/ 678591 h 751870"/>
                <a:gd name="connsiteX110" fmla="*/ 247269 w 1249069"/>
                <a:gd name="connsiteY110" fmla="*/ 676062 h 751870"/>
                <a:gd name="connsiteX111" fmla="*/ 249076 w 1249069"/>
                <a:gd name="connsiteY111" fmla="*/ 653123 h 751870"/>
                <a:gd name="connsiteX112" fmla="*/ 244379 w 1249069"/>
                <a:gd name="connsiteY112" fmla="*/ 661071 h 751870"/>
                <a:gd name="connsiteX113" fmla="*/ 234806 w 1249069"/>
                <a:gd name="connsiteY113" fmla="*/ 670102 h 751870"/>
                <a:gd name="connsiteX114" fmla="*/ 209339 w 1249069"/>
                <a:gd name="connsiteY114" fmla="*/ 675882 h 751870"/>
                <a:gd name="connsiteX115" fmla="*/ 177188 w 1249069"/>
                <a:gd name="connsiteY115" fmla="*/ 659265 h 751870"/>
                <a:gd name="connsiteX116" fmla="*/ 168880 w 1249069"/>
                <a:gd name="connsiteY116" fmla="*/ 618444 h 751870"/>
                <a:gd name="connsiteX117" fmla="*/ 180078 w 1249069"/>
                <a:gd name="connsiteY117" fmla="*/ 478283 h 751870"/>
                <a:gd name="connsiteX118" fmla="*/ 180259 w 1249069"/>
                <a:gd name="connsiteY118" fmla="*/ 478283 h 751870"/>
                <a:gd name="connsiteX119" fmla="*/ 180258 w 1249069"/>
                <a:gd name="connsiteY119" fmla="*/ 478298 h 751870"/>
                <a:gd name="connsiteX120" fmla="*/ 1231289 w 1249069"/>
                <a:gd name="connsiteY120" fmla="*/ 477921 h 751870"/>
                <a:gd name="connsiteX121" fmla="*/ 1248809 w 1249069"/>
                <a:gd name="connsiteY121" fmla="*/ 692859 h 751870"/>
                <a:gd name="connsiteX122" fmla="*/ 1244473 w 1249069"/>
                <a:gd name="connsiteY122" fmla="*/ 722662 h 751870"/>
                <a:gd name="connsiteX123" fmla="*/ 1226051 w 1249069"/>
                <a:gd name="connsiteY123" fmla="*/ 742711 h 751870"/>
                <a:gd name="connsiteX124" fmla="*/ 1195165 w 1249069"/>
                <a:gd name="connsiteY124" fmla="*/ 751561 h 751870"/>
                <a:gd name="connsiteX125" fmla="*/ 1152719 w 1249069"/>
                <a:gd name="connsiteY125" fmla="*/ 740543 h 751870"/>
                <a:gd name="connsiteX126" fmla="*/ 1134837 w 1249069"/>
                <a:gd name="connsiteY126" fmla="*/ 701348 h 751870"/>
                <a:gd name="connsiteX127" fmla="*/ 1134837 w 1249069"/>
                <a:gd name="connsiteY127" fmla="*/ 699000 h 751870"/>
                <a:gd name="connsiteX128" fmla="*/ 1165361 w 1249069"/>
                <a:gd name="connsiteY128" fmla="*/ 696472 h 751870"/>
                <a:gd name="connsiteX129" fmla="*/ 1165361 w 1249069"/>
                <a:gd name="connsiteY129" fmla="*/ 698820 h 751870"/>
                <a:gd name="connsiteX130" fmla="*/ 1174033 w 1249069"/>
                <a:gd name="connsiteY130" fmla="*/ 718146 h 751870"/>
                <a:gd name="connsiteX131" fmla="*/ 1194081 w 1249069"/>
                <a:gd name="connsiteY131" fmla="*/ 723565 h 751870"/>
                <a:gd name="connsiteX132" fmla="*/ 1212865 w 1249069"/>
                <a:gd name="connsiteY132" fmla="*/ 715076 h 751870"/>
                <a:gd name="connsiteX133" fmla="*/ 1218105 w 1249069"/>
                <a:gd name="connsiteY133" fmla="*/ 695207 h 751870"/>
                <a:gd name="connsiteX134" fmla="*/ 1214129 w 1249069"/>
                <a:gd name="connsiteY134" fmla="*/ 646801 h 751870"/>
                <a:gd name="connsiteX135" fmla="*/ 1210697 w 1249069"/>
                <a:gd name="connsiteY135" fmla="*/ 655832 h 751870"/>
                <a:gd name="connsiteX136" fmla="*/ 1202029 w 1249069"/>
                <a:gd name="connsiteY136" fmla="*/ 667211 h 751870"/>
                <a:gd name="connsiteX137" fmla="*/ 1177103 w 1249069"/>
                <a:gd name="connsiteY137" fmla="*/ 678048 h 751870"/>
                <a:gd name="connsiteX138" fmla="*/ 1152357 w 1249069"/>
                <a:gd name="connsiteY138" fmla="*/ 673352 h 751870"/>
                <a:gd name="connsiteX139" fmla="*/ 1135381 w 1249069"/>
                <a:gd name="connsiteY139" fmla="*/ 654929 h 751870"/>
                <a:gd name="connsiteX140" fmla="*/ 1127433 w 1249069"/>
                <a:gd name="connsiteY140" fmla="*/ 624404 h 751870"/>
                <a:gd name="connsiteX141" fmla="*/ 1120749 w 1249069"/>
                <a:gd name="connsiteY141" fmla="*/ 543125 h 751870"/>
                <a:gd name="connsiteX142" fmla="*/ 1123459 w 1249069"/>
                <a:gd name="connsiteY142" fmla="*/ 510613 h 751870"/>
                <a:gd name="connsiteX143" fmla="*/ 1137185 w 1249069"/>
                <a:gd name="connsiteY143" fmla="*/ 489120 h 751870"/>
                <a:gd name="connsiteX144" fmla="*/ 1160847 w 1249069"/>
                <a:gd name="connsiteY144" fmla="*/ 480269 h 751870"/>
                <a:gd name="connsiteX145" fmla="*/ 1161029 w 1249069"/>
                <a:gd name="connsiteY145" fmla="*/ 480269 h 751870"/>
                <a:gd name="connsiteX146" fmla="*/ 1186677 w 1249069"/>
                <a:gd name="connsiteY146" fmla="*/ 487133 h 751870"/>
                <a:gd name="connsiteX147" fmla="*/ 1202751 w 1249069"/>
                <a:gd name="connsiteY147" fmla="*/ 505556 h 751870"/>
                <a:gd name="connsiteX148" fmla="*/ 1200765 w 1249069"/>
                <a:gd name="connsiteY148" fmla="*/ 480450 h 751870"/>
                <a:gd name="connsiteX149" fmla="*/ 558117 w 1249069"/>
                <a:gd name="connsiteY149" fmla="*/ 429154 h 751870"/>
                <a:gd name="connsiteX150" fmla="*/ 589005 w 1249069"/>
                <a:gd name="connsiteY150" fmla="*/ 429876 h 751870"/>
                <a:gd name="connsiteX151" fmla="*/ 588281 w 1249069"/>
                <a:gd name="connsiteY151" fmla="*/ 460763 h 751870"/>
                <a:gd name="connsiteX152" fmla="*/ 557395 w 1249069"/>
                <a:gd name="connsiteY152" fmla="*/ 460040 h 751870"/>
                <a:gd name="connsiteX153" fmla="*/ 936877 w 1249069"/>
                <a:gd name="connsiteY153" fmla="*/ 426264 h 751870"/>
                <a:gd name="connsiteX154" fmla="*/ 937961 w 1249069"/>
                <a:gd name="connsiteY154" fmla="*/ 457150 h 751870"/>
                <a:gd name="connsiteX155" fmla="*/ 907077 w 1249069"/>
                <a:gd name="connsiteY155" fmla="*/ 458234 h 751870"/>
                <a:gd name="connsiteX156" fmla="*/ 905993 w 1249069"/>
                <a:gd name="connsiteY156" fmla="*/ 427348 h 751870"/>
                <a:gd name="connsiteX157" fmla="*/ 787325 w 1249069"/>
                <a:gd name="connsiteY157" fmla="*/ 423916 h 751870"/>
                <a:gd name="connsiteX158" fmla="*/ 789129 w 1249069"/>
                <a:gd name="connsiteY158" fmla="*/ 523799 h 751870"/>
                <a:gd name="connsiteX159" fmla="*/ 792923 w 1249069"/>
                <a:gd name="connsiteY159" fmla="*/ 516213 h 751870"/>
                <a:gd name="connsiteX160" fmla="*/ 802857 w 1249069"/>
                <a:gd name="connsiteY160" fmla="*/ 505556 h 751870"/>
                <a:gd name="connsiteX161" fmla="*/ 829589 w 1249069"/>
                <a:gd name="connsiteY161" fmla="*/ 496706 h 751870"/>
                <a:gd name="connsiteX162" fmla="*/ 863727 w 1249069"/>
                <a:gd name="connsiteY162" fmla="*/ 510072 h 751870"/>
                <a:gd name="connsiteX163" fmla="*/ 876009 w 1249069"/>
                <a:gd name="connsiteY163" fmla="*/ 551434 h 751870"/>
                <a:gd name="connsiteX164" fmla="*/ 878537 w 1249069"/>
                <a:gd name="connsiteY164" fmla="*/ 690873 h 751870"/>
                <a:gd name="connsiteX165" fmla="*/ 847651 w 1249069"/>
                <a:gd name="connsiteY165" fmla="*/ 691415 h 751870"/>
                <a:gd name="connsiteX166" fmla="*/ 845303 w 1249069"/>
                <a:gd name="connsiteY166" fmla="*/ 557214 h 751870"/>
                <a:gd name="connsiteX167" fmla="*/ 838077 w 1249069"/>
                <a:gd name="connsiteY167" fmla="*/ 533191 h 751870"/>
                <a:gd name="connsiteX168" fmla="*/ 817125 w 1249069"/>
                <a:gd name="connsiteY168" fmla="*/ 525605 h 751870"/>
                <a:gd name="connsiteX169" fmla="*/ 796537 w 1249069"/>
                <a:gd name="connsiteY169" fmla="*/ 534636 h 751870"/>
                <a:gd name="connsiteX170" fmla="*/ 790033 w 1249069"/>
                <a:gd name="connsiteY170" fmla="*/ 560465 h 751870"/>
                <a:gd name="connsiteX171" fmla="*/ 792381 w 1249069"/>
                <a:gd name="connsiteY171" fmla="*/ 692499 h 751870"/>
                <a:gd name="connsiteX172" fmla="*/ 761495 w 1249069"/>
                <a:gd name="connsiteY172" fmla="*/ 693040 h 751870"/>
                <a:gd name="connsiteX173" fmla="*/ 756619 w 1249069"/>
                <a:gd name="connsiteY173" fmla="*/ 424458 h 751870"/>
                <a:gd name="connsiteX174" fmla="*/ 756437 w 1249069"/>
                <a:gd name="connsiteY174" fmla="*/ 424458 h 751870"/>
                <a:gd name="connsiteX175" fmla="*/ 478283 w 1249069"/>
                <a:gd name="connsiteY175" fmla="*/ 419942 h 751870"/>
                <a:gd name="connsiteX176" fmla="*/ 478283 w 1249069"/>
                <a:gd name="connsiteY176" fmla="*/ 420123 h 751870"/>
                <a:gd name="connsiteX177" fmla="*/ 509169 w 1249069"/>
                <a:gd name="connsiteY177" fmla="*/ 421206 h 751870"/>
                <a:gd name="connsiteX178" fmla="*/ 501402 w 1249069"/>
                <a:gd name="connsiteY178" fmla="*/ 639034 h 751870"/>
                <a:gd name="connsiteX179" fmla="*/ 505376 w 1249069"/>
                <a:gd name="connsiteY179" fmla="*/ 655110 h 751870"/>
                <a:gd name="connsiteX180" fmla="*/ 518200 w 1249069"/>
                <a:gd name="connsiteY180" fmla="*/ 661251 h 751870"/>
                <a:gd name="connsiteX181" fmla="*/ 529398 w 1249069"/>
                <a:gd name="connsiteY181" fmla="*/ 661612 h 751870"/>
                <a:gd name="connsiteX182" fmla="*/ 528314 w 1249069"/>
                <a:gd name="connsiteY182" fmla="*/ 690511 h 751870"/>
                <a:gd name="connsiteX183" fmla="*/ 513503 w 1249069"/>
                <a:gd name="connsiteY183" fmla="*/ 689970 h 751870"/>
                <a:gd name="connsiteX184" fmla="*/ 480811 w 1249069"/>
                <a:gd name="connsiteY184" fmla="*/ 675520 h 751870"/>
                <a:gd name="connsiteX185" fmla="*/ 470516 w 1249069"/>
                <a:gd name="connsiteY185" fmla="*/ 637589 h 751870"/>
                <a:gd name="connsiteX186" fmla="*/ 56353 w 1249069"/>
                <a:gd name="connsiteY186" fmla="*/ 417594 h 751870"/>
                <a:gd name="connsiteX187" fmla="*/ 44974 w 1249069"/>
                <a:gd name="connsiteY187" fmla="*/ 523438 h 751870"/>
                <a:gd name="connsiteX188" fmla="*/ 87420 w 1249069"/>
                <a:gd name="connsiteY188" fmla="*/ 527953 h 751870"/>
                <a:gd name="connsiteX189" fmla="*/ 100967 w 1249069"/>
                <a:gd name="connsiteY189" fmla="*/ 525966 h 751870"/>
                <a:gd name="connsiteX190" fmla="*/ 110540 w 1249069"/>
                <a:gd name="connsiteY190" fmla="*/ 516935 h 751870"/>
                <a:gd name="connsiteX191" fmla="*/ 115055 w 1249069"/>
                <a:gd name="connsiteY191" fmla="*/ 501582 h 751870"/>
                <a:gd name="connsiteX192" fmla="*/ 120112 w 1249069"/>
                <a:gd name="connsiteY192" fmla="*/ 455163 h 751870"/>
                <a:gd name="connsiteX193" fmla="*/ 119029 w 1249069"/>
                <a:gd name="connsiteY193" fmla="*/ 438546 h 751870"/>
                <a:gd name="connsiteX194" fmla="*/ 111804 w 1249069"/>
                <a:gd name="connsiteY194" fmla="*/ 427348 h 751870"/>
                <a:gd name="connsiteX195" fmla="*/ 98980 w 1249069"/>
                <a:gd name="connsiteY195" fmla="*/ 422471 h 751870"/>
                <a:gd name="connsiteX196" fmla="*/ 56534 w 1249069"/>
                <a:gd name="connsiteY196" fmla="*/ 417955 h 751870"/>
                <a:gd name="connsiteX197" fmla="*/ 331077 w 1249069"/>
                <a:gd name="connsiteY197" fmla="*/ 412717 h 751870"/>
                <a:gd name="connsiteX198" fmla="*/ 361963 w 1249069"/>
                <a:gd name="connsiteY198" fmla="*/ 414343 h 751870"/>
                <a:gd name="connsiteX199" fmla="*/ 356364 w 1249069"/>
                <a:gd name="connsiteY199" fmla="*/ 515129 h 751870"/>
                <a:gd name="connsiteX200" fmla="*/ 360337 w 1249069"/>
                <a:gd name="connsiteY200" fmla="*/ 508265 h 751870"/>
                <a:gd name="connsiteX201" fmla="*/ 371355 w 1249069"/>
                <a:gd name="connsiteY201" fmla="*/ 497789 h 751870"/>
                <a:gd name="connsiteX202" fmla="*/ 397725 w 1249069"/>
                <a:gd name="connsiteY202" fmla="*/ 490022 h 751870"/>
                <a:gd name="connsiteX203" fmla="*/ 421567 w 1249069"/>
                <a:gd name="connsiteY203" fmla="*/ 498512 h 751870"/>
                <a:gd name="connsiteX204" fmla="*/ 435476 w 1249069"/>
                <a:gd name="connsiteY204" fmla="*/ 520186 h 751870"/>
                <a:gd name="connsiteX205" fmla="*/ 438727 w 1249069"/>
                <a:gd name="connsiteY205" fmla="*/ 553601 h 751870"/>
                <a:gd name="connsiteX206" fmla="*/ 434572 w 1249069"/>
                <a:gd name="connsiteY206" fmla="*/ 627836 h 751870"/>
                <a:gd name="connsiteX207" fmla="*/ 427347 w 1249069"/>
                <a:gd name="connsiteY207" fmla="*/ 661251 h 751870"/>
                <a:gd name="connsiteX208" fmla="*/ 410369 w 1249069"/>
                <a:gd name="connsiteY208" fmla="*/ 681661 h 751870"/>
                <a:gd name="connsiteX209" fmla="*/ 384902 w 1249069"/>
                <a:gd name="connsiteY209" fmla="*/ 687621 h 751870"/>
                <a:gd name="connsiteX210" fmla="*/ 359796 w 1249069"/>
                <a:gd name="connsiteY210" fmla="*/ 677507 h 751870"/>
                <a:gd name="connsiteX211" fmla="*/ 351126 w 1249069"/>
                <a:gd name="connsiteY211" fmla="*/ 666669 h 751870"/>
                <a:gd name="connsiteX212" fmla="*/ 348416 w 1249069"/>
                <a:gd name="connsiteY212" fmla="*/ 658903 h 751870"/>
                <a:gd name="connsiteX213" fmla="*/ 347152 w 1249069"/>
                <a:gd name="connsiteY213" fmla="*/ 682925 h 751870"/>
                <a:gd name="connsiteX214" fmla="*/ 316266 w 1249069"/>
                <a:gd name="connsiteY214" fmla="*/ 681299 h 751870"/>
                <a:gd name="connsiteX215" fmla="*/ 331077 w 1249069"/>
                <a:gd name="connsiteY215" fmla="*/ 413078 h 751870"/>
                <a:gd name="connsiteX216" fmla="*/ 28877 w 1249069"/>
                <a:gd name="connsiteY216" fmla="*/ 385462 h 751870"/>
                <a:gd name="connsiteX217" fmla="*/ 48045 w 1249069"/>
                <a:gd name="connsiteY217" fmla="*/ 387611 h 751870"/>
                <a:gd name="connsiteX218" fmla="*/ 59424 w 1249069"/>
                <a:gd name="connsiteY218" fmla="*/ 388875 h 751870"/>
                <a:gd name="connsiteX219" fmla="*/ 100787 w 1249069"/>
                <a:gd name="connsiteY219" fmla="*/ 393391 h 751870"/>
                <a:gd name="connsiteX220" fmla="*/ 130769 w 1249069"/>
                <a:gd name="connsiteY220" fmla="*/ 403506 h 751870"/>
                <a:gd name="connsiteX221" fmla="*/ 147928 w 1249069"/>
                <a:gd name="connsiteY221" fmla="*/ 425541 h 751870"/>
                <a:gd name="connsiteX222" fmla="*/ 151179 w 1249069"/>
                <a:gd name="connsiteY222" fmla="*/ 457872 h 751870"/>
                <a:gd name="connsiteX223" fmla="*/ 146122 w 1249069"/>
                <a:gd name="connsiteY223" fmla="*/ 505195 h 751870"/>
                <a:gd name="connsiteX224" fmla="*/ 136007 w 1249069"/>
                <a:gd name="connsiteY224" fmla="*/ 535539 h 751870"/>
                <a:gd name="connsiteX225" fmla="*/ 114513 w 1249069"/>
                <a:gd name="connsiteY225" fmla="*/ 553059 h 751870"/>
                <a:gd name="connsiteX226" fmla="*/ 83266 w 1249069"/>
                <a:gd name="connsiteY226" fmla="*/ 556491 h 751870"/>
                <a:gd name="connsiteX227" fmla="*/ 41904 w 1249069"/>
                <a:gd name="connsiteY227" fmla="*/ 551976 h 751870"/>
                <a:gd name="connsiteX228" fmla="*/ 30706 w 1249069"/>
                <a:gd name="connsiteY228" fmla="*/ 655471 h 751870"/>
                <a:gd name="connsiteX229" fmla="*/ 0 w 1249069"/>
                <a:gd name="connsiteY229" fmla="*/ 652220 h 751870"/>
                <a:gd name="connsiteX230" fmla="*/ 28899 w 1249069"/>
                <a:gd name="connsiteY230" fmla="*/ 385263 h 751870"/>
                <a:gd name="connsiteX231" fmla="*/ 28877 w 1249069"/>
                <a:gd name="connsiteY231" fmla="*/ 385462 h 751870"/>
                <a:gd name="connsiteX232" fmla="*/ 28719 w 1249069"/>
                <a:gd name="connsiteY232" fmla="*/ 385444 h 751870"/>
                <a:gd name="connsiteX233" fmla="*/ 539333 w 1249069"/>
                <a:gd name="connsiteY233" fmla="*/ 121738 h 751870"/>
                <a:gd name="connsiteX234" fmla="*/ 539513 w 1249069"/>
                <a:gd name="connsiteY234" fmla="*/ 121919 h 751870"/>
                <a:gd name="connsiteX235" fmla="*/ 519465 w 1249069"/>
                <a:gd name="connsiteY235" fmla="*/ 130950 h 751870"/>
                <a:gd name="connsiteX236" fmla="*/ 511698 w 1249069"/>
                <a:gd name="connsiteY236" fmla="*/ 158223 h 751870"/>
                <a:gd name="connsiteX237" fmla="*/ 511156 w 1249069"/>
                <a:gd name="connsiteY237" fmla="*/ 177369 h 751870"/>
                <a:gd name="connsiteX238" fmla="*/ 565341 w 1249069"/>
                <a:gd name="connsiteY238" fmla="*/ 178814 h 751870"/>
                <a:gd name="connsiteX239" fmla="*/ 565885 w 1249069"/>
                <a:gd name="connsiteY239" fmla="*/ 157140 h 751870"/>
                <a:gd name="connsiteX240" fmla="*/ 559381 w 1249069"/>
                <a:gd name="connsiteY240" fmla="*/ 131311 h 751870"/>
                <a:gd name="connsiteX241" fmla="*/ 539333 w 1249069"/>
                <a:gd name="connsiteY241" fmla="*/ 121738 h 751870"/>
                <a:gd name="connsiteX242" fmla="*/ 948981 w 1249069"/>
                <a:gd name="connsiteY242" fmla="*/ 119209 h 751870"/>
                <a:gd name="connsiteX243" fmla="*/ 929653 w 1249069"/>
                <a:gd name="connsiteY243" fmla="*/ 129685 h 751870"/>
                <a:gd name="connsiteX244" fmla="*/ 923693 w 1249069"/>
                <a:gd name="connsiteY244" fmla="*/ 157500 h 751870"/>
                <a:gd name="connsiteX245" fmla="*/ 924415 w 1249069"/>
                <a:gd name="connsiteY245" fmla="*/ 176646 h 751870"/>
                <a:gd name="connsiteX246" fmla="*/ 978421 w 1249069"/>
                <a:gd name="connsiteY246" fmla="*/ 174479 h 751870"/>
                <a:gd name="connsiteX247" fmla="*/ 977517 w 1249069"/>
                <a:gd name="connsiteY247" fmla="*/ 152804 h 751870"/>
                <a:gd name="connsiteX248" fmla="*/ 969389 w 1249069"/>
                <a:gd name="connsiteY248" fmla="*/ 127517 h 751870"/>
                <a:gd name="connsiteX249" fmla="*/ 948799 w 1249069"/>
                <a:gd name="connsiteY249" fmla="*/ 119389 h 751870"/>
                <a:gd name="connsiteX250" fmla="*/ 722841 w 1249069"/>
                <a:gd name="connsiteY250" fmla="*/ 96140 h 751870"/>
                <a:gd name="connsiteX251" fmla="*/ 722841 w 1249069"/>
                <a:gd name="connsiteY251" fmla="*/ 126073 h 751870"/>
                <a:gd name="connsiteX252" fmla="*/ 721037 w 1249069"/>
                <a:gd name="connsiteY252" fmla="*/ 126073 h 751870"/>
                <a:gd name="connsiteX253" fmla="*/ 718869 w 1249069"/>
                <a:gd name="connsiteY253" fmla="*/ 126073 h 751870"/>
                <a:gd name="connsiteX254" fmla="*/ 680577 w 1249069"/>
                <a:gd name="connsiteY254" fmla="*/ 137452 h 751870"/>
                <a:gd name="connsiteX255" fmla="*/ 665585 w 1249069"/>
                <a:gd name="connsiteY255" fmla="*/ 169783 h 751870"/>
                <a:gd name="connsiteX256" fmla="*/ 665045 w 1249069"/>
                <a:gd name="connsiteY256" fmla="*/ 290979 h 751870"/>
                <a:gd name="connsiteX257" fmla="*/ 634157 w 1249069"/>
                <a:gd name="connsiteY257" fmla="*/ 290979 h 751870"/>
                <a:gd name="connsiteX258" fmla="*/ 635061 w 1249069"/>
                <a:gd name="connsiteY258" fmla="*/ 99161 h 751870"/>
                <a:gd name="connsiteX259" fmla="*/ 665947 w 1249069"/>
                <a:gd name="connsiteY259" fmla="*/ 99161 h 751870"/>
                <a:gd name="connsiteX260" fmla="*/ 665947 w 1249069"/>
                <a:gd name="connsiteY260" fmla="*/ 127518 h 751870"/>
                <a:gd name="connsiteX261" fmla="*/ 673713 w 1249069"/>
                <a:gd name="connsiteY261" fmla="*/ 117223 h 751870"/>
                <a:gd name="connsiteX262" fmla="*/ 688163 w 1249069"/>
                <a:gd name="connsiteY262" fmla="*/ 105663 h 751870"/>
                <a:gd name="connsiteX263" fmla="*/ 722841 w 1249069"/>
                <a:gd name="connsiteY263" fmla="*/ 96090 h 751870"/>
                <a:gd name="connsiteX264" fmla="*/ 723023 w 1249069"/>
                <a:gd name="connsiteY264" fmla="*/ 96090 h 751870"/>
                <a:gd name="connsiteX265" fmla="*/ 722841 w 1249069"/>
                <a:gd name="connsiteY265" fmla="*/ 96140 h 751870"/>
                <a:gd name="connsiteX266" fmla="*/ 818753 w 1249069"/>
                <a:gd name="connsiteY266" fmla="*/ 94645 h 751870"/>
                <a:gd name="connsiteX267" fmla="*/ 819113 w 1249069"/>
                <a:gd name="connsiteY267" fmla="*/ 94826 h 751870"/>
                <a:gd name="connsiteX268" fmla="*/ 853069 w 1249069"/>
                <a:gd name="connsiteY268" fmla="*/ 108372 h 751870"/>
                <a:gd name="connsiteX269" fmla="*/ 865171 w 1249069"/>
                <a:gd name="connsiteY269" fmla="*/ 149734 h 751870"/>
                <a:gd name="connsiteX270" fmla="*/ 867521 w 1249069"/>
                <a:gd name="connsiteY270" fmla="*/ 289173 h 751870"/>
                <a:gd name="connsiteX271" fmla="*/ 836633 w 1249069"/>
                <a:gd name="connsiteY271" fmla="*/ 289715 h 751870"/>
                <a:gd name="connsiteX272" fmla="*/ 834285 w 1249069"/>
                <a:gd name="connsiteY272" fmla="*/ 155514 h 751870"/>
                <a:gd name="connsiteX273" fmla="*/ 827061 w 1249069"/>
                <a:gd name="connsiteY273" fmla="*/ 131492 h 751870"/>
                <a:gd name="connsiteX274" fmla="*/ 806109 w 1249069"/>
                <a:gd name="connsiteY274" fmla="*/ 123725 h 751870"/>
                <a:gd name="connsiteX275" fmla="*/ 785517 w 1249069"/>
                <a:gd name="connsiteY275" fmla="*/ 132575 h 751870"/>
                <a:gd name="connsiteX276" fmla="*/ 779017 w 1249069"/>
                <a:gd name="connsiteY276" fmla="*/ 158585 h 751870"/>
                <a:gd name="connsiteX277" fmla="*/ 781183 w 1249069"/>
                <a:gd name="connsiteY277" fmla="*/ 290438 h 751870"/>
                <a:gd name="connsiteX278" fmla="*/ 750297 w 1249069"/>
                <a:gd name="connsiteY278" fmla="*/ 290979 h 751870"/>
                <a:gd name="connsiteX279" fmla="*/ 747045 w 1249069"/>
                <a:gd name="connsiteY279" fmla="*/ 99341 h 751870"/>
                <a:gd name="connsiteX280" fmla="*/ 777933 w 1249069"/>
                <a:gd name="connsiteY280" fmla="*/ 98799 h 751870"/>
                <a:gd name="connsiteX281" fmla="*/ 778293 w 1249069"/>
                <a:gd name="connsiteY281" fmla="*/ 123364 h 751870"/>
                <a:gd name="connsiteX282" fmla="*/ 782085 w 1249069"/>
                <a:gd name="connsiteY282" fmla="*/ 115416 h 751870"/>
                <a:gd name="connsiteX283" fmla="*/ 792021 w 1249069"/>
                <a:gd name="connsiteY283" fmla="*/ 104037 h 751870"/>
                <a:gd name="connsiteX284" fmla="*/ 818753 w 1249069"/>
                <a:gd name="connsiteY284" fmla="*/ 94645 h 751870"/>
                <a:gd name="connsiteX285" fmla="*/ 540236 w 1249069"/>
                <a:gd name="connsiteY285" fmla="*/ 93742 h 751870"/>
                <a:gd name="connsiteX286" fmla="*/ 571121 w 1249069"/>
                <a:gd name="connsiteY286" fmla="*/ 101870 h 751870"/>
                <a:gd name="connsiteX287" fmla="*/ 590087 w 1249069"/>
                <a:gd name="connsiteY287" fmla="*/ 123544 h 751870"/>
                <a:gd name="connsiteX288" fmla="*/ 595867 w 1249069"/>
                <a:gd name="connsiteY288" fmla="*/ 157501 h 751870"/>
                <a:gd name="connsiteX289" fmla="*/ 594603 w 1249069"/>
                <a:gd name="connsiteY289" fmla="*/ 206630 h 751870"/>
                <a:gd name="connsiteX290" fmla="*/ 510434 w 1249069"/>
                <a:gd name="connsiteY290" fmla="*/ 204462 h 751870"/>
                <a:gd name="connsiteX291" fmla="*/ 509892 w 1249069"/>
                <a:gd name="connsiteY291" fmla="*/ 228123 h 751870"/>
                <a:gd name="connsiteX292" fmla="*/ 516575 w 1249069"/>
                <a:gd name="connsiteY292" fmla="*/ 253410 h 751870"/>
                <a:gd name="connsiteX293" fmla="*/ 537165 w 1249069"/>
                <a:gd name="connsiteY293" fmla="*/ 262983 h 751870"/>
                <a:gd name="connsiteX294" fmla="*/ 556853 w 1249069"/>
                <a:gd name="connsiteY294" fmla="*/ 256481 h 751870"/>
                <a:gd name="connsiteX295" fmla="*/ 564257 w 1249069"/>
                <a:gd name="connsiteY295" fmla="*/ 237154 h 751870"/>
                <a:gd name="connsiteX296" fmla="*/ 564257 w 1249069"/>
                <a:gd name="connsiteY296" fmla="*/ 235890 h 751870"/>
                <a:gd name="connsiteX297" fmla="*/ 594421 w 1249069"/>
                <a:gd name="connsiteY297" fmla="*/ 236613 h 751870"/>
                <a:gd name="connsiteX298" fmla="*/ 594421 w 1249069"/>
                <a:gd name="connsiteY298" fmla="*/ 237877 h 751870"/>
                <a:gd name="connsiteX299" fmla="*/ 578527 w 1249069"/>
                <a:gd name="connsiteY299" fmla="*/ 278336 h 751870"/>
                <a:gd name="connsiteX300" fmla="*/ 536443 w 1249069"/>
                <a:gd name="connsiteY300" fmla="*/ 291702 h 751870"/>
                <a:gd name="connsiteX301" fmla="*/ 505195 w 1249069"/>
                <a:gd name="connsiteY301" fmla="*/ 283393 h 751870"/>
                <a:gd name="connsiteX302" fmla="*/ 485869 w 1249069"/>
                <a:gd name="connsiteY302" fmla="*/ 260996 h 751870"/>
                <a:gd name="connsiteX303" fmla="*/ 479909 w 1249069"/>
                <a:gd name="connsiteY303" fmla="*/ 226317 h 751870"/>
                <a:gd name="connsiteX304" fmla="*/ 481715 w 1249069"/>
                <a:gd name="connsiteY304" fmla="*/ 159668 h 751870"/>
                <a:gd name="connsiteX305" fmla="*/ 489482 w 1249069"/>
                <a:gd name="connsiteY305" fmla="*/ 123364 h 751870"/>
                <a:gd name="connsiteX306" fmla="*/ 509530 w 1249069"/>
                <a:gd name="connsiteY306" fmla="*/ 100967 h 751870"/>
                <a:gd name="connsiteX307" fmla="*/ 540417 w 1249069"/>
                <a:gd name="connsiteY307" fmla="*/ 93923 h 751870"/>
                <a:gd name="connsiteX308" fmla="*/ 947827 w 1249069"/>
                <a:gd name="connsiteY308" fmla="*/ 91053 h 751870"/>
                <a:gd name="connsiteX309" fmla="*/ 979143 w 1249069"/>
                <a:gd name="connsiteY309" fmla="*/ 96993 h 751870"/>
                <a:gd name="connsiteX310" fmla="*/ 999553 w 1249069"/>
                <a:gd name="connsiteY310" fmla="*/ 117403 h 751870"/>
                <a:gd name="connsiteX311" fmla="*/ 1007681 w 1249069"/>
                <a:gd name="connsiteY311" fmla="*/ 150817 h 751870"/>
                <a:gd name="connsiteX312" fmla="*/ 1009669 w 1249069"/>
                <a:gd name="connsiteY312" fmla="*/ 199946 h 751870"/>
                <a:gd name="connsiteX313" fmla="*/ 925499 w 1249069"/>
                <a:gd name="connsiteY313" fmla="*/ 203378 h 751870"/>
                <a:gd name="connsiteX314" fmla="*/ 926401 w 1249069"/>
                <a:gd name="connsiteY314" fmla="*/ 227039 h 751870"/>
                <a:gd name="connsiteX315" fmla="*/ 934891 w 1249069"/>
                <a:gd name="connsiteY315" fmla="*/ 251784 h 751870"/>
                <a:gd name="connsiteX316" fmla="*/ 956205 w 1249069"/>
                <a:gd name="connsiteY316" fmla="*/ 259912 h 751870"/>
                <a:gd name="connsiteX317" fmla="*/ 975349 w 1249069"/>
                <a:gd name="connsiteY317" fmla="*/ 252145 h 751870"/>
                <a:gd name="connsiteX318" fmla="*/ 981491 w 1249069"/>
                <a:gd name="connsiteY318" fmla="*/ 232458 h 751870"/>
                <a:gd name="connsiteX319" fmla="*/ 981491 w 1249069"/>
                <a:gd name="connsiteY319" fmla="*/ 231194 h 751870"/>
                <a:gd name="connsiteX320" fmla="*/ 1011473 w 1249069"/>
                <a:gd name="connsiteY320" fmla="*/ 229929 h 751870"/>
                <a:gd name="connsiteX321" fmla="*/ 1011473 w 1249069"/>
                <a:gd name="connsiteY321" fmla="*/ 231194 h 751870"/>
                <a:gd name="connsiteX322" fmla="*/ 998469 w 1249069"/>
                <a:gd name="connsiteY322" fmla="*/ 272556 h 751870"/>
                <a:gd name="connsiteX323" fmla="*/ 957289 w 1249069"/>
                <a:gd name="connsiteY323" fmla="*/ 288631 h 751870"/>
                <a:gd name="connsiteX324" fmla="*/ 925499 w 1249069"/>
                <a:gd name="connsiteY324" fmla="*/ 282490 h 751870"/>
                <a:gd name="connsiteX325" fmla="*/ 904727 w 1249069"/>
                <a:gd name="connsiteY325" fmla="*/ 261538 h 751870"/>
                <a:gd name="connsiteX326" fmla="*/ 896419 w 1249069"/>
                <a:gd name="connsiteY326" fmla="*/ 227401 h 751870"/>
                <a:gd name="connsiteX327" fmla="*/ 893709 w 1249069"/>
                <a:gd name="connsiteY327" fmla="*/ 160752 h 751870"/>
                <a:gd name="connsiteX328" fmla="*/ 898947 w 1249069"/>
                <a:gd name="connsiteY328" fmla="*/ 123905 h 751870"/>
                <a:gd name="connsiteX329" fmla="*/ 917553 w 1249069"/>
                <a:gd name="connsiteY329" fmla="*/ 100063 h 751870"/>
                <a:gd name="connsiteX330" fmla="*/ 947715 w 1249069"/>
                <a:gd name="connsiteY330" fmla="*/ 91032 h 751870"/>
                <a:gd name="connsiteX331" fmla="*/ 947897 w 1249069"/>
                <a:gd name="connsiteY331" fmla="*/ 91032 h 751870"/>
                <a:gd name="connsiteX332" fmla="*/ 947827 w 1249069"/>
                <a:gd name="connsiteY332" fmla="*/ 91053 h 751870"/>
                <a:gd name="connsiteX333" fmla="*/ 250159 w 1249069"/>
                <a:gd name="connsiteY333" fmla="*/ 82543 h 751870"/>
                <a:gd name="connsiteX334" fmla="*/ 280865 w 1249069"/>
                <a:gd name="connsiteY334" fmla="*/ 84530 h 751870"/>
                <a:gd name="connsiteX335" fmla="*/ 279239 w 1249069"/>
                <a:gd name="connsiteY335" fmla="*/ 109094 h 751870"/>
                <a:gd name="connsiteX336" fmla="*/ 283754 w 1249069"/>
                <a:gd name="connsiteY336" fmla="*/ 101508 h 751870"/>
                <a:gd name="connsiteX337" fmla="*/ 294591 w 1249069"/>
                <a:gd name="connsiteY337" fmla="*/ 91032 h 751870"/>
                <a:gd name="connsiteX338" fmla="*/ 322046 w 1249069"/>
                <a:gd name="connsiteY338" fmla="*/ 83988 h 751870"/>
                <a:gd name="connsiteX339" fmla="*/ 321865 w 1249069"/>
                <a:gd name="connsiteY339" fmla="*/ 83807 h 751870"/>
                <a:gd name="connsiteX340" fmla="*/ 354738 w 1249069"/>
                <a:gd name="connsiteY340" fmla="*/ 100063 h 751870"/>
                <a:gd name="connsiteX341" fmla="*/ 363408 w 1249069"/>
                <a:gd name="connsiteY341" fmla="*/ 142328 h 751870"/>
                <a:gd name="connsiteX342" fmla="*/ 354016 w 1249069"/>
                <a:gd name="connsiteY342" fmla="*/ 281406 h 751870"/>
                <a:gd name="connsiteX343" fmla="*/ 323310 w 1249069"/>
                <a:gd name="connsiteY343" fmla="*/ 279419 h 751870"/>
                <a:gd name="connsiteX344" fmla="*/ 332341 w 1249069"/>
                <a:gd name="connsiteY344" fmla="*/ 145399 h 751870"/>
                <a:gd name="connsiteX345" fmla="*/ 327103 w 1249069"/>
                <a:gd name="connsiteY345" fmla="*/ 120835 h 751870"/>
                <a:gd name="connsiteX346" fmla="*/ 306873 w 1249069"/>
                <a:gd name="connsiteY346" fmla="*/ 111442 h 751870"/>
                <a:gd name="connsiteX347" fmla="*/ 285560 w 1249069"/>
                <a:gd name="connsiteY347" fmla="*/ 118667 h 751870"/>
                <a:gd name="connsiteX348" fmla="*/ 276891 w 1249069"/>
                <a:gd name="connsiteY348" fmla="*/ 144135 h 751870"/>
                <a:gd name="connsiteX349" fmla="*/ 268040 w 1249069"/>
                <a:gd name="connsiteY349" fmla="*/ 275807 h 751870"/>
                <a:gd name="connsiteX350" fmla="*/ 237335 w 1249069"/>
                <a:gd name="connsiteY350" fmla="*/ 273820 h 751870"/>
                <a:gd name="connsiteX351" fmla="*/ 405672 w 1249069"/>
                <a:gd name="connsiteY351" fmla="*/ 36141 h 751870"/>
                <a:gd name="connsiteX352" fmla="*/ 436198 w 1249069"/>
                <a:gd name="connsiteY352" fmla="*/ 37569 h 751870"/>
                <a:gd name="connsiteX353" fmla="*/ 433670 w 1249069"/>
                <a:gd name="connsiteY353" fmla="*/ 93381 h 751870"/>
                <a:gd name="connsiteX354" fmla="*/ 465820 w 1249069"/>
                <a:gd name="connsiteY354" fmla="*/ 94826 h 751870"/>
                <a:gd name="connsiteX355" fmla="*/ 464556 w 1249069"/>
                <a:gd name="connsiteY355" fmla="*/ 123725 h 751870"/>
                <a:gd name="connsiteX356" fmla="*/ 432405 w 1249069"/>
                <a:gd name="connsiteY356" fmla="*/ 122280 h 751870"/>
                <a:gd name="connsiteX357" fmla="*/ 427167 w 1249069"/>
                <a:gd name="connsiteY357" fmla="*/ 235168 h 751870"/>
                <a:gd name="connsiteX358" fmla="*/ 430961 w 1249069"/>
                <a:gd name="connsiteY358" fmla="*/ 251423 h 751870"/>
                <a:gd name="connsiteX359" fmla="*/ 444146 w 1249069"/>
                <a:gd name="connsiteY359" fmla="*/ 257745 h 751870"/>
                <a:gd name="connsiteX360" fmla="*/ 458415 w 1249069"/>
                <a:gd name="connsiteY360" fmla="*/ 258468 h 751870"/>
                <a:gd name="connsiteX361" fmla="*/ 457150 w 1249069"/>
                <a:gd name="connsiteY361" fmla="*/ 287367 h 751870"/>
                <a:gd name="connsiteX362" fmla="*/ 439088 w 1249069"/>
                <a:gd name="connsiteY362" fmla="*/ 286464 h 751870"/>
                <a:gd name="connsiteX363" fmla="*/ 405673 w 1249069"/>
                <a:gd name="connsiteY363" fmla="*/ 272014 h 751870"/>
                <a:gd name="connsiteX364" fmla="*/ 396642 w 1249069"/>
                <a:gd name="connsiteY364" fmla="*/ 233542 h 751870"/>
                <a:gd name="connsiteX365" fmla="*/ 401881 w 1249069"/>
                <a:gd name="connsiteY365" fmla="*/ 120835 h 751870"/>
                <a:gd name="connsiteX366" fmla="*/ 382193 w 1249069"/>
                <a:gd name="connsiteY366" fmla="*/ 119932 h 751870"/>
                <a:gd name="connsiteX367" fmla="*/ 383457 w 1249069"/>
                <a:gd name="connsiteY367" fmla="*/ 91033 h 751870"/>
                <a:gd name="connsiteX368" fmla="*/ 403145 w 1249069"/>
                <a:gd name="connsiteY368" fmla="*/ 91936 h 751870"/>
                <a:gd name="connsiteX369" fmla="*/ 405312 w 1249069"/>
                <a:gd name="connsiteY369" fmla="*/ 36124 h 751870"/>
                <a:gd name="connsiteX370" fmla="*/ 405673 w 1249069"/>
                <a:gd name="connsiteY370" fmla="*/ 36124 h 751870"/>
                <a:gd name="connsiteX371" fmla="*/ 405672 w 1249069"/>
                <a:gd name="connsiteY371" fmla="*/ 36141 h 751870"/>
                <a:gd name="connsiteX372" fmla="*/ 1075413 w 1249069"/>
                <a:gd name="connsiteY372" fmla="*/ 31608 h 751870"/>
                <a:gd name="connsiteX373" fmla="*/ 1078845 w 1249069"/>
                <a:gd name="connsiteY373" fmla="*/ 87239 h 751870"/>
                <a:gd name="connsiteX374" fmla="*/ 1110997 w 1249069"/>
                <a:gd name="connsiteY374" fmla="*/ 85252 h 751870"/>
                <a:gd name="connsiteX375" fmla="*/ 1112803 w 1249069"/>
                <a:gd name="connsiteY375" fmla="*/ 114151 h 751870"/>
                <a:gd name="connsiteX376" fmla="*/ 1080653 w 1249069"/>
                <a:gd name="connsiteY376" fmla="*/ 116138 h 751870"/>
                <a:gd name="connsiteX377" fmla="*/ 1087697 w 1249069"/>
                <a:gd name="connsiteY377" fmla="*/ 229026 h 751870"/>
                <a:gd name="connsiteX378" fmla="*/ 1093115 w 1249069"/>
                <a:gd name="connsiteY378" fmla="*/ 244740 h 751870"/>
                <a:gd name="connsiteX379" fmla="*/ 1106841 w 1249069"/>
                <a:gd name="connsiteY379" fmla="*/ 249617 h 751870"/>
                <a:gd name="connsiteX380" fmla="*/ 1121111 w 1249069"/>
                <a:gd name="connsiteY380" fmla="*/ 248714 h 751870"/>
                <a:gd name="connsiteX381" fmla="*/ 1122917 w 1249069"/>
                <a:gd name="connsiteY381" fmla="*/ 277613 h 751870"/>
                <a:gd name="connsiteX382" fmla="*/ 1104855 w 1249069"/>
                <a:gd name="connsiteY382" fmla="*/ 278697 h 751870"/>
                <a:gd name="connsiteX383" fmla="*/ 1069995 w 1249069"/>
                <a:gd name="connsiteY383" fmla="*/ 268040 h 751870"/>
                <a:gd name="connsiteX384" fmla="*/ 1056809 w 1249069"/>
                <a:gd name="connsiteY384" fmla="*/ 230832 h 751870"/>
                <a:gd name="connsiteX385" fmla="*/ 1049765 w 1249069"/>
                <a:gd name="connsiteY385" fmla="*/ 118125 h 751870"/>
                <a:gd name="connsiteX386" fmla="*/ 1030077 w 1249069"/>
                <a:gd name="connsiteY386" fmla="*/ 119390 h 751870"/>
                <a:gd name="connsiteX387" fmla="*/ 1028273 w 1249069"/>
                <a:gd name="connsiteY387" fmla="*/ 90490 h 751870"/>
                <a:gd name="connsiteX388" fmla="*/ 1047961 w 1249069"/>
                <a:gd name="connsiteY388" fmla="*/ 89226 h 751870"/>
                <a:gd name="connsiteX389" fmla="*/ 1044529 w 1249069"/>
                <a:gd name="connsiteY389" fmla="*/ 33595 h 751870"/>
                <a:gd name="connsiteX390" fmla="*/ 1044709 w 1249069"/>
                <a:gd name="connsiteY390" fmla="*/ 33595 h 751870"/>
                <a:gd name="connsiteX391" fmla="*/ 190734 w 1249069"/>
                <a:gd name="connsiteY391" fmla="*/ 0 h 751870"/>
                <a:gd name="connsiteX392" fmla="*/ 221440 w 1249069"/>
                <a:gd name="connsiteY392" fmla="*/ 2709 h 751870"/>
                <a:gd name="connsiteX393" fmla="*/ 198321 w 1249069"/>
                <a:gd name="connsiteY393" fmla="*/ 270208 h 751870"/>
                <a:gd name="connsiteX394" fmla="*/ 167615 w 1249069"/>
                <a:gd name="connsiteY394" fmla="*/ 267679 h 75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249069" h="751870">
                  <a:moveTo>
                    <a:pt x="383095" y="516935"/>
                  </a:moveTo>
                  <a:cubicBezTo>
                    <a:pt x="377496" y="516574"/>
                    <a:pt x="372619" y="517657"/>
                    <a:pt x="368465" y="520186"/>
                  </a:cubicBezTo>
                  <a:cubicBezTo>
                    <a:pt x="364311" y="522534"/>
                    <a:pt x="361060" y="526327"/>
                    <a:pt x="358712" y="531204"/>
                  </a:cubicBezTo>
                  <a:cubicBezTo>
                    <a:pt x="356364" y="536081"/>
                    <a:pt x="354918" y="542222"/>
                    <a:pt x="354557" y="549266"/>
                  </a:cubicBezTo>
                  <a:lnTo>
                    <a:pt x="350403" y="623501"/>
                  </a:lnTo>
                  <a:cubicBezTo>
                    <a:pt x="350042" y="630726"/>
                    <a:pt x="350765" y="637047"/>
                    <a:pt x="352570" y="642286"/>
                  </a:cubicBezTo>
                  <a:cubicBezTo>
                    <a:pt x="354377" y="647523"/>
                    <a:pt x="357267" y="651678"/>
                    <a:pt x="361060" y="654748"/>
                  </a:cubicBezTo>
                  <a:cubicBezTo>
                    <a:pt x="364853" y="657819"/>
                    <a:pt x="369729" y="659444"/>
                    <a:pt x="375329" y="659625"/>
                  </a:cubicBezTo>
                  <a:cubicBezTo>
                    <a:pt x="383999" y="660167"/>
                    <a:pt x="390862" y="657277"/>
                    <a:pt x="395920" y="651497"/>
                  </a:cubicBezTo>
                  <a:cubicBezTo>
                    <a:pt x="400977" y="645537"/>
                    <a:pt x="403867" y="637047"/>
                    <a:pt x="404589" y="625849"/>
                  </a:cubicBezTo>
                  <a:lnTo>
                    <a:pt x="408563" y="553240"/>
                  </a:lnTo>
                  <a:cubicBezTo>
                    <a:pt x="409105" y="542222"/>
                    <a:pt x="407299" y="533733"/>
                    <a:pt x="402783" y="527411"/>
                  </a:cubicBezTo>
                  <a:cubicBezTo>
                    <a:pt x="398268" y="521089"/>
                    <a:pt x="391765" y="517657"/>
                    <a:pt x="383095" y="517296"/>
                  </a:cubicBezTo>
                  <a:close/>
                  <a:moveTo>
                    <a:pt x="1175839" y="506459"/>
                  </a:moveTo>
                  <a:cubicBezTo>
                    <a:pt x="1167349" y="507181"/>
                    <a:pt x="1161029" y="510613"/>
                    <a:pt x="1156873" y="516754"/>
                  </a:cubicBezTo>
                  <a:cubicBezTo>
                    <a:pt x="1152719" y="522896"/>
                    <a:pt x="1151093" y="531204"/>
                    <a:pt x="1151817" y="541499"/>
                  </a:cubicBezTo>
                  <a:lnTo>
                    <a:pt x="1158317" y="621695"/>
                  </a:lnTo>
                  <a:cubicBezTo>
                    <a:pt x="1159041" y="631087"/>
                    <a:pt x="1162111" y="638312"/>
                    <a:pt x="1167169" y="643189"/>
                  </a:cubicBezTo>
                  <a:cubicBezTo>
                    <a:pt x="1172225" y="648065"/>
                    <a:pt x="1179089" y="650233"/>
                    <a:pt x="1187579" y="649510"/>
                  </a:cubicBezTo>
                  <a:cubicBezTo>
                    <a:pt x="1193177" y="648969"/>
                    <a:pt x="1198055" y="647343"/>
                    <a:pt x="1201849" y="644634"/>
                  </a:cubicBezTo>
                  <a:cubicBezTo>
                    <a:pt x="1205641" y="641924"/>
                    <a:pt x="1208531" y="637951"/>
                    <a:pt x="1210157" y="633074"/>
                  </a:cubicBezTo>
                  <a:cubicBezTo>
                    <a:pt x="1211781" y="628197"/>
                    <a:pt x="1212505" y="622417"/>
                    <a:pt x="1211963" y="615734"/>
                  </a:cubicBezTo>
                  <a:lnTo>
                    <a:pt x="1205461" y="536803"/>
                  </a:lnTo>
                  <a:cubicBezTo>
                    <a:pt x="1204917" y="529940"/>
                    <a:pt x="1203293" y="524160"/>
                    <a:pt x="1200945" y="519464"/>
                  </a:cubicBezTo>
                  <a:cubicBezTo>
                    <a:pt x="1198417" y="514768"/>
                    <a:pt x="1195165" y="511336"/>
                    <a:pt x="1190829" y="509168"/>
                  </a:cubicBezTo>
                  <a:cubicBezTo>
                    <a:pt x="1186495" y="507001"/>
                    <a:pt x="1181619" y="506098"/>
                    <a:pt x="1176019" y="506459"/>
                  </a:cubicBezTo>
                  <a:close/>
                  <a:moveTo>
                    <a:pt x="556493" y="499415"/>
                  </a:moveTo>
                  <a:lnTo>
                    <a:pt x="587377" y="500138"/>
                  </a:lnTo>
                  <a:lnTo>
                    <a:pt x="583043" y="691776"/>
                  </a:lnTo>
                  <a:lnTo>
                    <a:pt x="552157" y="691054"/>
                  </a:lnTo>
                  <a:close/>
                  <a:moveTo>
                    <a:pt x="668837" y="497790"/>
                  </a:moveTo>
                  <a:lnTo>
                    <a:pt x="669017" y="497790"/>
                  </a:lnTo>
                  <a:cubicBezTo>
                    <a:pt x="680757" y="497790"/>
                    <a:pt x="690511" y="499957"/>
                    <a:pt x="698639" y="504112"/>
                  </a:cubicBezTo>
                  <a:cubicBezTo>
                    <a:pt x="706767" y="508266"/>
                    <a:pt x="712727" y="514407"/>
                    <a:pt x="716881" y="522355"/>
                  </a:cubicBezTo>
                  <a:cubicBezTo>
                    <a:pt x="721037" y="530302"/>
                    <a:pt x="723023" y="540055"/>
                    <a:pt x="722841" y="551615"/>
                  </a:cubicBezTo>
                  <a:lnTo>
                    <a:pt x="722841" y="552157"/>
                  </a:lnTo>
                  <a:cubicBezTo>
                    <a:pt x="722841" y="552157"/>
                    <a:pt x="693221" y="552157"/>
                    <a:pt x="693221" y="552157"/>
                  </a:cubicBezTo>
                  <a:lnTo>
                    <a:pt x="693221" y="551434"/>
                  </a:lnTo>
                  <a:cubicBezTo>
                    <a:pt x="693221" y="542764"/>
                    <a:pt x="691233" y="536262"/>
                    <a:pt x="687081" y="531747"/>
                  </a:cubicBezTo>
                  <a:cubicBezTo>
                    <a:pt x="682925" y="527231"/>
                    <a:pt x="676785" y="524883"/>
                    <a:pt x="668837" y="524883"/>
                  </a:cubicBezTo>
                  <a:cubicBezTo>
                    <a:pt x="660889" y="524883"/>
                    <a:pt x="654749" y="527231"/>
                    <a:pt x="650593" y="531927"/>
                  </a:cubicBezTo>
                  <a:cubicBezTo>
                    <a:pt x="646441" y="536623"/>
                    <a:pt x="644273" y="543668"/>
                    <a:pt x="644273" y="552699"/>
                  </a:cubicBezTo>
                  <a:cubicBezTo>
                    <a:pt x="644273" y="558659"/>
                    <a:pt x="645537" y="563536"/>
                    <a:pt x="648245" y="567148"/>
                  </a:cubicBezTo>
                  <a:cubicBezTo>
                    <a:pt x="650957" y="570941"/>
                    <a:pt x="654387" y="573831"/>
                    <a:pt x="658721" y="575999"/>
                  </a:cubicBezTo>
                  <a:cubicBezTo>
                    <a:pt x="663057" y="578166"/>
                    <a:pt x="668477" y="580333"/>
                    <a:pt x="675159" y="582320"/>
                  </a:cubicBezTo>
                  <a:cubicBezTo>
                    <a:pt x="675339" y="582320"/>
                    <a:pt x="675701" y="582501"/>
                    <a:pt x="676241" y="582682"/>
                  </a:cubicBezTo>
                  <a:cubicBezTo>
                    <a:pt x="676603" y="582682"/>
                    <a:pt x="676965" y="582682"/>
                    <a:pt x="677325" y="583043"/>
                  </a:cubicBezTo>
                  <a:cubicBezTo>
                    <a:pt x="677687" y="583404"/>
                    <a:pt x="677869" y="583223"/>
                    <a:pt x="678049" y="583404"/>
                  </a:cubicBezTo>
                  <a:cubicBezTo>
                    <a:pt x="678229" y="583404"/>
                    <a:pt x="678589" y="583404"/>
                    <a:pt x="678771" y="583404"/>
                  </a:cubicBezTo>
                  <a:cubicBezTo>
                    <a:pt x="689247" y="586655"/>
                    <a:pt x="697737" y="590087"/>
                    <a:pt x="704419" y="593519"/>
                  </a:cubicBezTo>
                  <a:cubicBezTo>
                    <a:pt x="711101" y="596951"/>
                    <a:pt x="716701" y="602369"/>
                    <a:pt x="721217" y="609775"/>
                  </a:cubicBezTo>
                  <a:cubicBezTo>
                    <a:pt x="725733" y="617180"/>
                    <a:pt x="728081" y="627295"/>
                    <a:pt x="727901" y="639938"/>
                  </a:cubicBezTo>
                  <a:cubicBezTo>
                    <a:pt x="727901" y="652040"/>
                    <a:pt x="725553" y="662155"/>
                    <a:pt x="721037" y="670644"/>
                  </a:cubicBezTo>
                  <a:cubicBezTo>
                    <a:pt x="716521" y="678952"/>
                    <a:pt x="710017" y="685274"/>
                    <a:pt x="701169" y="689609"/>
                  </a:cubicBezTo>
                  <a:cubicBezTo>
                    <a:pt x="692317" y="693944"/>
                    <a:pt x="681841" y="695931"/>
                    <a:pt x="669379" y="695931"/>
                  </a:cubicBezTo>
                  <a:cubicBezTo>
                    <a:pt x="656917" y="695931"/>
                    <a:pt x="646441" y="693583"/>
                    <a:pt x="637769" y="689067"/>
                  </a:cubicBezTo>
                  <a:cubicBezTo>
                    <a:pt x="629101" y="684552"/>
                    <a:pt x="622597" y="678049"/>
                    <a:pt x="618263" y="669379"/>
                  </a:cubicBezTo>
                  <a:cubicBezTo>
                    <a:pt x="613929" y="660710"/>
                    <a:pt x="611581" y="650234"/>
                    <a:pt x="611761" y="638132"/>
                  </a:cubicBezTo>
                  <a:lnTo>
                    <a:pt x="611761" y="637410"/>
                  </a:lnTo>
                  <a:cubicBezTo>
                    <a:pt x="611761" y="637410"/>
                    <a:pt x="641563" y="637410"/>
                    <a:pt x="641563" y="637410"/>
                  </a:cubicBezTo>
                  <a:lnTo>
                    <a:pt x="641563" y="638132"/>
                  </a:lnTo>
                  <a:cubicBezTo>
                    <a:pt x="641563" y="648066"/>
                    <a:pt x="643911" y="655472"/>
                    <a:pt x="648607" y="660890"/>
                  </a:cubicBezTo>
                  <a:cubicBezTo>
                    <a:pt x="653305" y="666128"/>
                    <a:pt x="660349" y="668838"/>
                    <a:pt x="669559" y="668838"/>
                  </a:cubicBezTo>
                  <a:cubicBezTo>
                    <a:pt x="678771" y="668838"/>
                    <a:pt x="685815" y="666489"/>
                    <a:pt x="690693" y="661432"/>
                  </a:cubicBezTo>
                  <a:cubicBezTo>
                    <a:pt x="695569" y="656555"/>
                    <a:pt x="698097" y="649331"/>
                    <a:pt x="698097" y="639758"/>
                  </a:cubicBezTo>
                  <a:cubicBezTo>
                    <a:pt x="698097" y="634520"/>
                    <a:pt x="697013" y="630004"/>
                    <a:pt x="694485" y="626572"/>
                  </a:cubicBezTo>
                  <a:cubicBezTo>
                    <a:pt x="692137" y="622960"/>
                    <a:pt x="689065" y="620251"/>
                    <a:pt x="685273" y="618083"/>
                  </a:cubicBezTo>
                  <a:cubicBezTo>
                    <a:pt x="681481" y="615916"/>
                    <a:pt x="676423" y="613748"/>
                    <a:pt x="670101" y="611581"/>
                  </a:cubicBezTo>
                  <a:cubicBezTo>
                    <a:pt x="669379" y="611581"/>
                    <a:pt x="668657" y="611220"/>
                    <a:pt x="667933" y="611039"/>
                  </a:cubicBezTo>
                  <a:cubicBezTo>
                    <a:pt x="667211" y="610858"/>
                    <a:pt x="666489" y="610497"/>
                    <a:pt x="665767" y="610317"/>
                  </a:cubicBezTo>
                  <a:cubicBezTo>
                    <a:pt x="665225" y="610317"/>
                    <a:pt x="664863" y="609955"/>
                    <a:pt x="664321" y="609775"/>
                  </a:cubicBezTo>
                  <a:cubicBezTo>
                    <a:pt x="663779" y="609594"/>
                    <a:pt x="663417" y="609413"/>
                    <a:pt x="662877" y="609233"/>
                  </a:cubicBezTo>
                  <a:cubicBezTo>
                    <a:pt x="652761" y="605801"/>
                    <a:pt x="644453" y="602369"/>
                    <a:pt x="637951" y="598576"/>
                  </a:cubicBezTo>
                  <a:cubicBezTo>
                    <a:pt x="631449" y="594964"/>
                    <a:pt x="625849" y="589365"/>
                    <a:pt x="621153" y="582140"/>
                  </a:cubicBezTo>
                  <a:cubicBezTo>
                    <a:pt x="616637" y="574915"/>
                    <a:pt x="614289" y="565161"/>
                    <a:pt x="614469" y="553240"/>
                  </a:cubicBezTo>
                  <a:cubicBezTo>
                    <a:pt x="614469" y="541319"/>
                    <a:pt x="616637" y="531205"/>
                    <a:pt x="620973" y="522896"/>
                  </a:cubicBezTo>
                  <a:cubicBezTo>
                    <a:pt x="625127" y="514588"/>
                    <a:pt x="631449" y="508266"/>
                    <a:pt x="639397" y="504112"/>
                  </a:cubicBezTo>
                  <a:cubicBezTo>
                    <a:pt x="647525" y="499777"/>
                    <a:pt x="657277" y="497790"/>
                    <a:pt x="668837" y="497790"/>
                  </a:cubicBezTo>
                  <a:close/>
                  <a:moveTo>
                    <a:pt x="939407" y="496706"/>
                  </a:moveTo>
                  <a:lnTo>
                    <a:pt x="946451" y="688344"/>
                  </a:lnTo>
                  <a:lnTo>
                    <a:pt x="915565" y="689428"/>
                  </a:lnTo>
                  <a:lnTo>
                    <a:pt x="908521" y="497790"/>
                  </a:lnTo>
                  <a:close/>
                  <a:moveTo>
                    <a:pt x="1044529" y="488036"/>
                  </a:moveTo>
                  <a:cubicBezTo>
                    <a:pt x="1059339" y="487133"/>
                    <a:pt x="1070899" y="491287"/>
                    <a:pt x="1079025" y="500138"/>
                  </a:cubicBezTo>
                  <a:cubicBezTo>
                    <a:pt x="1087153" y="508988"/>
                    <a:pt x="1091669" y="522715"/>
                    <a:pt x="1092753" y="540958"/>
                  </a:cubicBezTo>
                  <a:lnTo>
                    <a:pt x="1100521" y="680216"/>
                  </a:lnTo>
                  <a:lnTo>
                    <a:pt x="1069633" y="682023"/>
                  </a:lnTo>
                  <a:lnTo>
                    <a:pt x="1062049" y="548002"/>
                  </a:lnTo>
                  <a:cubicBezTo>
                    <a:pt x="1061505" y="537346"/>
                    <a:pt x="1058797" y="529398"/>
                    <a:pt x="1053921" y="524341"/>
                  </a:cubicBezTo>
                  <a:cubicBezTo>
                    <a:pt x="1049045" y="519284"/>
                    <a:pt x="1041999" y="516936"/>
                    <a:pt x="1032607" y="517477"/>
                  </a:cubicBezTo>
                  <a:cubicBezTo>
                    <a:pt x="1023397" y="518019"/>
                    <a:pt x="1016713" y="521270"/>
                    <a:pt x="1012377" y="527231"/>
                  </a:cubicBezTo>
                  <a:cubicBezTo>
                    <a:pt x="1008043" y="533191"/>
                    <a:pt x="1006237" y="542042"/>
                    <a:pt x="1006959" y="553601"/>
                  </a:cubicBezTo>
                  <a:lnTo>
                    <a:pt x="1014365" y="685274"/>
                  </a:lnTo>
                  <a:lnTo>
                    <a:pt x="983479" y="687080"/>
                  </a:lnTo>
                  <a:lnTo>
                    <a:pt x="972821" y="495622"/>
                  </a:lnTo>
                  <a:lnTo>
                    <a:pt x="1003709" y="493816"/>
                  </a:lnTo>
                  <a:lnTo>
                    <a:pt x="1005153" y="518381"/>
                  </a:lnTo>
                  <a:lnTo>
                    <a:pt x="1008585" y="510253"/>
                  </a:lnTo>
                  <a:cubicBezTo>
                    <a:pt x="1011293" y="505556"/>
                    <a:pt x="1014545" y="501764"/>
                    <a:pt x="1018157" y="498512"/>
                  </a:cubicBezTo>
                  <a:cubicBezTo>
                    <a:pt x="1025381" y="492191"/>
                    <a:pt x="1034233" y="488759"/>
                    <a:pt x="1044529" y="488217"/>
                  </a:cubicBezTo>
                  <a:close/>
                  <a:moveTo>
                    <a:pt x="180258" y="478298"/>
                  </a:moveTo>
                  <a:lnTo>
                    <a:pt x="210784" y="480812"/>
                  </a:lnTo>
                  <a:lnTo>
                    <a:pt x="199586" y="620251"/>
                  </a:lnTo>
                  <a:cubicBezTo>
                    <a:pt x="198863" y="628378"/>
                    <a:pt x="200669" y="634700"/>
                    <a:pt x="204823" y="639396"/>
                  </a:cubicBezTo>
                  <a:cubicBezTo>
                    <a:pt x="208978" y="644092"/>
                    <a:pt x="215119" y="646802"/>
                    <a:pt x="223608" y="647344"/>
                  </a:cubicBezTo>
                  <a:cubicBezTo>
                    <a:pt x="232278" y="648066"/>
                    <a:pt x="238780" y="646441"/>
                    <a:pt x="243476" y="642467"/>
                  </a:cubicBezTo>
                  <a:cubicBezTo>
                    <a:pt x="248172" y="638493"/>
                    <a:pt x="250701" y="632172"/>
                    <a:pt x="251424" y="623682"/>
                  </a:cubicBezTo>
                  <a:lnTo>
                    <a:pt x="262622" y="484966"/>
                  </a:lnTo>
                  <a:lnTo>
                    <a:pt x="293147" y="487495"/>
                  </a:lnTo>
                  <a:lnTo>
                    <a:pt x="277794" y="678591"/>
                  </a:lnTo>
                  <a:lnTo>
                    <a:pt x="247269" y="676062"/>
                  </a:lnTo>
                  <a:lnTo>
                    <a:pt x="249076" y="653123"/>
                  </a:lnTo>
                  <a:lnTo>
                    <a:pt x="244379" y="661071"/>
                  </a:lnTo>
                  <a:cubicBezTo>
                    <a:pt x="241489" y="664683"/>
                    <a:pt x="238238" y="667754"/>
                    <a:pt x="234806" y="670102"/>
                  </a:cubicBezTo>
                  <a:cubicBezTo>
                    <a:pt x="227762" y="674798"/>
                    <a:pt x="219273" y="676604"/>
                    <a:pt x="209339" y="675882"/>
                  </a:cubicBezTo>
                  <a:cubicBezTo>
                    <a:pt x="194889" y="674798"/>
                    <a:pt x="184233" y="669199"/>
                    <a:pt x="177188" y="659265"/>
                  </a:cubicBezTo>
                  <a:cubicBezTo>
                    <a:pt x="170325" y="649331"/>
                    <a:pt x="167435" y="635784"/>
                    <a:pt x="168880" y="618444"/>
                  </a:cubicBezTo>
                  <a:close/>
                  <a:moveTo>
                    <a:pt x="180078" y="478283"/>
                  </a:moveTo>
                  <a:lnTo>
                    <a:pt x="180259" y="478283"/>
                  </a:lnTo>
                  <a:lnTo>
                    <a:pt x="180258" y="478298"/>
                  </a:lnTo>
                  <a:close/>
                  <a:moveTo>
                    <a:pt x="1231289" y="477921"/>
                  </a:moveTo>
                  <a:lnTo>
                    <a:pt x="1248809" y="692859"/>
                  </a:lnTo>
                  <a:cubicBezTo>
                    <a:pt x="1249713" y="704238"/>
                    <a:pt x="1248267" y="714172"/>
                    <a:pt x="1244473" y="722662"/>
                  </a:cubicBezTo>
                  <a:cubicBezTo>
                    <a:pt x="1240501" y="731151"/>
                    <a:pt x="1234541" y="737834"/>
                    <a:pt x="1226051" y="742711"/>
                  </a:cubicBezTo>
                  <a:cubicBezTo>
                    <a:pt x="1217743" y="747587"/>
                    <a:pt x="1207447" y="750658"/>
                    <a:pt x="1195165" y="751561"/>
                  </a:cubicBezTo>
                  <a:cubicBezTo>
                    <a:pt x="1177283" y="753006"/>
                    <a:pt x="1163195" y="749393"/>
                    <a:pt x="1152719" y="740543"/>
                  </a:cubicBezTo>
                  <a:cubicBezTo>
                    <a:pt x="1142243" y="731693"/>
                    <a:pt x="1136283" y="718688"/>
                    <a:pt x="1134837" y="701348"/>
                  </a:cubicBezTo>
                  <a:lnTo>
                    <a:pt x="1134837" y="699000"/>
                  </a:lnTo>
                  <a:cubicBezTo>
                    <a:pt x="1134837" y="699000"/>
                    <a:pt x="1165361" y="696472"/>
                    <a:pt x="1165361" y="696472"/>
                  </a:cubicBezTo>
                  <a:lnTo>
                    <a:pt x="1165361" y="698820"/>
                  </a:lnTo>
                  <a:cubicBezTo>
                    <a:pt x="1166265" y="707490"/>
                    <a:pt x="1169157" y="713811"/>
                    <a:pt x="1174033" y="718146"/>
                  </a:cubicBezTo>
                  <a:cubicBezTo>
                    <a:pt x="1179089" y="722481"/>
                    <a:pt x="1185773" y="724287"/>
                    <a:pt x="1194081" y="723565"/>
                  </a:cubicBezTo>
                  <a:cubicBezTo>
                    <a:pt x="1202389" y="722842"/>
                    <a:pt x="1208713" y="720133"/>
                    <a:pt x="1212865" y="715076"/>
                  </a:cubicBezTo>
                  <a:cubicBezTo>
                    <a:pt x="1217021" y="710199"/>
                    <a:pt x="1218825" y="703516"/>
                    <a:pt x="1218105" y="695207"/>
                  </a:cubicBezTo>
                  <a:lnTo>
                    <a:pt x="1214129" y="646801"/>
                  </a:lnTo>
                  <a:lnTo>
                    <a:pt x="1210697" y="655832"/>
                  </a:lnTo>
                  <a:cubicBezTo>
                    <a:pt x="1208349" y="660167"/>
                    <a:pt x="1205461" y="663960"/>
                    <a:pt x="1202029" y="667211"/>
                  </a:cubicBezTo>
                  <a:cubicBezTo>
                    <a:pt x="1195165" y="673713"/>
                    <a:pt x="1186857" y="677326"/>
                    <a:pt x="1177103" y="678048"/>
                  </a:cubicBezTo>
                  <a:cubicBezTo>
                    <a:pt x="1167709" y="678771"/>
                    <a:pt x="1159401" y="677326"/>
                    <a:pt x="1152357" y="673352"/>
                  </a:cubicBezTo>
                  <a:cubicBezTo>
                    <a:pt x="1145313" y="669379"/>
                    <a:pt x="1139713" y="663237"/>
                    <a:pt x="1135381" y="654929"/>
                  </a:cubicBezTo>
                  <a:cubicBezTo>
                    <a:pt x="1131045" y="646620"/>
                    <a:pt x="1128517" y="636506"/>
                    <a:pt x="1127433" y="624404"/>
                  </a:cubicBezTo>
                  <a:lnTo>
                    <a:pt x="1120749" y="543125"/>
                  </a:lnTo>
                  <a:cubicBezTo>
                    <a:pt x="1119665" y="530662"/>
                    <a:pt x="1120749" y="519825"/>
                    <a:pt x="1123459" y="510613"/>
                  </a:cubicBezTo>
                  <a:cubicBezTo>
                    <a:pt x="1126169" y="501402"/>
                    <a:pt x="1130865" y="494177"/>
                    <a:pt x="1137185" y="489120"/>
                  </a:cubicBezTo>
                  <a:cubicBezTo>
                    <a:pt x="1143507" y="483882"/>
                    <a:pt x="1151455" y="480992"/>
                    <a:pt x="1160847" y="480269"/>
                  </a:cubicBezTo>
                  <a:lnTo>
                    <a:pt x="1161029" y="480269"/>
                  </a:lnTo>
                  <a:cubicBezTo>
                    <a:pt x="1170059" y="479547"/>
                    <a:pt x="1178729" y="481714"/>
                    <a:pt x="1186677" y="487133"/>
                  </a:cubicBezTo>
                  <a:lnTo>
                    <a:pt x="1202751" y="505556"/>
                  </a:lnTo>
                  <a:lnTo>
                    <a:pt x="1200765" y="480450"/>
                  </a:lnTo>
                  <a:close/>
                  <a:moveTo>
                    <a:pt x="558117" y="429154"/>
                  </a:moveTo>
                  <a:lnTo>
                    <a:pt x="589005" y="429876"/>
                  </a:lnTo>
                  <a:lnTo>
                    <a:pt x="588281" y="460763"/>
                  </a:lnTo>
                  <a:lnTo>
                    <a:pt x="557395" y="460040"/>
                  </a:lnTo>
                  <a:close/>
                  <a:moveTo>
                    <a:pt x="936877" y="426264"/>
                  </a:moveTo>
                  <a:lnTo>
                    <a:pt x="937961" y="457150"/>
                  </a:lnTo>
                  <a:lnTo>
                    <a:pt x="907077" y="458234"/>
                  </a:lnTo>
                  <a:lnTo>
                    <a:pt x="905993" y="427348"/>
                  </a:lnTo>
                  <a:close/>
                  <a:moveTo>
                    <a:pt x="787325" y="423916"/>
                  </a:moveTo>
                  <a:lnTo>
                    <a:pt x="789129" y="523799"/>
                  </a:lnTo>
                  <a:lnTo>
                    <a:pt x="792923" y="516213"/>
                  </a:lnTo>
                  <a:cubicBezTo>
                    <a:pt x="795813" y="511878"/>
                    <a:pt x="799245" y="508266"/>
                    <a:pt x="802857" y="505556"/>
                  </a:cubicBezTo>
                  <a:cubicBezTo>
                    <a:pt x="810263" y="499776"/>
                    <a:pt x="819293" y="496887"/>
                    <a:pt x="829589" y="496706"/>
                  </a:cubicBezTo>
                  <a:cubicBezTo>
                    <a:pt x="844401" y="496525"/>
                    <a:pt x="855779" y="500860"/>
                    <a:pt x="863727" y="510072"/>
                  </a:cubicBezTo>
                  <a:cubicBezTo>
                    <a:pt x="871493" y="519284"/>
                    <a:pt x="875649" y="533011"/>
                    <a:pt x="876009" y="551434"/>
                  </a:cubicBezTo>
                  <a:lnTo>
                    <a:pt x="878537" y="690873"/>
                  </a:lnTo>
                  <a:lnTo>
                    <a:pt x="847651" y="691415"/>
                  </a:lnTo>
                  <a:lnTo>
                    <a:pt x="845303" y="557214"/>
                  </a:lnTo>
                  <a:cubicBezTo>
                    <a:pt x="845123" y="546557"/>
                    <a:pt x="842775" y="538429"/>
                    <a:pt x="838077" y="533191"/>
                  </a:cubicBezTo>
                  <a:cubicBezTo>
                    <a:pt x="833381" y="527953"/>
                    <a:pt x="826337" y="525425"/>
                    <a:pt x="817125" y="525605"/>
                  </a:cubicBezTo>
                  <a:cubicBezTo>
                    <a:pt x="807915" y="525605"/>
                    <a:pt x="801051" y="528676"/>
                    <a:pt x="796537" y="534636"/>
                  </a:cubicBezTo>
                  <a:cubicBezTo>
                    <a:pt x="792021" y="540597"/>
                    <a:pt x="789853" y="549086"/>
                    <a:pt x="790033" y="560465"/>
                  </a:cubicBezTo>
                  <a:lnTo>
                    <a:pt x="792381" y="692499"/>
                  </a:lnTo>
                  <a:lnTo>
                    <a:pt x="761495" y="693040"/>
                  </a:lnTo>
                  <a:lnTo>
                    <a:pt x="756619" y="424458"/>
                  </a:lnTo>
                  <a:lnTo>
                    <a:pt x="756437" y="424458"/>
                  </a:lnTo>
                  <a:close/>
                  <a:moveTo>
                    <a:pt x="478283" y="419942"/>
                  </a:moveTo>
                  <a:lnTo>
                    <a:pt x="478283" y="420123"/>
                  </a:lnTo>
                  <a:lnTo>
                    <a:pt x="509169" y="421206"/>
                  </a:lnTo>
                  <a:lnTo>
                    <a:pt x="501402" y="639034"/>
                  </a:lnTo>
                  <a:cubicBezTo>
                    <a:pt x="501221" y="645718"/>
                    <a:pt x="502486" y="651136"/>
                    <a:pt x="505376" y="655110"/>
                  </a:cubicBezTo>
                  <a:cubicBezTo>
                    <a:pt x="508266" y="659083"/>
                    <a:pt x="512601" y="661070"/>
                    <a:pt x="518200" y="661251"/>
                  </a:cubicBezTo>
                  <a:lnTo>
                    <a:pt x="529398" y="661612"/>
                  </a:lnTo>
                  <a:lnTo>
                    <a:pt x="528314" y="690511"/>
                  </a:lnTo>
                  <a:lnTo>
                    <a:pt x="513503" y="689970"/>
                  </a:lnTo>
                  <a:cubicBezTo>
                    <a:pt x="499235" y="689428"/>
                    <a:pt x="488398" y="684551"/>
                    <a:pt x="480811" y="675520"/>
                  </a:cubicBezTo>
                  <a:cubicBezTo>
                    <a:pt x="473225" y="666308"/>
                    <a:pt x="469794" y="653665"/>
                    <a:pt x="470516" y="637589"/>
                  </a:cubicBezTo>
                  <a:close/>
                  <a:moveTo>
                    <a:pt x="56353" y="417594"/>
                  </a:moveTo>
                  <a:lnTo>
                    <a:pt x="44974" y="523438"/>
                  </a:lnTo>
                  <a:lnTo>
                    <a:pt x="87420" y="527953"/>
                  </a:lnTo>
                  <a:cubicBezTo>
                    <a:pt x="92478" y="528495"/>
                    <a:pt x="96993" y="527953"/>
                    <a:pt x="100967" y="525966"/>
                  </a:cubicBezTo>
                  <a:cubicBezTo>
                    <a:pt x="104940" y="523979"/>
                    <a:pt x="108191" y="521089"/>
                    <a:pt x="110540" y="516935"/>
                  </a:cubicBezTo>
                  <a:cubicBezTo>
                    <a:pt x="112888" y="512781"/>
                    <a:pt x="114333" y="507723"/>
                    <a:pt x="115055" y="501582"/>
                  </a:cubicBezTo>
                  <a:lnTo>
                    <a:pt x="120112" y="455163"/>
                  </a:lnTo>
                  <a:cubicBezTo>
                    <a:pt x="120835" y="448841"/>
                    <a:pt x="120474" y="443242"/>
                    <a:pt x="119029" y="438546"/>
                  </a:cubicBezTo>
                  <a:cubicBezTo>
                    <a:pt x="117584" y="433850"/>
                    <a:pt x="115236" y="430057"/>
                    <a:pt x="111804" y="427348"/>
                  </a:cubicBezTo>
                  <a:cubicBezTo>
                    <a:pt x="108372" y="424638"/>
                    <a:pt x="104038" y="423013"/>
                    <a:pt x="98980" y="422471"/>
                  </a:cubicBezTo>
                  <a:lnTo>
                    <a:pt x="56534" y="417955"/>
                  </a:lnTo>
                  <a:close/>
                  <a:moveTo>
                    <a:pt x="331077" y="412717"/>
                  </a:moveTo>
                  <a:lnTo>
                    <a:pt x="361963" y="414343"/>
                  </a:lnTo>
                  <a:lnTo>
                    <a:pt x="356364" y="515129"/>
                  </a:lnTo>
                  <a:lnTo>
                    <a:pt x="360337" y="508265"/>
                  </a:lnTo>
                  <a:cubicBezTo>
                    <a:pt x="363588" y="504111"/>
                    <a:pt x="367201" y="500679"/>
                    <a:pt x="371355" y="497789"/>
                  </a:cubicBezTo>
                  <a:cubicBezTo>
                    <a:pt x="379663" y="492009"/>
                    <a:pt x="388514" y="489481"/>
                    <a:pt x="397725" y="490022"/>
                  </a:cubicBezTo>
                  <a:cubicBezTo>
                    <a:pt x="407118" y="490564"/>
                    <a:pt x="415065" y="493274"/>
                    <a:pt x="421567" y="498512"/>
                  </a:cubicBezTo>
                  <a:cubicBezTo>
                    <a:pt x="427889" y="503569"/>
                    <a:pt x="432586" y="510794"/>
                    <a:pt x="435476" y="520186"/>
                  </a:cubicBezTo>
                  <a:cubicBezTo>
                    <a:pt x="438365" y="529578"/>
                    <a:pt x="439449" y="540596"/>
                    <a:pt x="438727" y="553601"/>
                  </a:cubicBezTo>
                  <a:lnTo>
                    <a:pt x="434572" y="627836"/>
                  </a:lnTo>
                  <a:cubicBezTo>
                    <a:pt x="433850" y="641021"/>
                    <a:pt x="431321" y="652219"/>
                    <a:pt x="427347" y="661251"/>
                  </a:cubicBezTo>
                  <a:cubicBezTo>
                    <a:pt x="423193" y="670462"/>
                    <a:pt x="417594" y="677145"/>
                    <a:pt x="410369" y="681661"/>
                  </a:cubicBezTo>
                  <a:cubicBezTo>
                    <a:pt x="403144" y="686176"/>
                    <a:pt x="394655" y="688163"/>
                    <a:pt x="384902" y="687621"/>
                  </a:cubicBezTo>
                  <a:cubicBezTo>
                    <a:pt x="375148" y="687079"/>
                    <a:pt x="366840" y="683648"/>
                    <a:pt x="359796" y="677507"/>
                  </a:cubicBezTo>
                  <a:cubicBezTo>
                    <a:pt x="356364" y="674436"/>
                    <a:pt x="353474" y="670824"/>
                    <a:pt x="351126" y="666669"/>
                  </a:cubicBezTo>
                  <a:lnTo>
                    <a:pt x="348416" y="658903"/>
                  </a:lnTo>
                  <a:lnTo>
                    <a:pt x="347152" y="682925"/>
                  </a:lnTo>
                  <a:lnTo>
                    <a:pt x="316266" y="681299"/>
                  </a:lnTo>
                  <a:lnTo>
                    <a:pt x="331077" y="413078"/>
                  </a:lnTo>
                  <a:close/>
                  <a:moveTo>
                    <a:pt x="28877" y="385462"/>
                  </a:moveTo>
                  <a:lnTo>
                    <a:pt x="48045" y="387611"/>
                  </a:lnTo>
                  <a:lnTo>
                    <a:pt x="59424" y="388875"/>
                  </a:lnTo>
                  <a:lnTo>
                    <a:pt x="100787" y="393391"/>
                  </a:lnTo>
                  <a:cubicBezTo>
                    <a:pt x="112707" y="394655"/>
                    <a:pt x="122822" y="398087"/>
                    <a:pt x="130769" y="403506"/>
                  </a:cubicBezTo>
                  <a:cubicBezTo>
                    <a:pt x="138716" y="408924"/>
                    <a:pt x="144496" y="416330"/>
                    <a:pt x="147928" y="425541"/>
                  </a:cubicBezTo>
                  <a:cubicBezTo>
                    <a:pt x="151360" y="434753"/>
                    <a:pt x="152444" y="445590"/>
                    <a:pt x="151179" y="457872"/>
                  </a:cubicBezTo>
                  <a:lnTo>
                    <a:pt x="146122" y="505195"/>
                  </a:lnTo>
                  <a:cubicBezTo>
                    <a:pt x="144857" y="517297"/>
                    <a:pt x="141426" y="527411"/>
                    <a:pt x="136007" y="535539"/>
                  </a:cubicBezTo>
                  <a:cubicBezTo>
                    <a:pt x="130589" y="543667"/>
                    <a:pt x="123364" y="549447"/>
                    <a:pt x="114513" y="553059"/>
                  </a:cubicBezTo>
                  <a:cubicBezTo>
                    <a:pt x="105663" y="556672"/>
                    <a:pt x="95187" y="557936"/>
                    <a:pt x="83266" y="556491"/>
                  </a:cubicBezTo>
                  <a:lnTo>
                    <a:pt x="41904" y="551976"/>
                  </a:lnTo>
                  <a:lnTo>
                    <a:pt x="30706" y="655471"/>
                  </a:lnTo>
                  <a:lnTo>
                    <a:pt x="0" y="652220"/>
                  </a:lnTo>
                  <a:close/>
                  <a:moveTo>
                    <a:pt x="28899" y="385263"/>
                  </a:moveTo>
                  <a:lnTo>
                    <a:pt x="28877" y="385462"/>
                  </a:lnTo>
                  <a:lnTo>
                    <a:pt x="28719" y="385444"/>
                  </a:lnTo>
                  <a:close/>
                  <a:moveTo>
                    <a:pt x="539333" y="121738"/>
                  </a:moveTo>
                  <a:lnTo>
                    <a:pt x="539513" y="121919"/>
                  </a:lnTo>
                  <a:cubicBezTo>
                    <a:pt x="531024" y="121738"/>
                    <a:pt x="524341" y="124809"/>
                    <a:pt x="519465" y="130950"/>
                  </a:cubicBezTo>
                  <a:cubicBezTo>
                    <a:pt x="514587" y="137271"/>
                    <a:pt x="512059" y="146302"/>
                    <a:pt x="511698" y="158223"/>
                  </a:cubicBezTo>
                  <a:lnTo>
                    <a:pt x="511156" y="177369"/>
                  </a:lnTo>
                  <a:lnTo>
                    <a:pt x="565341" y="178814"/>
                  </a:lnTo>
                  <a:lnTo>
                    <a:pt x="565885" y="157140"/>
                  </a:lnTo>
                  <a:cubicBezTo>
                    <a:pt x="566245" y="146122"/>
                    <a:pt x="564077" y="137452"/>
                    <a:pt x="559381" y="131311"/>
                  </a:cubicBezTo>
                  <a:cubicBezTo>
                    <a:pt x="554865" y="125170"/>
                    <a:pt x="548183" y="121919"/>
                    <a:pt x="539333" y="121738"/>
                  </a:cubicBezTo>
                  <a:close/>
                  <a:moveTo>
                    <a:pt x="948981" y="119209"/>
                  </a:moveTo>
                  <a:cubicBezTo>
                    <a:pt x="940491" y="119570"/>
                    <a:pt x="933989" y="123002"/>
                    <a:pt x="929653" y="129685"/>
                  </a:cubicBezTo>
                  <a:cubicBezTo>
                    <a:pt x="925317" y="136368"/>
                    <a:pt x="923331" y="145579"/>
                    <a:pt x="923693" y="157500"/>
                  </a:cubicBezTo>
                  <a:lnTo>
                    <a:pt x="924415" y="176646"/>
                  </a:lnTo>
                  <a:lnTo>
                    <a:pt x="978421" y="174479"/>
                  </a:lnTo>
                  <a:lnTo>
                    <a:pt x="977517" y="152804"/>
                  </a:lnTo>
                  <a:cubicBezTo>
                    <a:pt x="976977" y="141786"/>
                    <a:pt x="974265" y="133297"/>
                    <a:pt x="969389" y="127517"/>
                  </a:cubicBezTo>
                  <a:cubicBezTo>
                    <a:pt x="964333" y="121737"/>
                    <a:pt x="957469" y="119028"/>
                    <a:pt x="948799" y="119389"/>
                  </a:cubicBezTo>
                  <a:close/>
                  <a:moveTo>
                    <a:pt x="722841" y="96140"/>
                  </a:moveTo>
                  <a:lnTo>
                    <a:pt x="722841" y="126073"/>
                  </a:lnTo>
                  <a:cubicBezTo>
                    <a:pt x="722841" y="126073"/>
                    <a:pt x="721577" y="126073"/>
                    <a:pt x="721037" y="126073"/>
                  </a:cubicBezTo>
                  <a:cubicBezTo>
                    <a:pt x="720495" y="126073"/>
                    <a:pt x="719591" y="126073"/>
                    <a:pt x="718869" y="126073"/>
                  </a:cubicBezTo>
                  <a:cubicBezTo>
                    <a:pt x="702793" y="126073"/>
                    <a:pt x="689969" y="129866"/>
                    <a:pt x="680577" y="137452"/>
                  </a:cubicBezTo>
                  <a:cubicBezTo>
                    <a:pt x="671185" y="145038"/>
                    <a:pt x="666309" y="155875"/>
                    <a:pt x="665585" y="169783"/>
                  </a:cubicBezTo>
                  <a:lnTo>
                    <a:pt x="665045" y="290979"/>
                  </a:lnTo>
                  <a:lnTo>
                    <a:pt x="634157" y="290979"/>
                  </a:lnTo>
                  <a:cubicBezTo>
                    <a:pt x="634157" y="290979"/>
                    <a:pt x="635061" y="99161"/>
                    <a:pt x="635061" y="99161"/>
                  </a:cubicBezTo>
                  <a:lnTo>
                    <a:pt x="665947" y="99161"/>
                  </a:lnTo>
                  <a:cubicBezTo>
                    <a:pt x="665947" y="99161"/>
                    <a:pt x="665947" y="127518"/>
                    <a:pt x="665947" y="127518"/>
                  </a:cubicBezTo>
                  <a:lnTo>
                    <a:pt x="673713" y="117223"/>
                  </a:lnTo>
                  <a:cubicBezTo>
                    <a:pt x="678049" y="112707"/>
                    <a:pt x="682925" y="108914"/>
                    <a:pt x="688163" y="105663"/>
                  </a:cubicBezTo>
                  <a:close/>
                  <a:moveTo>
                    <a:pt x="722841" y="96090"/>
                  </a:moveTo>
                  <a:lnTo>
                    <a:pt x="723023" y="96090"/>
                  </a:lnTo>
                  <a:lnTo>
                    <a:pt x="722841" y="96140"/>
                  </a:lnTo>
                  <a:close/>
                  <a:moveTo>
                    <a:pt x="818753" y="94645"/>
                  </a:moveTo>
                  <a:lnTo>
                    <a:pt x="819113" y="94826"/>
                  </a:lnTo>
                  <a:cubicBezTo>
                    <a:pt x="833925" y="94645"/>
                    <a:pt x="845305" y="98980"/>
                    <a:pt x="853069" y="108372"/>
                  </a:cubicBezTo>
                  <a:cubicBezTo>
                    <a:pt x="860837" y="117584"/>
                    <a:pt x="864991" y="131311"/>
                    <a:pt x="865171" y="149734"/>
                  </a:cubicBezTo>
                  <a:lnTo>
                    <a:pt x="867521" y="289173"/>
                  </a:lnTo>
                  <a:lnTo>
                    <a:pt x="836633" y="289715"/>
                  </a:lnTo>
                  <a:lnTo>
                    <a:pt x="834285" y="155514"/>
                  </a:lnTo>
                  <a:cubicBezTo>
                    <a:pt x="834285" y="144857"/>
                    <a:pt x="831757" y="136730"/>
                    <a:pt x="827061" y="131492"/>
                  </a:cubicBezTo>
                  <a:cubicBezTo>
                    <a:pt x="822365" y="126254"/>
                    <a:pt x="815501" y="123725"/>
                    <a:pt x="806109" y="123725"/>
                  </a:cubicBezTo>
                  <a:cubicBezTo>
                    <a:pt x="796897" y="123725"/>
                    <a:pt x="790033" y="126795"/>
                    <a:pt x="785517" y="132575"/>
                  </a:cubicBezTo>
                  <a:cubicBezTo>
                    <a:pt x="781001" y="138355"/>
                    <a:pt x="778835" y="147025"/>
                    <a:pt x="779017" y="158585"/>
                  </a:cubicBezTo>
                  <a:lnTo>
                    <a:pt x="781183" y="290438"/>
                  </a:lnTo>
                  <a:lnTo>
                    <a:pt x="750297" y="290979"/>
                  </a:lnTo>
                  <a:lnTo>
                    <a:pt x="747045" y="99341"/>
                  </a:lnTo>
                  <a:lnTo>
                    <a:pt x="777933" y="98799"/>
                  </a:lnTo>
                  <a:lnTo>
                    <a:pt x="778293" y="123364"/>
                  </a:lnTo>
                  <a:lnTo>
                    <a:pt x="782085" y="115416"/>
                  </a:lnTo>
                  <a:cubicBezTo>
                    <a:pt x="784977" y="110901"/>
                    <a:pt x="788409" y="107108"/>
                    <a:pt x="792021" y="104037"/>
                  </a:cubicBezTo>
                  <a:cubicBezTo>
                    <a:pt x="799425" y="98077"/>
                    <a:pt x="808457" y="94826"/>
                    <a:pt x="818753" y="94645"/>
                  </a:cubicBezTo>
                  <a:close/>
                  <a:moveTo>
                    <a:pt x="540236" y="93742"/>
                  </a:moveTo>
                  <a:cubicBezTo>
                    <a:pt x="552337" y="94103"/>
                    <a:pt x="562813" y="96813"/>
                    <a:pt x="571121" y="101870"/>
                  </a:cubicBezTo>
                  <a:cubicBezTo>
                    <a:pt x="579611" y="106927"/>
                    <a:pt x="585933" y="114152"/>
                    <a:pt x="590087" y="123544"/>
                  </a:cubicBezTo>
                  <a:cubicBezTo>
                    <a:pt x="594421" y="132937"/>
                    <a:pt x="596229" y="144316"/>
                    <a:pt x="595867" y="157501"/>
                  </a:cubicBezTo>
                  <a:lnTo>
                    <a:pt x="594603" y="206630"/>
                  </a:lnTo>
                  <a:lnTo>
                    <a:pt x="510434" y="204462"/>
                  </a:lnTo>
                  <a:lnTo>
                    <a:pt x="509892" y="228123"/>
                  </a:lnTo>
                  <a:cubicBezTo>
                    <a:pt x="509530" y="238780"/>
                    <a:pt x="511878" y="247269"/>
                    <a:pt x="516575" y="253410"/>
                  </a:cubicBezTo>
                  <a:cubicBezTo>
                    <a:pt x="521271" y="259551"/>
                    <a:pt x="528134" y="262622"/>
                    <a:pt x="537165" y="262983"/>
                  </a:cubicBezTo>
                  <a:cubicBezTo>
                    <a:pt x="545473" y="263164"/>
                    <a:pt x="552157" y="260996"/>
                    <a:pt x="556853" y="256481"/>
                  </a:cubicBezTo>
                  <a:cubicBezTo>
                    <a:pt x="561549" y="251965"/>
                    <a:pt x="564077" y="245463"/>
                    <a:pt x="564257" y="237154"/>
                  </a:cubicBezTo>
                  <a:lnTo>
                    <a:pt x="564257" y="235890"/>
                  </a:lnTo>
                  <a:cubicBezTo>
                    <a:pt x="564257" y="235890"/>
                    <a:pt x="594421" y="236613"/>
                    <a:pt x="594421" y="236613"/>
                  </a:cubicBezTo>
                  <a:lnTo>
                    <a:pt x="594421" y="237877"/>
                  </a:lnTo>
                  <a:cubicBezTo>
                    <a:pt x="593881" y="255397"/>
                    <a:pt x="588641" y="268944"/>
                    <a:pt x="578527" y="278336"/>
                  </a:cubicBezTo>
                  <a:cubicBezTo>
                    <a:pt x="568413" y="287728"/>
                    <a:pt x="554325" y="292063"/>
                    <a:pt x="536443" y="291702"/>
                  </a:cubicBezTo>
                  <a:cubicBezTo>
                    <a:pt x="524160" y="291341"/>
                    <a:pt x="513685" y="288631"/>
                    <a:pt x="505195" y="283393"/>
                  </a:cubicBezTo>
                  <a:cubicBezTo>
                    <a:pt x="496706" y="278155"/>
                    <a:pt x="490204" y="270750"/>
                    <a:pt x="485869" y="260996"/>
                  </a:cubicBezTo>
                  <a:cubicBezTo>
                    <a:pt x="481534" y="251423"/>
                    <a:pt x="479548" y="239864"/>
                    <a:pt x="479909" y="226317"/>
                  </a:cubicBezTo>
                  <a:lnTo>
                    <a:pt x="481715" y="159668"/>
                  </a:lnTo>
                  <a:cubicBezTo>
                    <a:pt x="482076" y="145399"/>
                    <a:pt x="484605" y="133298"/>
                    <a:pt x="489482" y="123364"/>
                  </a:cubicBezTo>
                  <a:cubicBezTo>
                    <a:pt x="494178" y="113430"/>
                    <a:pt x="500861" y="105844"/>
                    <a:pt x="509530" y="100967"/>
                  </a:cubicBezTo>
                  <a:cubicBezTo>
                    <a:pt x="518200" y="95909"/>
                    <a:pt x="528496" y="93561"/>
                    <a:pt x="540417" y="93923"/>
                  </a:cubicBezTo>
                  <a:close/>
                  <a:moveTo>
                    <a:pt x="947827" y="91053"/>
                  </a:moveTo>
                  <a:lnTo>
                    <a:pt x="979143" y="96993"/>
                  </a:lnTo>
                  <a:cubicBezTo>
                    <a:pt x="987813" y="101508"/>
                    <a:pt x="994677" y="108372"/>
                    <a:pt x="999553" y="117403"/>
                  </a:cubicBezTo>
                  <a:cubicBezTo>
                    <a:pt x="1004429" y="126434"/>
                    <a:pt x="1007141" y="137632"/>
                    <a:pt x="1007681" y="150817"/>
                  </a:cubicBezTo>
                  <a:lnTo>
                    <a:pt x="1009669" y="199946"/>
                  </a:lnTo>
                  <a:lnTo>
                    <a:pt x="925499" y="203378"/>
                  </a:lnTo>
                  <a:lnTo>
                    <a:pt x="926401" y="227039"/>
                  </a:lnTo>
                  <a:cubicBezTo>
                    <a:pt x="926763" y="237696"/>
                    <a:pt x="929653" y="246004"/>
                    <a:pt x="934891" y="251784"/>
                  </a:cubicBezTo>
                  <a:cubicBezTo>
                    <a:pt x="940129" y="257564"/>
                    <a:pt x="947173" y="260273"/>
                    <a:pt x="956205" y="259912"/>
                  </a:cubicBezTo>
                  <a:cubicBezTo>
                    <a:pt x="964513" y="259551"/>
                    <a:pt x="971015" y="257022"/>
                    <a:pt x="975349" y="252145"/>
                  </a:cubicBezTo>
                  <a:cubicBezTo>
                    <a:pt x="979685" y="247269"/>
                    <a:pt x="981853" y="240766"/>
                    <a:pt x="981491" y="232458"/>
                  </a:cubicBezTo>
                  <a:lnTo>
                    <a:pt x="981491" y="231194"/>
                  </a:lnTo>
                  <a:cubicBezTo>
                    <a:pt x="981491" y="231194"/>
                    <a:pt x="1011473" y="229929"/>
                    <a:pt x="1011473" y="229929"/>
                  </a:cubicBezTo>
                  <a:lnTo>
                    <a:pt x="1011473" y="231194"/>
                  </a:lnTo>
                  <a:cubicBezTo>
                    <a:pt x="1012197" y="248714"/>
                    <a:pt x="1007861" y="262621"/>
                    <a:pt x="998469" y="272556"/>
                  </a:cubicBezTo>
                  <a:cubicBezTo>
                    <a:pt x="989077" y="282490"/>
                    <a:pt x="975349" y="287908"/>
                    <a:pt x="957289" y="288631"/>
                  </a:cubicBezTo>
                  <a:cubicBezTo>
                    <a:pt x="945005" y="289173"/>
                    <a:pt x="934349" y="287005"/>
                    <a:pt x="925499" y="282490"/>
                  </a:cubicBezTo>
                  <a:cubicBezTo>
                    <a:pt x="916649" y="277793"/>
                    <a:pt x="909605" y="270930"/>
                    <a:pt x="904727" y="261538"/>
                  </a:cubicBezTo>
                  <a:cubicBezTo>
                    <a:pt x="899851" y="252145"/>
                    <a:pt x="896961" y="240766"/>
                    <a:pt x="896419" y="227401"/>
                  </a:cubicBezTo>
                  <a:lnTo>
                    <a:pt x="893709" y="160752"/>
                  </a:lnTo>
                  <a:cubicBezTo>
                    <a:pt x="893169" y="146483"/>
                    <a:pt x="894793" y="134200"/>
                    <a:pt x="898947" y="123905"/>
                  </a:cubicBezTo>
                  <a:cubicBezTo>
                    <a:pt x="903101" y="113610"/>
                    <a:pt x="909243" y="105662"/>
                    <a:pt x="917553" y="100063"/>
                  </a:cubicBezTo>
                  <a:close/>
                  <a:moveTo>
                    <a:pt x="947715" y="91032"/>
                  </a:moveTo>
                  <a:lnTo>
                    <a:pt x="947897" y="91032"/>
                  </a:lnTo>
                  <a:lnTo>
                    <a:pt x="947827" y="91053"/>
                  </a:lnTo>
                  <a:close/>
                  <a:moveTo>
                    <a:pt x="250159" y="82543"/>
                  </a:moveTo>
                  <a:lnTo>
                    <a:pt x="280865" y="84530"/>
                  </a:lnTo>
                  <a:lnTo>
                    <a:pt x="279239" y="109094"/>
                  </a:lnTo>
                  <a:lnTo>
                    <a:pt x="283754" y="101508"/>
                  </a:lnTo>
                  <a:cubicBezTo>
                    <a:pt x="287006" y="97173"/>
                    <a:pt x="290618" y="93742"/>
                    <a:pt x="294591" y="91032"/>
                  </a:cubicBezTo>
                  <a:cubicBezTo>
                    <a:pt x="302539" y="85614"/>
                    <a:pt x="311751" y="83265"/>
                    <a:pt x="322046" y="83988"/>
                  </a:cubicBezTo>
                  <a:lnTo>
                    <a:pt x="321865" y="83807"/>
                  </a:lnTo>
                  <a:cubicBezTo>
                    <a:pt x="336676" y="84891"/>
                    <a:pt x="347694" y="90310"/>
                    <a:pt x="354738" y="100063"/>
                  </a:cubicBezTo>
                  <a:cubicBezTo>
                    <a:pt x="361782" y="109817"/>
                    <a:pt x="364672" y="123905"/>
                    <a:pt x="363408" y="142328"/>
                  </a:cubicBezTo>
                  <a:lnTo>
                    <a:pt x="354016" y="281406"/>
                  </a:lnTo>
                  <a:lnTo>
                    <a:pt x="323310" y="279419"/>
                  </a:lnTo>
                  <a:lnTo>
                    <a:pt x="332341" y="145399"/>
                  </a:lnTo>
                  <a:cubicBezTo>
                    <a:pt x="333064" y="134742"/>
                    <a:pt x="331257" y="126614"/>
                    <a:pt x="327103" y="120835"/>
                  </a:cubicBezTo>
                  <a:cubicBezTo>
                    <a:pt x="322949" y="115055"/>
                    <a:pt x="316085" y="111984"/>
                    <a:pt x="306873" y="111442"/>
                  </a:cubicBezTo>
                  <a:cubicBezTo>
                    <a:pt x="297662" y="110900"/>
                    <a:pt x="290618" y="113248"/>
                    <a:pt x="285560" y="118667"/>
                  </a:cubicBezTo>
                  <a:cubicBezTo>
                    <a:pt x="280503" y="124086"/>
                    <a:pt x="277613" y="132575"/>
                    <a:pt x="276891" y="144135"/>
                  </a:cubicBezTo>
                  <a:lnTo>
                    <a:pt x="268040" y="275807"/>
                  </a:lnTo>
                  <a:lnTo>
                    <a:pt x="237335" y="273820"/>
                  </a:lnTo>
                  <a:close/>
                  <a:moveTo>
                    <a:pt x="405672" y="36141"/>
                  </a:moveTo>
                  <a:lnTo>
                    <a:pt x="436198" y="37569"/>
                  </a:lnTo>
                  <a:lnTo>
                    <a:pt x="433670" y="93381"/>
                  </a:lnTo>
                  <a:lnTo>
                    <a:pt x="465820" y="94826"/>
                  </a:lnTo>
                  <a:lnTo>
                    <a:pt x="464556" y="123725"/>
                  </a:lnTo>
                  <a:lnTo>
                    <a:pt x="432405" y="122280"/>
                  </a:lnTo>
                  <a:lnTo>
                    <a:pt x="427167" y="235168"/>
                  </a:lnTo>
                  <a:cubicBezTo>
                    <a:pt x="426806" y="242031"/>
                    <a:pt x="428071" y="247450"/>
                    <a:pt x="430961" y="251423"/>
                  </a:cubicBezTo>
                  <a:cubicBezTo>
                    <a:pt x="433850" y="255397"/>
                    <a:pt x="438185" y="257384"/>
                    <a:pt x="444146" y="257745"/>
                  </a:cubicBezTo>
                  <a:lnTo>
                    <a:pt x="458415" y="258468"/>
                  </a:lnTo>
                  <a:lnTo>
                    <a:pt x="457150" y="287367"/>
                  </a:lnTo>
                  <a:lnTo>
                    <a:pt x="439088" y="286464"/>
                  </a:lnTo>
                  <a:cubicBezTo>
                    <a:pt x="423555" y="285741"/>
                    <a:pt x="412357" y="280865"/>
                    <a:pt x="405673" y="272014"/>
                  </a:cubicBezTo>
                  <a:cubicBezTo>
                    <a:pt x="398991" y="263164"/>
                    <a:pt x="395920" y="250340"/>
                    <a:pt x="396642" y="233542"/>
                  </a:cubicBezTo>
                  <a:lnTo>
                    <a:pt x="401881" y="120835"/>
                  </a:lnTo>
                  <a:lnTo>
                    <a:pt x="382193" y="119932"/>
                  </a:lnTo>
                  <a:lnTo>
                    <a:pt x="383457" y="91033"/>
                  </a:lnTo>
                  <a:lnTo>
                    <a:pt x="403145" y="91936"/>
                  </a:lnTo>
                  <a:close/>
                  <a:moveTo>
                    <a:pt x="405312" y="36124"/>
                  </a:moveTo>
                  <a:lnTo>
                    <a:pt x="405673" y="36124"/>
                  </a:lnTo>
                  <a:lnTo>
                    <a:pt x="405672" y="36141"/>
                  </a:lnTo>
                  <a:close/>
                  <a:moveTo>
                    <a:pt x="1075413" y="31608"/>
                  </a:moveTo>
                  <a:lnTo>
                    <a:pt x="1078845" y="87239"/>
                  </a:lnTo>
                  <a:lnTo>
                    <a:pt x="1110997" y="85252"/>
                  </a:lnTo>
                  <a:lnTo>
                    <a:pt x="1112803" y="114151"/>
                  </a:lnTo>
                  <a:lnTo>
                    <a:pt x="1080653" y="116138"/>
                  </a:lnTo>
                  <a:lnTo>
                    <a:pt x="1087697" y="229026"/>
                  </a:lnTo>
                  <a:cubicBezTo>
                    <a:pt x="1088057" y="235890"/>
                    <a:pt x="1090045" y="241128"/>
                    <a:pt x="1093115" y="244740"/>
                  </a:cubicBezTo>
                  <a:cubicBezTo>
                    <a:pt x="1096365" y="248352"/>
                    <a:pt x="1100881" y="249978"/>
                    <a:pt x="1106841" y="249617"/>
                  </a:cubicBezTo>
                  <a:lnTo>
                    <a:pt x="1121111" y="248714"/>
                  </a:lnTo>
                  <a:lnTo>
                    <a:pt x="1122917" y="277613"/>
                  </a:lnTo>
                  <a:lnTo>
                    <a:pt x="1104855" y="278697"/>
                  </a:lnTo>
                  <a:cubicBezTo>
                    <a:pt x="1089321" y="279600"/>
                    <a:pt x="1077761" y="276168"/>
                    <a:pt x="1069995" y="268040"/>
                  </a:cubicBezTo>
                  <a:cubicBezTo>
                    <a:pt x="1062229" y="259912"/>
                    <a:pt x="1057893" y="247449"/>
                    <a:pt x="1056809" y="230832"/>
                  </a:cubicBezTo>
                  <a:lnTo>
                    <a:pt x="1049765" y="118125"/>
                  </a:lnTo>
                  <a:lnTo>
                    <a:pt x="1030077" y="119390"/>
                  </a:lnTo>
                  <a:lnTo>
                    <a:pt x="1028273" y="90490"/>
                  </a:lnTo>
                  <a:lnTo>
                    <a:pt x="1047961" y="89226"/>
                  </a:lnTo>
                  <a:lnTo>
                    <a:pt x="1044529" y="33595"/>
                  </a:lnTo>
                  <a:lnTo>
                    <a:pt x="1044709" y="33595"/>
                  </a:lnTo>
                  <a:close/>
                  <a:moveTo>
                    <a:pt x="190734" y="0"/>
                  </a:moveTo>
                  <a:lnTo>
                    <a:pt x="221440" y="2709"/>
                  </a:lnTo>
                  <a:lnTo>
                    <a:pt x="198321" y="270208"/>
                  </a:lnTo>
                  <a:lnTo>
                    <a:pt x="167615" y="267679"/>
                  </a:lnTo>
                  <a:close/>
                </a:path>
              </a:pathLst>
            </a:custGeom>
            <a:noFill/>
            <a:ln w="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Shape 264">
              <a:extLst>
                <a:ext uri="{FF2B5EF4-FFF2-40B4-BE49-F238E27FC236}">
                  <a16:creationId xmlns:a16="http://schemas.microsoft.com/office/drawing/2014/main" id="{4C0C82ED-5FD7-DC89-F208-17DA383C5BD6}"/>
                </a:ext>
              </a:extLst>
            </p:cNvPr>
            <p:cNvSpPr/>
            <p:nvPr/>
          </p:nvSpPr>
          <p:spPr>
            <a:xfrm>
              <a:off x="18079822" y="-945853"/>
              <a:ext cx="1493190" cy="1293660"/>
            </a:xfrm>
            <a:custGeom>
              <a:avLst/>
              <a:gdLst>
                <a:gd name="connsiteX0" fmla="*/ 650056 w 1493190"/>
                <a:gd name="connsiteY0" fmla="*/ 1089777 h 1293660"/>
                <a:gd name="connsiteX1" fmla="*/ 633436 w 1493190"/>
                <a:gd name="connsiteY1" fmla="*/ 1104046 h 1293660"/>
                <a:gd name="connsiteX2" fmla="*/ 633618 w 1493190"/>
                <a:gd name="connsiteY2" fmla="*/ 1132404 h 1293660"/>
                <a:gd name="connsiteX3" fmla="*/ 638496 w 1493190"/>
                <a:gd name="connsiteY3" fmla="*/ 1151008 h 1293660"/>
                <a:gd name="connsiteX4" fmla="*/ 690876 w 1493190"/>
                <a:gd name="connsiteY4" fmla="*/ 1137280 h 1293660"/>
                <a:gd name="connsiteX5" fmla="*/ 685456 w 1493190"/>
                <a:gd name="connsiteY5" fmla="*/ 1116328 h 1293660"/>
                <a:gd name="connsiteX6" fmla="*/ 672090 w 1493190"/>
                <a:gd name="connsiteY6" fmla="*/ 1093390 h 1293660"/>
                <a:gd name="connsiteX7" fmla="*/ 650236 w 1493190"/>
                <a:gd name="connsiteY7" fmla="*/ 1089777 h 1293660"/>
                <a:gd name="connsiteX8" fmla="*/ 674800 w 1493190"/>
                <a:gd name="connsiteY8" fmla="*/ 1061420 h 1293660"/>
                <a:gd name="connsiteX9" fmla="*/ 699184 w 1493190"/>
                <a:gd name="connsiteY9" fmla="*/ 1076953 h 1293660"/>
                <a:gd name="connsiteX10" fmla="*/ 714356 w 1493190"/>
                <a:gd name="connsiteY10" fmla="*/ 1107839 h 1293660"/>
                <a:gd name="connsiteX11" fmla="*/ 726818 w 1493190"/>
                <a:gd name="connsiteY11" fmla="*/ 1155343 h 1293660"/>
                <a:gd name="connsiteX12" fmla="*/ 645358 w 1493190"/>
                <a:gd name="connsiteY12" fmla="*/ 1176836 h 1293660"/>
                <a:gd name="connsiteX13" fmla="*/ 651320 w 1493190"/>
                <a:gd name="connsiteY13" fmla="*/ 1199775 h 1293660"/>
                <a:gd name="connsiteX14" fmla="*/ 664864 w 1493190"/>
                <a:gd name="connsiteY14" fmla="*/ 1222172 h 1293660"/>
                <a:gd name="connsiteX15" fmla="*/ 687262 w 1493190"/>
                <a:gd name="connsiteY15" fmla="*/ 1225604 h 1293660"/>
                <a:gd name="connsiteX16" fmla="*/ 704420 w 1493190"/>
                <a:gd name="connsiteY16" fmla="*/ 1213863 h 1293660"/>
                <a:gd name="connsiteX17" fmla="*/ 706228 w 1493190"/>
                <a:gd name="connsiteY17" fmla="*/ 1193273 h 1293660"/>
                <a:gd name="connsiteX18" fmla="*/ 705866 w 1493190"/>
                <a:gd name="connsiteY18" fmla="*/ 1192008 h 1293660"/>
                <a:gd name="connsiteX19" fmla="*/ 734946 w 1493190"/>
                <a:gd name="connsiteY19" fmla="*/ 1184422 h 1293660"/>
                <a:gd name="connsiteX20" fmla="*/ 735308 w 1493190"/>
                <a:gd name="connsiteY20" fmla="*/ 1185687 h 1293660"/>
                <a:gd name="connsiteX21" fmla="*/ 731334 w 1493190"/>
                <a:gd name="connsiteY21" fmla="*/ 1228855 h 1293660"/>
                <a:gd name="connsiteX22" fmla="*/ 694668 w 1493190"/>
                <a:gd name="connsiteY22" fmla="*/ 1253419 h 1293660"/>
                <a:gd name="connsiteX23" fmla="*/ 662336 w 1493190"/>
                <a:gd name="connsiteY23" fmla="*/ 1254142 h 1293660"/>
                <a:gd name="connsiteX24" fmla="*/ 637412 w 1493190"/>
                <a:gd name="connsiteY24" fmla="*/ 1238067 h 1293660"/>
                <a:gd name="connsiteX25" fmla="*/ 621878 w 1493190"/>
                <a:gd name="connsiteY25" fmla="*/ 1206458 h 1293660"/>
                <a:gd name="connsiteX26" fmla="*/ 604900 w 1493190"/>
                <a:gd name="connsiteY26" fmla="*/ 1141977 h 1293660"/>
                <a:gd name="connsiteX27" fmla="*/ 602190 w 1493190"/>
                <a:gd name="connsiteY27" fmla="*/ 1104949 h 1293660"/>
                <a:gd name="connsiteX28" fmla="*/ 615196 w 1493190"/>
                <a:gd name="connsiteY28" fmla="*/ 1077676 h 1293660"/>
                <a:gd name="connsiteX29" fmla="*/ 642828 w 1493190"/>
                <a:gd name="connsiteY29" fmla="*/ 1062323 h 1293660"/>
                <a:gd name="connsiteX30" fmla="*/ 674800 w 1493190"/>
                <a:gd name="connsiteY30" fmla="*/ 1061420 h 1293660"/>
                <a:gd name="connsiteX31" fmla="*/ 514768 w 1493190"/>
                <a:gd name="connsiteY31" fmla="*/ 1023309 h 1293660"/>
                <a:gd name="connsiteX32" fmla="*/ 540236 w 1493190"/>
                <a:gd name="connsiteY32" fmla="*/ 1039023 h 1293660"/>
                <a:gd name="connsiteX33" fmla="*/ 555048 w 1493190"/>
                <a:gd name="connsiteY33" fmla="*/ 1070993 h 1293660"/>
                <a:gd name="connsiteX34" fmla="*/ 558300 w 1493190"/>
                <a:gd name="connsiteY34" fmla="*/ 1084720 h 1293660"/>
                <a:gd name="connsiteX35" fmla="*/ 528496 w 1493190"/>
                <a:gd name="connsiteY35" fmla="*/ 1091764 h 1293660"/>
                <a:gd name="connsiteX36" fmla="*/ 525426 w 1493190"/>
                <a:gd name="connsiteY36" fmla="*/ 1078760 h 1293660"/>
                <a:gd name="connsiteX37" fmla="*/ 511518 w 1493190"/>
                <a:gd name="connsiteY37" fmla="*/ 1055640 h 1293660"/>
                <a:gd name="connsiteX38" fmla="*/ 485870 w 1493190"/>
                <a:gd name="connsiteY38" fmla="*/ 1052751 h 1293660"/>
                <a:gd name="connsiteX39" fmla="*/ 462752 w 1493190"/>
                <a:gd name="connsiteY39" fmla="*/ 1066658 h 1293660"/>
                <a:gd name="connsiteX40" fmla="*/ 459860 w 1493190"/>
                <a:gd name="connsiteY40" fmla="*/ 1092126 h 1293660"/>
                <a:gd name="connsiteX41" fmla="*/ 463292 w 1493190"/>
                <a:gd name="connsiteY41" fmla="*/ 1106756 h 1293660"/>
                <a:gd name="connsiteX42" fmla="*/ 473046 w 1493190"/>
                <a:gd name="connsiteY42" fmla="*/ 1124096 h 1293660"/>
                <a:gd name="connsiteX43" fmla="*/ 489122 w 1493190"/>
                <a:gd name="connsiteY43" fmla="*/ 1133307 h 1293660"/>
                <a:gd name="connsiteX44" fmla="*/ 513324 w 1493190"/>
                <a:gd name="connsiteY44" fmla="*/ 1139448 h 1293660"/>
                <a:gd name="connsiteX45" fmla="*/ 516216 w 1493190"/>
                <a:gd name="connsiteY45" fmla="*/ 1139990 h 1293660"/>
                <a:gd name="connsiteX46" fmla="*/ 519104 w 1493190"/>
                <a:gd name="connsiteY46" fmla="*/ 1140532 h 1293660"/>
                <a:gd name="connsiteX47" fmla="*/ 520730 w 1493190"/>
                <a:gd name="connsiteY47" fmla="*/ 1140893 h 1293660"/>
                <a:gd name="connsiteX48" fmla="*/ 522356 w 1493190"/>
                <a:gd name="connsiteY48" fmla="*/ 1141255 h 1293660"/>
                <a:gd name="connsiteX49" fmla="*/ 550894 w 1493190"/>
                <a:gd name="connsiteY49" fmla="*/ 1149563 h 1293660"/>
                <a:gd name="connsiteX50" fmla="*/ 571846 w 1493190"/>
                <a:gd name="connsiteY50" fmla="*/ 1165096 h 1293660"/>
                <a:gd name="connsiteX51" fmla="*/ 585754 w 1493190"/>
                <a:gd name="connsiteY51" fmla="*/ 1194537 h 1293660"/>
                <a:gd name="connsiteX52" fmla="*/ 590448 w 1493190"/>
                <a:gd name="connsiteY52" fmla="*/ 1214586 h 1293660"/>
                <a:gd name="connsiteX53" fmla="*/ 591352 w 1493190"/>
                <a:gd name="connsiteY53" fmla="*/ 1249988 h 1293660"/>
                <a:gd name="connsiteX54" fmla="*/ 575276 w 1493190"/>
                <a:gd name="connsiteY54" fmla="*/ 1275636 h 1293660"/>
                <a:gd name="connsiteX55" fmla="*/ 542404 w 1493190"/>
                <a:gd name="connsiteY55" fmla="*/ 1290808 h 1293660"/>
                <a:gd name="connsiteX56" fmla="*/ 505738 w 1493190"/>
                <a:gd name="connsiteY56" fmla="*/ 1292072 h 1293660"/>
                <a:gd name="connsiteX57" fmla="*/ 479548 w 1493190"/>
                <a:gd name="connsiteY57" fmla="*/ 1276358 h 1293660"/>
                <a:gd name="connsiteX58" fmla="*/ 464376 w 1493190"/>
                <a:gd name="connsiteY58" fmla="*/ 1244208 h 1293660"/>
                <a:gd name="connsiteX59" fmla="*/ 461306 w 1493190"/>
                <a:gd name="connsiteY59" fmla="*/ 1231203 h 1293660"/>
                <a:gd name="connsiteX60" fmla="*/ 491108 w 1493190"/>
                <a:gd name="connsiteY60" fmla="*/ 1224159 h 1293660"/>
                <a:gd name="connsiteX61" fmla="*/ 493998 w 1493190"/>
                <a:gd name="connsiteY61" fmla="*/ 1236622 h 1293660"/>
                <a:gd name="connsiteX62" fmla="*/ 508448 w 1493190"/>
                <a:gd name="connsiteY62" fmla="*/ 1259561 h 1293660"/>
                <a:gd name="connsiteX63" fmla="*/ 535720 w 1493190"/>
                <a:gd name="connsiteY63" fmla="*/ 1262090 h 1293660"/>
                <a:gd name="connsiteX64" fmla="*/ 558300 w 1493190"/>
                <a:gd name="connsiteY64" fmla="*/ 1247820 h 1293660"/>
                <a:gd name="connsiteX65" fmla="*/ 560648 w 1493190"/>
                <a:gd name="connsiteY65" fmla="*/ 1220908 h 1293660"/>
                <a:gd name="connsiteX66" fmla="*/ 556132 w 1493190"/>
                <a:gd name="connsiteY66" fmla="*/ 1201582 h 1293660"/>
                <a:gd name="connsiteX67" fmla="*/ 546560 w 1493190"/>
                <a:gd name="connsiteY67" fmla="*/ 1184061 h 1293660"/>
                <a:gd name="connsiteX68" fmla="*/ 530484 w 1493190"/>
                <a:gd name="connsiteY68" fmla="*/ 1174127 h 1293660"/>
                <a:gd name="connsiteX69" fmla="*/ 506822 w 1493190"/>
                <a:gd name="connsiteY69" fmla="*/ 1167806 h 1293660"/>
                <a:gd name="connsiteX70" fmla="*/ 505920 w 1493190"/>
                <a:gd name="connsiteY70" fmla="*/ 1167806 h 1293660"/>
                <a:gd name="connsiteX71" fmla="*/ 505016 w 1493190"/>
                <a:gd name="connsiteY71" fmla="*/ 1167806 h 1293660"/>
                <a:gd name="connsiteX72" fmla="*/ 502126 w 1493190"/>
                <a:gd name="connsiteY72" fmla="*/ 1167083 h 1293660"/>
                <a:gd name="connsiteX73" fmla="*/ 470880 w 1493190"/>
                <a:gd name="connsiteY73" fmla="*/ 1158413 h 1293660"/>
                <a:gd name="connsiteX74" fmla="*/ 448120 w 1493190"/>
                <a:gd name="connsiteY74" fmla="*/ 1143061 h 1293660"/>
                <a:gd name="connsiteX75" fmla="*/ 433310 w 1493190"/>
                <a:gd name="connsiteY75" fmla="*/ 1113620 h 1293660"/>
                <a:gd name="connsiteX76" fmla="*/ 430058 w 1493190"/>
                <a:gd name="connsiteY76" fmla="*/ 1099531 h 1293660"/>
                <a:gd name="connsiteX77" fmla="*/ 429336 w 1493190"/>
                <a:gd name="connsiteY77" fmla="*/ 1064491 h 1293660"/>
                <a:gd name="connsiteX78" fmla="*/ 445772 w 1493190"/>
                <a:gd name="connsiteY78" fmla="*/ 1039204 h 1293660"/>
                <a:gd name="connsiteX79" fmla="*/ 479008 w 1493190"/>
                <a:gd name="connsiteY79" fmla="*/ 1024212 h 1293660"/>
                <a:gd name="connsiteX80" fmla="*/ 479188 w 1493190"/>
                <a:gd name="connsiteY80" fmla="*/ 1024393 h 1293660"/>
                <a:gd name="connsiteX81" fmla="*/ 514768 w 1493190"/>
                <a:gd name="connsiteY81" fmla="*/ 1023309 h 1293660"/>
                <a:gd name="connsiteX82" fmla="*/ 818936 w 1493190"/>
                <a:gd name="connsiteY82" fmla="*/ 1013375 h 1293660"/>
                <a:gd name="connsiteX83" fmla="*/ 818936 w 1493190"/>
                <a:gd name="connsiteY83" fmla="*/ 1013556 h 1293660"/>
                <a:gd name="connsiteX84" fmla="*/ 827244 w 1493190"/>
                <a:gd name="connsiteY84" fmla="*/ 1042274 h 1293660"/>
                <a:gd name="connsiteX85" fmla="*/ 825618 w 1493190"/>
                <a:gd name="connsiteY85" fmla="*/ 1042816 h 1293660"/>
                <a:gd name="connsiteX86" fmla="*/ 823450 w 1493190"/>
                <a:gd name="connsiteY86" fmla="*/ 1043358 h 1293660"/>
                <a:gd name="connsiteX87" fmla="*/ 790036 w 1493190"/>
                <a:gd name="connsiteY87" fmla="*/ 1065032 h 1293660"/>
                <a:gd name="connsiteX88" fmla="*/ 784616 w 1493190"/>
                <a:gd name="connsiteY88" fmla="*/ 1100253 h 1293660"/>
                <a:gd name="connsiteX89" fmla="*/ 817852 w 1493190"/>
                <a:gd name="connsiteY89" fmla="*/ 1216754 h 1293660"/>
                <a:gd name="connsiteX90" fmla="*/ 788228 w 1493190"/>
                <a:gd name="connsiteY90" fmla="*/ 1225243 h 1293660"/>
                <a:gd name="connsiteX91" fmla="*/ 735488 w 1493190"/>
                <a:gd name="connsiteY91" fmla="*/ 1040829 h 1293660"/>
                <a:gd name="connsiteX92" fmla="*/ 765110 w 1493190"/>
                <a:gd name="connsiteY92" fmla="*/ 1032340 h 1293660"/>
                <a:gd name="connsiteX93" fmla="*/ 772876 w 1493190"/>
                <a:gd name="connsiteY93" fmla="*/ 1059433 h 1293660"/>
                <a:gd name="connsiteX94" fmla="*/ 777392 w 1493190"/>
                <a:gd name="connsiteY94" fmla="*/ 1047512 h 1293660"/>
                <a:gd name="connsiteX95" fmla="*/ 788048 w 1493190"/>
                <a:gd name="connsiteY95" fmla="*/ 1032340 h 1293660"/>
                <a:gd name="connsiteX96" fmla="*/ 818936 w 1493190"/>
                <a:gd name="connsiteY96" fmla="*/ 1013375 h 1293660"/>
                <a:gd name="connsiteX97" fmla="*/ 957470 w 1493190"/>
                <a:gd name="connsiteY97" fmla="*/ 974542 h 1293660"/>
                <a:gd name="connsiteX98" fmla="*/ 963792 w 1493190"/>
                <a:gd name="connsiteY98" fmla="*/ 1173224 h 1293660"/>
                <a:gd name="connsiteX99" fmla="*/ 938686 w 1493190"/>
                <a:gd name="connsiteY99" fmla="*/ 1180991 h 1293660"/>
                <a:gd name="connsiteX100" fmla="*/ 831396 w 1493190"/>
                <a:gd name="connsiteY100" fmla="*/ 1013375 h 1293660"/>
                <a:gd name="connsiteX101" fmla="*/ 861380 w 1493190"/>
                <a:gd name="connsiteY101" fmla="*/ 1004164 h 1293660"/>
                <a:gd name="connsiteX102" fmla="*/ 938144 w 1493190"/>
                <a:gd name="connsiteY102" fmla="*/ 1134572 h 1293660"/>
                <a:gd name="connsiteX103" fmla="*/ 927848 w 1493190"/>
                <a:gd name="connsiteY103" fmla="*/ 983754 h 1293660"/>
                <a:gd name="connsiteX104" fmla="*/ 1006780 w 1493190"/>
                <a:gd name="connsiteY104" fmla="*/ 958106 h 1293660"/>
                <a:gd name="connsiteX105" fmla="*/ 1066384 w 1493190"/>
                <a:gd name="connsiteY105" fmla="*/ 1140351 h 1293660"/>
                <a:gd name="connsiteX106" fmla="*/ 1037124 w 1493190"/>
                <a:gd name="connsiteY106" fmla="*/ 1149924 h 1293660"/>
                <a:gd name="connsiteX107" fmla="*/ 977520 w 1493190"/>
                <a:gd name="connsiteY107" fmla="*/ 967678 h 1293660"/>
                <a:gd name="connsiteX108" fmla="*/ 1121836 w 1493190"/>
                <a:gd name="connsiteY108" fmla="*/ 922704 h 1293660"/>
                <a:gd name="connsiteX109" fmla="*/ 1147484 w 1493190"/>
                <a:gd name="connsiteY109" fmla="*/ 935709 h 1293660"/>
                <a:gd name="connsiteX110" fmla="*/ 1164642 w 1493190"/>
                <a:gd name="connsiteY110" fmla="*/ 964427 h 1293660"/>
                <a:gd name="connsiteX111" fmla="*/ 1165908 w 1493190"/>
                <a:gd name="connsiteY111" fmla="*/ 968040 h 1293660"/>
                <a:gd name="connsiteX112" fmla="*/ 1137548 w 1493190"/>
                <a:gd name="connsiteY112" fmla="*/ 977793 h 1293660"/>
                <a:gd name="connsiteX113" fmla="*/ 1136284 w 1493190"/>
                <a:gd name="connsiteY113" fmla="*/ 974181 h 1293660"/>
                <a:gd name="connsiteX114" fmla="*/ 1121654 w 1493190"/>
                <a:gd name="connsiteY114" fmla="*/ 954493 h 1293660"/>
                <a:gd name="connsiteX115" fmla="*/ 1099438 w 1493190"/>
                <a:gd name="connsiteY115" fmla="*/ 953409 h 1293660"/>
                <a:gd name="connsiteX116" fmla="*/ 1082820 w 1493190"/>
                <a:gd name="connsiteY116" fmla="*/ 967859 h 1293660"/>
                <a:gd name="connsiteX117" fmla="*/ 1083544 w 1493190"/>
                <a:gd name="connsiteY117" fmla="*/ 992243 h 1293660"/>
                <a:gd name="connsiteX118" fmla="*/ 1109914 w 1493190"/>
                <a:gd name="connsiteY118" fmla="*/ 1068284 h 1293660"/>
                <a:gd name="connsiteX119" fmla="*/ 1123640 w 1493190"/>
                <a:gd name="connsiteY119" fmla="*/ 1085804 h 1293660"/>
                <a:gd name="connsiteX120" fmla="*/ 1145316 w 1493190"/>
                <a:gd name="connsiteY120" fmla="*/ 1086165 h 1293660"/>
                <a:gd name="connsiteX121" fmla="*/ 1162294 w 1493190"/>
                <a:gd name="connsiteY121" fmla="*/ 1072258 h 1293660"/>
                <a:gd name="connsiteX122" fmla="*/ 1162294 w 1493190"/>
                <a:gd name="connsiteY122" fmla="*/ 1049499 h 1293660"/>
                <a:gd name="connsiteX123" fmla="*/ 1161030 w 1493190"/>
                <a:gd name="connsiteY123" fmla="*/ 1045887 h 1293660"/>
                <a:gd name="connsiteX124" fmla="*/ 1189568 w 1493190"/>
                <a:gd name="connsiteY124" fmla="*/ 1035953 h 1293660"/>
                <a:gd name="connsiteX125" fmla="*/ 1190832 w 1493190"/>
                <a:gd name="connsiteY125" fmla="*/ 1039565 h 1293660"/>
                <a:gd name="connsiteX126" fmla="*/ 1194624 w 1493190"/>
                <a:gd name="connsiteY126" fmla="*/ 1071354 h 1293660"/>
                <a:gd name="connsiteX127" fmla="*/ 1182162 w 1493190"/>
                <a:gd name="connsiteY127" fmla="*/ 1096641 h 1293660"/>
                <a:gd name="connsiteX128" fmla="*/ 1154348 w 1493190"/>
                <a:gd name="connsiteY128" fmla="*/ 1113439 h 1293660"/>
                <a:gd name="connsiteX129" fmla="*/ 1122376 w 1493190"/>
                <a:gd name="connsiteY129" fmla="*/ 1117413 h 1293660"/>
                <a:gd name="connsiteX130" fmla="*/ 1097272 w 1493190"/>
                <a:gd name="connsiteY130" fmla="*/ 1105311 h 1293660"/>
                <a:gd name="connsiteX131" fmla="*/ 1080652 w 1493190"/>
                <a:gd name="connsiteY131" fmla="*/ 1078399 h 1293660"/>
                <a:gd name="connsiteX132" fmla="*/ 1054284 w 1493190"/>
                <a:gd name="connsiteY132" fmla="*/ 1002358 h 1293660"/>
                <a:gd name="connsiteX133" fmla="*/ 1050128 w 1493190"/>
                <a:gd name="connsiteY133" fmla="*/ 969485 h 1293660"/>
                <a:gd name="connsiteX134" fmla="*/ 1062232 w 1493190"/>
                <a:gd name="connsiteY134" fmla="*/ 943656 h 1293660"/>
                <a:gd name="connsiteX135" fmla="*/ 1089504 w 1493190"/>
                <a:gd name="connsiteY135" fmla="*/ 926858 h 1293660"/>
                <a:gd name="connsiteX136" fmla="*/ 1089684 w 1493190"/>
                <a:gd name="connsiteY136" fmla="*/ 926497 h 1293660"/>
                <a:gd name="connsiteX137" fmla="*/ 1121836 w 1493190"/>
                <a:gd name="connsiteY137" fmla="*/ 922704 h 1293660"/>
                <a:gd name="connsiteX138" fmla="*/ 1226776 w 1493190"/>
                <a:gd name="connsiteY138" fmla="*/ 907351 h 1293660"/>
                <a:gd name="connsiteX139" fmla="*/ 1211604 w 1493190"/>
                <a:gd name="connsiteY139" fmla="*/ 923245 h 1293660"/>
                <a:gd name="connsiteX140" fmla="*/ 1214674 w 1493190"/>
                <a:gd name="connsiteY140" fmla="*/ 951422 h 1293660"/>
                <a:gd name="connsiteX141" fmla="*/ 1221356 w 1493190"/>
                <a:gd name="connsiteY141" fmla="*/ 969484 h 1293660"/>
                <a:gd name="connsiteX142" fmla="*/ 1272112 w 1493190"/>
                <a:gd name="connsiteY142" fmla="*/ 950519 h 1293660"/>
                <a:gd name="connsiteX143" fmla="*/ 1264524 w 1493190"/>
                <a:gd name="connsiteY143" fmla="*/ 930289 h 1293660"/>
                <a:gd name="connsiteX144" fmla="*/ 1248812 w 1493190"/>
                <a:gd name="connsiteY144" fmla="*/ 908796 h 1293660"/>
                <a:gd name="connsiteX145" fmla="*/ 1226776 w 1493190"/>
                <a:gd name="connsiteY145" fmla="*/ 907351 h 1293660"/>
                <a:gd name="connsiteX146" fmla="*/ 984924 w 1493190"/>
                <a:gd name="connsiteY146" fmla="*/ 891276 h 1293660"/>
                <a:gd name="connsiteX147" fmla="*/ 994496 w 1493190"/>
                <a:gd name="connsiteY147" fmla="*/ 920537 h 1293660"/>
                <a:gd name="connsiteX148" fmla="*/ 965236 w 1493190"/>
                <a:gd name="connsiteY148" fmla="*/ 930109 h 1293660"/>
                <a:gd name="connsiteX149" fmla="*/ 955664 w 1493190"/>
                <a:gd name="connsiteY149" fmla="*/ 900849 h 1293660"/>
                <a:gd name="connsiteX150" fmla="*/ 1248812 w 1493190"/>
                <a:gd name="connsiteY150" fmla="*/ 876826 h 1293660"/>
                <a:gd name="connsiteX151" fmla="*/ 1274640 w 1493190"/>
                <a:gd name="connsiteY151" fmla="*/ 889831 h 1293660"/>
                <a:gd name="connsiteX152" fmla="*/ 1292704 w 1493190"/>
                <a:gd name="connsiteY152" fmla="*/ 919091 h 1293660"/>
                <a:gd name="connsiteX153" fmla="*/ 1309860 w 1493190"/>
                <a:gd name="connsiteY153" fmla="*/ 965149 h 1293660"/>
                <a:gd name="connsiteX154" fmla="*/ 1230930 w 1493190"/>
                <a:gd name="connsiteY154" fmla="*/ 994590 h 1293660"/>
                <a:gd name="connsiteX155" fmla="*/ 1239240 w 1493190"/>
                <a:gd name="connsiteY155" fmla="*/ 1016807 h 1293660"/>
                <a:gd name="connsiteX156" fmla="*/ 1254952 w 1493190"/>
                <a:gd name="connsiteY156" fmla="*/ 1037759 h 1293660"/>
                <a:gd name="connsiteX157" fmla="*/ 1277712 w 1493190"/>
                <a:gd name="connsiteY157" fmla="*/ 1038842 h 1293660"/>
                <a:gd name="connsiteX158" fmla="*/ 1293604 w 1493190"/>
                <a:gd name="connsiteY158" fmla="*/ 1025476 h 1293660"/>
                <a:gd name="connsiteX159" fmla="*/ 1293244 w 1493190"/>
                <a:gd name="connsiteY159" fmla="*/ 1004886 h 1293660"/>
                <a:gd name="connsiteX160" fmla="*/ 1292882 w 1493190"/>
                <a:gd name="connsiteY160" fmla="*/ 1003621 h 1293660"/>
                <a:gd name="connsiteX161" fmla="*/ 1321060 w 1493190"/>
                <a:gd name="connsiteY161" fmla="*/ 993145 h 1293660"/>
                <a:gd name="connsiteX162" fmla="*/ 1321420 w 1493190"/>
                <a:gd name="connsiteY162" fmla="*/ 994410 h 1293660"/>
                <a:gd name="connsiteX163" fmla="*/ 1321782 w 1493190"/>
                <a:gd name="connsiteY163" fmla="*/ 1037759 h 1293660"/>
                <a:gd name="connsiteX164" fmla="*/ 1287644 w 1493190"/>
                <a:gd name="connsiteY164" fmla="*/ 1065755 h 1293660"/>
                <a:gd name="connsiteX165" fmla="*/ 1255494 w 1493190"/>
                <a:gd name="connsiteY165" fmla="*/ 1069728 h 1293660"/>
                <a:gd name="connsiteX166" fmla="*/ 1229124 w 1493190"/>
                <a:gd name="connsiteY166" fmla="*/ 1056182 h 1293660"/>
                <a:gd name="connsiteX167" fmla="*/ 1210520 w 1493190"/>
                <a:gd name="connsiteY167" fmla="*/ 1026380 h 1293660"/>
                <a:gd name="connsiteX168" fmla="*/ 1187220 w 1493190"/>
                <a:gd name="connsiteY168" fmla="*/ 963885 h 1293660"/>
                <a:gd name="connsiteX169" fmla="*/ 1180718 w 1493190"/>
                <a:gd name="connsiteY169" fmla="*/ 927219 h 1293660"/>
                <a:gd name="connsiteX170" fmla="*/ 1191012 w 1493190"/>
                <a:gd name="connsiteY170" fmla="*/ 898862 h 1293660"/>
                <a:gd name="connsiteX171" fmla="*/ 1217024 w 1493190"/>
                <a:gd name="connsiteY171" fmla="*/ 880800 h 1293660"/>
                <a:gd name="connsiteX172" fmla="*/ 1248812 w 1493190"/>
                <a:gd name="connsiteY172" fmla="*/ 876826 h 1293660"/>
                <a:gd name="connsiteX173" fmla="*/ 1379400 w 1493190"/>
                <a:gd name="connsiteY173" fmla="*/ 824627 h 1293660"/>
                <a:gd name="connsiteX174" fmla="*/ 1403060 w 1493190"/>
                <a:gd name="connsiteY174" fmla="*/ 834741 h 1293660"/>
                <a:gd name="connsiteX175" fmla="*/ 1419678 w 1493190"/>
                <a:gd name="connsiteY175" fmla="*/ 859486 h 1293660"/>
                <a:gd name="connsiteX176" fmla="*/ 1419678 w 1493190"/>
                <a:gd name="connsiteY176" fmla="*/ 860028 h 1293660"/>
                <a:gd name="connsiteX177" fmla="*/ 1392404 w 1493190"/>
                <a:gd name="connsiteY177" fmla="*/ 871046 h 1293660"/>
                <a:gd name="connsiteX178" fmla="*/ 1392044 w 1493190"/>
                <a:gd name="connsiteY178" fmla="*/ 870324 h 1293660"/>
                <a:gd name="connsiteX179" fmla="*/ 1378858 w 1493190"/>
                <a:gd name="connsiteY179" fmla="*/ 854429 h 1293660"/>
                <a:gd name="connsiteX180" fmla="*/ 1359350 w 1493190"/>
                <a:gd name="connsiteY180" fmla="*/ 854971 h 1293660"/>
                <a:gd name="connsiteX181" fmla="*/ 1345082 w 1493190"/>
                <a:gd name="connsiteY181" fmla="*/ 868337 h 1293660"/>
                <a:gd name="connsiteX182" fmla="*/ 1347068 w 1493190"/>
                <a:gd name="connsiteY182" fmla="*/ 890011 h 1293660"/>
                <a:gd name="connsiteX183" fmla="*/ 1356100 w 1493190"/>
                <a:gd name="connsiteY183" fmla="*/ 901932 h 1293660"/>
                <a:gd name="connsiteX184" fmla="*/ 1369104 w 1493190"/>
                <a:gd name="connsiteY184" fmla="*/ 906267 h 1293660"/>
                <a:gd name="connsiteX185" fmla="*/ 1386624 w 1493190"/>
                <a:gd name="connsiteY185" fmla="*/ 905906 h 1293660"/>
                <a:gd name="connsiteX186" fmla="*/ 1387708 w 1493190"/>
                <a:gd name="connsiteY186" fmla="*/ 905906 h 1293660"/>
                <a:gd name="connsiteX187" fmla="*/ 1388792 w 1493190"/>
                <a:gd name="connsiteY187" fmla="*/ 905906 h 1293660"/>
                <a:gd name="connsiteX188" fmla="*/ 1389516 w 1493190"/>
                <a:gd name="connsiteY188" fmla="*/ 905906 h 1293660"/>
                <a:gd name="connsiteX189" fmla="*/ 1390236 w 1493190"/>
                <a:gd name="connsiteY189" fmla="*/ 905725 h 1293660"/>
                <a:gd name="connsiteX190" fmla="*/ 1417692 w 1493190"/>
                <a:gd name="connsiteY190" fmla="*/ 905364 h 1293660"/>
                <a:gd name="connsiteX191" fmla="*/ 1439366 w 1493190"/>
                <a:gd name="connsiteY191" fmla="*/ 914034 h 1293660"/>
                <a:gd name="connsiteX192" fmla="*/ 1456886 w 1493190"/>
                <a:gd name="connsiteY192" fmla="*/ 939501 h 1293660"/>
                <a:gd name="connsiteX193" fmla="*/ 1462124 w 1493190"/>
                <a:gd name="connsiteY193" fmla="*/ 970387 h 1293660"/>
                <a:gd name="connsiteX194" fmla="*/ 1450924 w 1493190"/>
                <a:gd name="connsiteY194" fmla="*/ 995313 h 1293660"/>
                <a:gd name="connsiteX195" fmla="*/ 1423832 w 1493190"/>
                <a:gd name="connsiteY195" fmla="*/ 1013014 h 1293660"/>
                <a:gd name="connsiteX196" fmla="*/ 1392044 w 1493190"/>
                <a:gd name="connsiteY196" fmla="*/ 1018613 h 1293660"/>
                <a:gd name="connsiteX197" fmla="*/ 1366576 w 1493190"/>
                <a:gd name="connsiteY197" fmla="*/ 1007776 h 1293660"/>
                <a:gd name="connsiteX198" fmla="*/ 1348694 w 1493190"/>
                <a:gd name="connsiteY198" fmla="*/ 981224 h 1293660"/>
                <a:gd name="connsiteX199" fmla="*/ 1348332 w 1493190"/>
                <a:gd name="connsiteY199" fmla="*/ 980502 h 1293660"/>
                <a:gd name="connsiteX200" fmla="*/ 1375968 w 1493190"/>
                <a:gd name="connsiteY200" fmla="*/ 969484 h 1293660"/>
                <a:gd name="connsiteX201" fmla="*/ 1376328 w 1493190"/>
                <a:gd name="connsiteY201" fmla="*/ 970207 h 1293660"/>
                <a:gd name="connsiteX202" fmla="*/ 1391320 w 1493190"/>
                <a:gd name="connsiteY202" fmla="*/ 988630 h 1293660"/>
                <a:gd name="connsiteX203" fmla="*/ 1413716 w 1493190"/>
                <a:gd name="connsiteY203" fmla="*/ 988088 h 1293660"/>
                <a:gd name="connsiteX204" fmla="*/ 1430516 w 1493190"/>
                <a:gd name="connsiteY204" fmla="*/ 973277 h 1293660"/>
                <a:gd name="connsiteX205" fmla="*/ 1429252 w 1493190"/>
                <a:gd name="connsiteY205" fmla="*/ 950338 h 1293660"/>
                <a:gd name="connsiteX206" fmla="*/ 1420942 w 1493190"/>
                <a:gd name="connsiteY206" fmla="*/ 939321 h 1293660"/>
                <a:gd name="connsiteX207" fmla="*/ 1409202 w 1493190"/>
                <a:gd name="connsiteY207" fmla="*/ 934986 h 1293660"/>
                <a:gd name="connsiteX208" fmla="*/ 1392766 w 1493190"/>
                <a:gd name="connsiteY208" fmla="*/ 934624 h 1293660"/>
                <a:gd name="connsiteX209" fmla="*/ 1390598 w 1493190"/>
                <a:gd name="connsiteY209" fmla="*/ 934986 h 1293660"/>
                <a:gd name="connsiteX210" fmla="*/ 1388432 w 1493190"/>
                <a:gd name="connsiteY210" fmla="*/ 934986 h 1293660"/>
                <a:gd name="connsiteX211" fmla="*/ 1386804 w 1493190"/>
                <a:gd name="connsiteY211" fmla="*/ 934986 h 1293660"/>
                <a:gd name="connsiteX212" fmla="*/ 1385180 w 1493190"/>
                <a:gd name="connsiteY212" fmla="*/ 934986 h 1293660"/>
                <a:gd name="connsiteX213" fmla="*/ 1358088 w 1493190"/>
                <a:gd name="connsiteY213" fmla="*/ 934624 h 1293660"/>
                <a:gd name="connsiteX214" fmla="*/ 1336412 w 1493190"/>
                <a:gd name="connsiteY214" fmla="*/ 925593 h 1293660"/>
                <a:gd name="connsiteX215" fmla="*/ 1319252 w 1493190"/>
                <a:gd name="connsiteY215" fmla="*/ 901390 h 1293660"/>
                <a:gd name="connsiteX216" fmla="*/ 1313836 w 1493190"/>
                <a:gd name="connsiteY216" fmla="*/ 870865 h 1293660"/>
                <a:gd name="connsiteX217" fmla="*/ 1323948 w 1493190"/>
                <a:gd name="connsiteY217" fmla="*/ 846482 h 1293660"/>
                <a:gd name="connsiteX218" fmla="*/ 1348876 w 1493190"/>
                <a:gd name="connsiteY218" fmla="*/ 829503 h 1293660"/>
                <a:gd name="connsiteX219" fmla="*/ 1349596 w 1493190"/>
                <a:gd name="connsiteY219" fmla="*/ 829865 h 1293660"/>
                <a:gd name="connsiteX220" fmla="*/ 1379400 w 1493190"/>
                <a:gd name="connsiteY220" fmla="*/ 824627 h 1293660"/>
                <a:gd name="connsiteX221" fmla="*/ 524704 w 1493190"/>
                <a:gd name="connsiteY221" fmla="*/ 708669 h 1293660"/>
                <a:gd name="connsiteX222" fmla="*/ 524860 w 1493190"/>
                <a:gd name="connsiteY222" fmla="*/ 708687 h 1293660"/>
                <a:gd name="connsiteX223" fmla="*/ 509352 w 1493190"/>
                <a:gd name="connsiteY223" fmla="*/ 719867 h 1293660"/>
                <a:gd name="connsiteX224" fmla="*/ 507906 w 1493190"/>
                <a:gd name="connsiteY224" fmla="*/ 739916 h 1293660"/>
                <a:gd name="connsiteX225" fmla="*/ 529580 w 1493190"/>
                <a:gd name="connsiteY225" fmla="*/ 823543 h 1293660"/>
                <a:gd name="connsiteX226" fmla="*/ 540600 w 1493190"/>
                <a:gd name="connsiteY226" fmla="*/ 840883 h 1293660"/>
                <a:gd name="connsiteX227" fmla="*/ 559564 w 1493190"/>
                <a:gd name="connsiteY227" fmla="*/ 843050 h 1293660"/>
                <a:gd name="connsiteX228" fmla="*/ 575096 w 1493190"/>
                <a:gd name="connsiteY228" fmla="*/ 832033 h 1293660"/>
                <a:gd name="connsiteX229" fmla="*/ 576360 w 1493190"/>
                <a:gd name="connsiteY229" fmla="*/ 811442 h 1293660"/>
                <a:gd name="connsiteX230" fmla="*/ 554688 w 1493190"/>
                <a:gd name="connsiteY230" fmla="*/ 727815 h 1293660"/>
                <a:gd name="connsiteX231" fmla="*/ 543668 w 1493190"/>
                <a:gd name="connsiteY231" fmla="*/ 710836 h 1293660"/>
                <a:gd name="connsiteX232" fmla="*/ 524860 w 1493190"/>
                <a:gd name="connsiteY232" fmla="*/ 708687 h 1293660"/>
                <a:gd name="connsiteX233" fmla="*/ 524884 w 1493190"/>
                <a:gd name="connsiteY233" fmla="*/ 708669 h 1293660"/>
                <a:gd name="connsiteX234" fmla="*/ 443424 w 1493190"/>
                <a:gd name="connsiteY234" fmla="*/ 699096 h 1293660"/>
                <a:gd name="connsiteX235" fmla="*/ 443604 w 1493190"/>
                <a:gd name="connsiteY235" fmla="*/ 699277 h 1293660"/>
                <a:gd name="connsiteX236" fmla="*/ 450468 w 1493190"/>
                <a:gd name="connsiteY236" fmla="*/ 728357 h 1293660"/>
                <a:gd name="connsiteX237" fmla="*/ 448844 w 1493190"/>
                <a:gd name="connsiteY237" fmla="*/ 728718 h 1293660"/>
                <a:gd name="connsiteX238" fmla="*/ 446676 w 1493190"/>
                <a:gd name="connsiteY238" fmla="*/ 729260 h 1293660"/>
                <a:gd name="connsiteX239" fmla="*/ 412176 w 1493190"/>
                <a:gd name="connsiteY239" fmla="*/ 749308 h 1293660"/>
                <a:gd name="connsiteX240" fmla="*/ 405132 w 1493190"/>
                <a:gd name="connsiteY240" fmla="*/ 784168 h 1293660"/>
                <a:gd name="connsiteX241" fmla="*/ 433128 w 1493190"/>
                <a:gd name="connsiteY241" fmla="*/ 902113 h 1293660"/>
                <a:gd name="connsiteX242" fmla="*/ 403146 w 1493190"/>
                <a:gd name="connsiteY242" fmla="*/ 909158 h 1293660"/>
                <a:gd name="connsiteX243" fmla="*/ 358894 w 1493190"/>
                <a:gd name="connsiteY243" fmla="*/ 722577 h 1293660"/>
                <a:gd name="connsiteX244" fmla="*/ 388876 w 1493190"/>
                <a:gd name="connsiteY244" fmla="*/ 715533 h 1293660"/>
                <a:gd name="connsiteX245" fmla="*/ 395380 w 1493190"/>
                <a:gd name="connsiteY245" fmla="*/ 742987 h 1293660"/>
                <a:gd name="connsiteX246" fmla="*/ 400436 w 1493190"/>
                <a:gd name="connsiteY246" fmla="*/ 731246 h 1293660"/>
                <a:gd name="connsiteX247" fmla="*/ 411816 w 1493190"/>
                <a:gd name="connsiteY247" fmla="*/ 716616 h 1293660"/>
                <a:gd name="connsiteX248" fmla="*/ 443424 w 1493190"/>
                <a:gd name="connsiteY248" fmla="*/ 699096 h 1293660"/>
                <a:gd name="connsiteX249" fmla="*/ 263346 w 1493190"/>
                <a:gd name="connsiteY249" fmla="*/ 694761 h 1293660"/>
                <a:gd name="connsiteX250" fmla="*/ 221624 w 1493190"/>
                <a:gd name="connsiteY250" fmla="*/ 703611 h 1293660"/>
                <a:gd name="connsiteX251" fmla="*/ 243660 w 1493190"/>
                <a:gd name="connsiteY251" fmla="*/ 807648 h 1293660"/>
                <a:gd name="connsiteX252" fmla="*/ 285382 w 1493190"/>
                <a:gd name="connsiteY252" fmla="*/ 798798 h 1293660"/>
                <a:gd name="connsiteX253" fmla="*/ 297664 w 1493190"/>
                <a:gd name="connsiteY253" fmla="*/ 792657 h 1293660"/>
                <a:gd name="connsiteX254" fmla="*/ 303804 w 1493190"/>
                <a:gd name="connsiteY254" fmla="*/ 781097 h 1293660"/>
                <a:gd name="connsiteX255" fmla="*/ 303264 w 1493190"/>
                <a:gd name="connsiteY255" fmla="*/ 765022 h 1293660"/>
                <a:gd name="connsiteX256" fmla="*/ 293510 w 1493190"/>
                <a:gd name="connsiteY256" fmla="*/ 719325 h 1293660"/>
                <a:gd name="connsiteX257" fmla="*/ 287368 w 1493190"/>
                <a:gd name="connsiteY257" fmla="*/ 703792 h 1293660"/>
                <a:gd name="connsiteX258" fmla="*/ 277072 w 1493190"/>
                <a:gd name="connsiteY258" fmla="*/ 695483 h 1293660"/>
                <a:gd name="connsiteX259" fmla="*/ 263346 w 1493190"/>
                <a:gd name="connsiteY259" fmla="*/ 694761 h 1293660"/>
                <a:gd name="connsiteX260" fmla="*/ 185680 w 1493190"/>
                <a:gd name="connsiteY260" fmla="*/ 681395 h 1293660"/>
                <a:gd name="connsiteX261" fmla="*/ 185708 w 1493190"/>
                <a:gd name="connsiteY261" fmla="*/ 681531 h 1293660"/>
                <a:gd name="connsiteX262" fmla="*/ 185500 w 1493190"/>
                <a:gd name="connsiteY262" fmla="*/ 681575 h 1293660"/>
                <a:gd name="connsiteX263" fmla="*/ 548004 w 1493190"/>
                <a:gd name="connsiteY263" fmla="*/ 678867 h 1293660"/>
                <a:gd name="connsiteX264" fmla="*/ 570762 w 1493190"/>
                <a:gd name="connsiteY264" fmla="*/ 692232 h 1293660"/>
                <a:gd name="connsiteX265" fmla="*/ 584308 w 1493190"/>
                <a:gd name="connsiteY265" fmla="*/ 719326 h 1293660"/>
                <a:gd name="connsiteX266" fmla="*/ 606524 w 1493190"/>
                <a:gd name="connsiteY266" fmla="*/ 804398 h 1293660"/>
                <a:gd name="connsiteX267" fmla="*/ 607788 w 1493190"/>
                <a:gd name="connsiteY267" fmla="*/ 834923 h 1293660"/>
                <a:gd name="connsiteX268" fmla="*/ 594424 w 1493190"/>
                <a:gd name="connsiteY268" fmla="*/ 858042 h 1293660"/>
                <a:gd name="connsiteX269" fmla="*/ 567330 w 1493190"/>
                <a:gd name="connsiteY269" fmla="*/ 871769 h 1293660"/>
                <a:gd name="connsiteX270" fmla="*/ 536986 w 1493190"/>
                <a:gd name="connsiteY270" fmla="*/ 872853 h 1293660"/>
                <a:gd name="connsiteX271" fmla="*/ 513868 w 1493190"/>
                <a:gd name="connsiteY271" fmla="*/ 859126 h 1293660"/>
                <a:gd name="connsiteX272" fmla="*/ 499960 w 1493190"/>
                <a:gd name="connsiteY272" fmla="*/ 831671 h 1293660"/>
                <a:gd name="connsiteX273" fmla="*/ 477924 w 1493190"/>
                <a:gd name="connsiteY273" fmla="*/ 747141 h 1293660"/>
                <a:gd name="connsiteX274" fmla="*/ 476840 w 1493190"/>
                <a:gd name="connsiteY274" fmla="*/ 716797 h 1293660"/>
                <a:gd name="connsiteX275" fmla="*/ 490386 w 1493190"/>
                <a:gd name="connsiteY275" fmla="*/ 694039 h 1293660"/>
                <a:gd name="connsiteX276" fmla="*/ 517480 w 1493190"/>
                <a:gd name="connsiteY276" fmla="*/ 680311 h 1293660"/>
                <a:gd name="connsiteX277" fmla="*/ 517660 w 1493190"/>
                <a:gd name="connsiteY277" fmla="*/ 680131 h 1293660"/>
                <a:gd name="connsiteX278" fmla="*/ 548004 w 1493190"/>
                <a:gd name="connsiteY278" fmla="*/ 678867 h 1293660"/>
                <a:gd name="connsiteX279" fmla="*/ 673356 w 1493190"/>
                <a:gd name="connsiteY279" fmla="*/ 670377 h 1293660"/>
                <a:gd name="connsiteX280" fmla="*/ 658364 w 1493190"/>
                <a:gd name="connsiteY280" fmla="*/ 670558 h 1293660"/>
                <a:gd name="connsiteX281" fmla="*/ 658184 w 1493190"/>
                <a:gd name="connsiteY281" fmla="*/ 670739 h 1293660"/>
                <a:gd name="connsiteX282" fmla="*/ 641746 w 1493190"/>
                <a:gd name="connsiteY282" fmla="*/ 684466 h 1293660"/>
                <a:gd name="connsiteX283" fmla="*/ 641566 w 1493190"/>
                <a:gd name="connsiteY283" fmla="*/ 709753 h 1293660"/>
                <a:gd name="connsiteX284" fmla="*/ 663420 w 1493190"/>
                <a:gd name="connsiteY284" fmla="*/ 786155 h 1293660"/>
                <a:gd name="connsiteX285" fmla="*/ 676426 w 1493190"/>
                <a:gd name="connsiteY285" fmla="*/ 805481 h 1293660"/>
                <a:gd name="connsiteX286" fmla="*/ 697558 w 1493190"/>
                <a:gd name="connsiteY286" fmla="*/ 807649 h 1293660"/>
                <a:gd name="connsiteX287" fmla="*/ 710564 w 1493190"/>
                <a:gd name="connsiteY287" fmla="*/ 800063 h 1293660"/>
                <a:gd name="connsiteX288" fmla="*/ 716344 w 1493190"/>
                <a:gd name="connsiteY288" fmla="*/ 787239 h 1293660"/>
                <a:gd name="connsiteX289" fmla="*/ 714716 w 1493190"/>
                <a:gd name="connsiteY289" fmla="*/ 769899 h 1293660"/>
                <a:gd name="connsiteX290" fmla="*/ 693224 w 1493190"/>
                <a:gd name="connsiteY290" fmla="*/ 694761 h 1293660"/>
                <a:gd name="connsiteX291" fmla="*/ 685276 w 1493190"/>
                <a:gd name="connsiteY291" fmla="*/ 678686 h 1293660"/>
                <a:gd name="connsiteX292" fmla="*/ 673356 w 1493190"/>
                <a:gd name="connsiteY292" fmla="*/ 670377 h 1293660"/>
                <a:gd name="connsiteX293" fmla="*/ 256302 w 1493190"/>
                <a:gd name="connsiteY293" fmla="*/ 666584 h 1293660"/>
                <a:gd name="connsiteX294" fmla="*/ 287910 w 1493190"/>
                <a:gd name="connsiteY294" fmla="*/ 666945 h 1293660"/>
                <a:gd name="connsiteX295" fmla="*/ 311030 w 1493190"/>
                <a:gd name="connsiteY295" fmla="*/ 682659 h 1293660"/>
                <a:gd name="connsiteX296" fmla="*/ 324216 w 1493190"/>
                <a:gd name="connsiteY296" fmla="*/ 712461 h 1293660"/>
                <a:gd name="connsiteX297" fmla="*/ 334148 w 1493190"/>
                <a:gd name="connsiteY297" fmla="*/ 759061 h 1293660"/>
                <a:gd name="connsiteX298" fmla="*/ 334148 w 1493190"/>
                <a:gd name="connsiteY298" fmla="*/ 791031 h 1293660"/>
                <a:gd name="connsiteX299" fmla="*/ 319158 w 1493190"/>
                <a:gd name="connsiteY299" fmla="*/ 814331 h 1293660"/>
                <a:gd name="connsiteX300" fmla="*/ 290620 w 1493190"/>
                <a:gd name="connsiteY300" fmla="*/ 827336 h 1293660"/>
                <a:gd name="connsiteX301" fmla="*/ 249980 w 1493190"/>
                <a:gd name="connsiteY301" fmla="*/ 836006 h 1293660"/>
                <a:gd name="connsiteX302" fmla="*/ 271474 w 1493190"/>
                <a:gd name="connsiteY302" fmla="*/ 937876 h 1293660"/>
                <a:gd name="connsiteX303" fmla="*/ 241312 w 1493190"/>
                <a:gd name="connsiteY303" fmla="*/ 944197 h 1293660"/>
                <a:gd name="connsiteX304" fmla="*/ 185708 w 1493190"/>
                <a:gd name="connsiteY304" fmla="*/ 681531 h 1293660"/>
                <a:gd name="connsiteX305" fmla="*/ 204464 w 1493190"/>
                <a:gd name="connsiteY305" fmla="*/ 677602 h 1293660"/>
                <a:gd name="connsiteX306" fmla="*/ 215662 w 1493190"/>
                <a:gd name="connsiteY306" fmla="*/ 675254 h 1293660"/>
                <a:gd name="connsiteX307" fmla="*/ 849098 w 1493190"/>
                <a:gd name="connsiteY307" fmla="*/ 586930 h 1293660"/>
                <a:gd name="connsiteX308" fmla="*/ 906356 w 1493190"/>
                <a:gd name="connsiteY308" fmla="*/ 769898 h 1293660"/>
                <a:gd name="connsiteX309" fmla="*/ 877094 w 1493190"/>
                <a:gd name="connsiteY309" fmla="*/ 779110 h 1293660"/>
                <a:gd name="connsiteX310" fmla="*/ 870232 w 1493190"/>
                <a:gd name="connsiteY310" fmla="*/ 757255 h 1293660"/>
                <a:gd name="connsiteX311" fmla="*/ 868786 w 1493190"/>
                <a:gd name="connsiteY311" fmla="*/ 766467 h 1293660"/>
                <a:gd name="connsiteX312" fmla="*/ 863188 w 1493190"/>
                <a:gd name="connsiteY312" fmla="*/ 778388 h 1293660"/>
                <a:gd name="connsiteX313" fmla="*/ 841692 w 1493190"/>
                <a:gd name="connsiteY313" fmla="*/ 793198 h 1293660"/>
                <a:gd name="connsiteX314" fmla="*/ 805750 w 1493190"/>
                <a:gd name="connsiteY314" fmla="*/ 789767 h 1293660"/>
                <a:gd name="connsiteX315" fmla="*/ 782812 w 1493190"/>
                <a:gd name="connsiteY315" fmla="*/ 755088 h 1293660"/>
                <a:gd name="connsiteX316" fmla="*/ 740908 w 1493190"/>
                <a:gd name="connsiteY316" fmla="*/ 620887 h 1293660"/>
                <a:gd name="connsiteX317" fmla="*/ 770348 w 1493190"/>
                <a:gd name="connsiteY317" fmla="*/ 611675 h 1293660"/>
                <a:gd name="connsiteX318" fmla="*/ 812072 w 1493190"/>
                <a:gd name="connsiteY318" fmla="*/ 745153 h 1293660"/>
                <a:gd name="connsiteX319" fmla="*/ 823992 w 1493190"/>
                <a:gd name="connsiteY319" fmla="*/ 760867 h 1293660"/>
                <a:gd name="connsiteX320" fmla="*/ 844402 w 1493190"/>
                <a:gd name="connsiteY320" fmla="*/ 761229 h 1293660"/>
                <a:gd name="connsiteX321" fmla="*/ 861020 w 1493190"/>
                <a:gd name="connsiteY321" fmla="*/ 749308 h 1293660"/>
                <a:gd name="connsiteX322" fmla="*/ 861380 w 1493190"/>
                <a:gd name="connsiteY322" fmla="*/ 728898 h 1293660"/>
                <a:gd name="connsiteX323" fmla="*/ 819838 w 1493190"/>
                <a:gd name="connsiteY323" fmla="*/ 596142 h 1293660"/>
                <a:gd name="connsiteX324" fmla="*/ 685638 w 1493190"/>
                <a:gd name="connsiteY324" fmla="*/ 557309 h 1293660"/>
                <a:gd name="connsiteX325" fmla="*/ 759512 w 1493190"/>
                <a:gd name="connsiteY325" fmla="*/ 815596 h 1293660"/>
                <a:gd name="connsiteX326" fmla="*/ 729888 w 1493190"/>
                <a:gd name="connsiteY326" fmla="*/ 824085 h 1293660"/>
                <a:gd name="connsiteX327" fmla="*/ 723206 w 1493190"/>
                <a:gd name="connsiteY327" fmla="*/ 800424 h 1293660"/>
                <a:gd name="connsiteX328" fmla="*/ 721762 w 1493190"/>
                <a:gd name="connsiteY328" fmla="*/ 809816 h 1293660"/>
                <a:gd name="connsiteX329" fmla="*/ 715440 w 1493190"/>
                <a:gd name="connsiteY329" fmla="*/ 822640 h 1293660"/>
                <a:gd name="connsiteX330" fmla="*/ 693042 w 1493190"/>
                <a:gd name="connsiteY330" fmla="*/ 838174 h 1293660"/>
                <a:gd name="connsiteX331" fmla="*/ 667756 w 1493190"/>
                <a:gd name="connsiteY331" fmla="*/ 838354 h 1293660"/>
                <a:gd name="connsiteX332" fmla="*/ 647526 w 1493190"/>
                <a:gd name="connsiteY332" fmla="*/ 823724 h 1293660"/>
                <a:gd name="connsiteX333" fmla="*/ 633800 w 1493190"/>
                <a:gd name="connsiteY333" fmla="*/ 795367 h 1293660"/>
                <a:gd name="connsiteX334" fmla="*/ 611402 w 1493190"/>
                <a:gd name="connsiteY334" fmla="*/ 716977 h 1293660"/>
                <a:gd name="connsiteX335" fmla="*/ 607608 w 1493190"/>
                <a:gd name="connsiteY335" fmla="*/ 684466 h 1293660"/>
                <a:gd name="connsiteX336" fmla="*/ 616820 w 1493190"/>
                <a:gd name="connsiteY336" fmla="*/ 660624 h 1293660"/>
                <a:gd name="connsiteX337" fmla="*/ 638316 w 1493190"/>
                <a:gd name="connsiteY337" fmla="*/ 647258 h 1293660"/>
                <a:gd name="connsiteX338" fmla="*/ 664684 w 1493190"/>
                <a:gd name="connsiteY338" fmla="*/ 648884 h 1293660"/>
                <a:gd name="connsiteX339" fmla="*/ 684012 w 1493190"/>
                <a:gd name="connsiteY339" fmla="*/ 663875 h 1293660"/>
                <a:gd name="connsiteX340" fmla="*/ 656016 w 1493190"/>
                <a:gd name="connsiteY340" fmla="*/ 565798 h 1293660"/>
                <a:gd name="connsiteX341" fmla="*/ 964696 w 1493190"/>
                <a:gd name="connsiteY341" fmla="*/ 552071 h 1293660"/>
                <a:gd name="connsiteX342" fmla="*/ 990164 w 1493190"/>
                <a:gd name="connsiteY342" fmla="*/ 565256 h 1293660"/>
                <a:gd name="connsiteX343" fmla="*/ 1007140 w 1493190"/>
                <a:gd name="connsiteY343" fmla="*/ 594155 h 1293660"/>
                <a:gd name="connsiteX344" fmla="*/ 1008406 w 1493190"/>
                <a:gd name="connsiteY344" fmla="*/ 597768 h 1293660"/>
                <a:gd name="connsiteX345" fmla="*/ 980048 w 1493190"/>
                <a:gd name="connsiteY345" fmla="*/ 607340 h 1293660"/>
                <a:gd name="connsiteX346" fmla="*/ 978784 w 1493190"/>
                <a:gd name="connsiteY346" fmla="*/ 603728 h 1293660"/>
                <a:gd name="connsiteX347" fmla="*/ 964334 w 1493190"/>
                <a:gd name="connsiteY347" fmla="*/ 583860 h 1293660"/>
                <a:gd name="connsiteX348" fmla="*/ 942118 w 1493190"/>
                <a:gd name="connsiteY348" fmla="*/ 582596 h 1293660"/>
                <a:gd name="connsiteX349" fmla="*/ 925500 w 1493190"/>
                <a:gd name="connsiteY349" fmla="*/ 596865 h 1293660"/>
                <a:gd name="connsiteX350" fmla="*/ 926044 w 1493190"/>
                <a:gd name="connsiteY350" fmla="*/ 621248 h 1293660"/>
                <a:gd name="connsiteX351" fmla="*/ 951872 w 1493190"/>
                <a:gd name="connsiteY351" fmla="*/ 697470 h 1293660"/>
                <a:gd name="connsiteX352" fmla="*/ 965600 w 1493190"/>
                <a:gd name="connsiteY352" fmla="*/ 714990 h 1293660"/>
                <a:gd name="connsiteX353" fmla="*/ 987272 w 1493190"/>
                <a:gd name="connsiteY353" fmla="*/ 715351 h 1293660"/>
                <a:gd name="connsiteX354" fmla="*/ 1004252 w 1493190"/>
                <a:gd name="connsiteY354" fmla="*/ 701444 h 1293660"/>
                <a:gd name="connsiteX355" fmla="*/ 1004252 w 1493190"/>
                <a:gd name="connsiteY355" fmla="*/ 678686 h 1293660"/>
                <a:gd name="connsiteX356" fmla="*/ 1002988 w 1493190"/>
                <a:gd name="connsiteY356" fmla="*/ 675073 h 1293660"/>
                <a:gd name="connsiteX357" fmla="*/ 1031704 w 1493190"/>
                <a:gd name="connsiteY357" fmla="*/ 665320 h 1293660"/>
                <a:gd name="connsiteX358" fmla="*/ 1032970 w 1493190"/>
                <a:gd name="connsiteY358" fmla="*/ 668932 h 1293660"/>
                <a:gd name="connsiteX359" fmla="*/ 1036402 w 1493190"/>
                <a:gd name="connsiteY359" fmla="*/ 700721 h 1293660"/>
                <a:gd name="connsiteX360" fmla="*/ 1023760 w 1493190"/>
                <a:gd name="connsiteY360" fmla="*/ 726008 h 1293660"/>
                <a:gd name="connsiteX361" fmla="*/ 995944 w 1493190"/>
                <a:gd name="connsiteY361" fmla="*/ 742625 h 1293660"/>
                <a:gd name="connsiteX362" fmla="*/ 963972 w 1493190"/>
                <a:gd name="connsiteY362" fmla="*/ 746418 h 1293660"/>
                <a:gd name="connsiteX363" fmla="*/ 939048 w 1493190"/>
                <a:gd name="connsiteY363" fmla="*/ 734136 h 1293660"/>
                <a:gd name="connsiteX364" fmla="*/ 922612 w 1493190"/>
                <a:gd name="connsiteY364" fmla="*/ 707043 h 1293660"/>
                <a:gd name="connsiteX365" fmla="*/ 896782 w 1493190"/>
                <a:gd name="connsiteY365" fmla="*/ 630821 h 1293660"/>
                <a:gd name="connsiteX366" fmla="*/ 892808 w 1493190"/>
                <a:gd name="connsiteY366" fmla="*/ 597768 h 1293660"/>
                <a:gd name="connsiteX367" fmla="*/ 905092 w 1493190"/>
                <a:gd name="connsiteY367" fmla="*/ 571939 h 1293660"/>
                <a:gd name="connsiteX368" fmla="*/ 932544 w 1493190"/>
                <a:gd name="connsiteY368" fmla="*/ 555322 h 1293660"/>
                <a:gd name="connsiteX369" fmla="*/ 932544 w 1493190"/>
                <a:gd name="connsiteY369" fmla="*/ 555503 h 1293660"/>
                <a:gd name="connsiteX370" fmla="*/ 964696 w 1493190"/>
                <a:gd name="connsiteY370" fmla="*/ 552071 h 1293660"/>
                <a:gd name="connsiteX371" fmla="*/ 1343636 w 1493190"/>
                <a:gd name="connsiteY371" fmla="*/ 489215 h 1293660"/>
                <a:gd name="connsiteX372" fmla="*/ 1343728 w 1493190"/>
                <a:gd name="connsiteY372" fmla="*/ 489274 h 1293660"/>
                <a:gd name="connsiteX373" fmla="*/ 1343276 w 1493190"/>
                <a:gd name="connsiteY373" fmla="*/ 489577 h 1293660"/>
                <a:gd name="connsiteX374" fmla="*/ 1331172 w 1493190"/>
                <a:gd name="connsiteY374" fmla="*/ 504387 h 1293660"/>
                <a:gd name="connsiteX375" fmla="*/ 1331172 w 1493190"/>
                <a:gd name="connsiteY375" fmla="*/ 540692 h 1293660"/>
                <a:gd name="connsiteX376" fmla="*/ 1354474 w 1493190"/>
                <a:gd name="connsiteY376" fmla="*/ 566521 h 1293660"/>
                <a:gd name="connsiteX377" fmla="*/ 1388432 w 1493190"/>
                <a:gd name="connsiteY377" fmla="*/ 564715 h 1293660"/>
                <a:gd name="connsiteX378" fmla="*/ 1412272 w 1493190"/>
                <a:gd name="connsiteY378" fmla="*/ 540331 h 1293660"/>
                <a:gd name="connsiteX379" fmla="*/ 1413716 w 1493190"/>
                <a:gd name="connsiteY379" fmla="*/ 533648 h 1293660"/>
                <a:gd name="connsiteX380" fmla="*/ 1343728 w 1493190"/>
                <a:gd name="connsiteY380" fmla="*/ 489274 h 1293660"/>
                <a:gd name="connsiteX381" fmla="*/ 1343816 w 1493190"/>
                <a:gd name="connsiteY381" fmla="*/ 489215 h 1293660"/>
                <a:gd name="connsiteX382" fmla="*/ 1169340 w 1493190"/>
                <a:gd name="connsiteY382" fmla="*/ 475849 h 1293660"/>
                <a:gd name="connsiteX383" fmla="*/ 1193000 w 1493190"/>
                <a:gd name="connsiteY383" fmla="*/ 486325 h 1293660"/>
                <a:gd name="connsiteX384" fmla="*/ 1209256 w 1493190"/>
                <a:gd name="connsiteY384" fmla="*/ 511431 h 1293660"/>
                <a:gd name="connsiteX385" fmla="*/ 1209256 w 1493190"/>
                <a:gd name="connsiteY385" fmla="*/ 511973 h 1293660"/>
                <a:gd name="connsiteX386" fmla="*/ 1181802 w 1493190"/>
                <a:gd name="connsiteY386" fmla="*/ 522630 h 1293660"/>
                <a:gd name="connsiteX387" fmla="*/ 1181802 w 1493190"/>
                <a:gd name="connsiteY387" fmla="*/ 521907 h 1293660"/>
                <a:gd name="connsiteX388" fmla="*/ 1168616 w 1493190"/>
                <a:gd name="connsiteY388" fmla="*/ 505832 h 1293660"/>
                <a:gd name="connsiteX389" fmla="*/ 1149110 w 1493190"/>
                <a:gd name="connsiteY389" fmla="*/ 506013 h 1293660"/>
                <a:gd name="connsiteX390" fmla="*/ 1134660 w 1493190"/>
                <a:gd name="connsiteY390" fmla="*/ 519198 h 1293660"/>
                <a:gd name="connsiteX391" fmla="*/ 1136284 w 1493190"/>
                <a:gd name="connsiteY391" fmla="*/ 540872 h 1293660"/>
                <a:gd name="connsiteX392" fmla="*/ 1145136 w 1493190"/>
                <a:gd name="connsiteY392" fmla="*/ 552974 h 1293660"/>
                <a:gd name="connsiteX393" fmla="*/ 1158140 w 1493190"/>
                <a:gd name="connsiteY393" fmla="*/ 557489 h 1293660"/>
                <a:gd name="connsiteX394" fmla="*/ 1175660 w 1493190"/>
                <a:gd name="connsiteY394" fmla="*/ 557489 h 1293660"/>
                <a:gd name="connsiteX395" fmla="*/ 1176744 w 1493190"/>
                <a:gd name="connsiteY395" fmla="*/ 557489 h 1293660"/>
                <a:gd name="connsiteX396" fmla="*/ 1177828 w 1493190"/>
                <a:gd name="connsiteY396" fmla="*/ 557489 h 1293660"/>
                <a:gd name="connsiteX397" fmla="*/ 1178552 w 1493190"/>
                <a:gd name="connsiteY397" fmla="*/ 557489 h 1293660"/>
                <a:gd name="connsiteX398" fmla="*/ 1179272 w 1493190"/>
                <a:gd name="connsiteY398" fmla="*/ 557489 h 1293660"/>
                <a:gd name="connsiteX399" fmla="*/ 1206728 w 1493190"/>
                <a:gd name="connsiteY399" fmla="*/ 557489 h 1293660"/>
                <a:gd name="connsiteX400" fmla="*/ 1228220 w 1493190"/>
                <a:gd name="connsiteY400" fmla="*/ 566520 h 1293660"/>
                <a:gd name="connsiteX401" fmla="*/ 1245380 w 1493190"/>
                <a:gd name="connsiteY401" fmla="*/ 592168 h 1293660"/>
                <a:gd name="connsiteX402" fmla="*/ 1250076 w 1493190"/>
                <a:gd name="connsiteY402" fmla="*/ 623235 h 1293660"/>
                <a:gd name="connsiteX403" fmla="*/ 1238516 w 1493190"/>
                <a:gd name="connsiteY403" fmla="*/ 647980 h 1293660"/>
                <a:gd name="connsiteX404" fmla="*/ 1211244 w 1493190"/>
                <a:gd name="connsiteY404" fmla="*/ 665320 h 1293660"/>
                <a:gd name="connsiteX405" fmla="*/ 1179454 w 1493190"/>
                <a:gd name="connsiteY405" fmla="*/ 670377 h 1293660"/>
                <a:gd name="connsiteX406" fmla="*/ 1154166 w 1493190"/>
                <a:gd name="connsiteY406" fmla="*/ 659179 h 1293660"/>
                <a:gd name="connsiteX407" fmla="*/ 1136648 w 1493190"/>
                <a:gd name="connsiteY407" fmla="*/ 632447 h 1293660"/>
                <a:gd name="connsiteX408" fmla="*/ 1136648 w 1493190"/>
                <a:gd name="connsiteY408" fmla="*/ 631724 h 1293660"/>
                <a:gd name="connsiteX409" fmla="*/ 1164100 w 1493190"/>
                <a:gd name="connsiteY409" fmla="*/ 621068 h 1293660"/>
                <a:gd name="connsiteX410" fmla="*/ 1164100 w 1493190"/>
                <a:gd name="connsiteY410" fmla="*/ 621790 h 1293660"/>
                <a:gd name="connsiteX411" fmla="*/ 1179272 w 1493190"/>
                <a:gd name="connsiteY411" fmla="*/ 640394 h 1293660"/>
                <a:gd name="connsiteX412" fmla="*/ 1201670 w 1493190"/>
                <a:gd name="connsiteY412" fmla="*/ 640213 h 1293660"/>
                <a:gd name="connsiteX413" fmla="*/ 1218828 w 1493190"/>
                <a:gd name="connsiteY413" fmla="*/ 625583 h 1293660"/>
                <a:gd name="connsiteX414" fmla="*/ 1217926 w 1493190"/>
                <a:gd name="connsiteY414" fmla="*/ 602644 h 1293660"/>
                <a:gd name="connsiteX415" fmla="*/ 1209798 w 1493190"/>
                <a:gd name="connsiteY415" fmla="*/ 591627 h 1293660"/>
                <a:gd name="connsiteX416" fmla="*/ 1198056 w 1493190"/>
                <a:gd name="connsiteY416" fmla="*/ 587111 h 1293660"/>
                <a:gd name="connsiteX417" fmla="*/ 1181620 w 1493190"/>
                <a:gd name="connsiteY417" fmla="*/ 586569 h 1293660"/>
                <a:gd name="connsiteX418" fmla="*/ 1179454 w 1493190"/>
                <a:gd name="connsiteY418" fmla="*/ 586750 h 1293660"/>
                <a:gd name="connsiteX419" fmla="*/ 1177286 w 1493190"/>
                <a:gd name="connsiteY419" fmla="*/ 586750 h 1293660"/>
                <a:gd name="connsiteX420" fmla="*/ 1175660 w 1493190"/>
                <a:gd name="connsiteY420" fmla="*/ 586750 h 1293660"/>
                <a:gd name="connsiteX421" fmla="*/ 1174036 w 1493190"/>
                <a:gd name="connsiteY421" fmla="*/ 586750 h 1293660"/>
                <a:gd name="connsiteX422" fmla="*/ 1146942 w 1493190"/>
                <a:gd name="connsiteY422" fmla="*/ 586027 h 1293660"/>
                <a:gd name="connsiteX423" fmla="*/ 1125448 w 1493190"/>
                <a:gd name="connsiteY423" fmla="*/ 576816 h 1293660"/>
                <a:gd name="connsiteX424" fmla="*/ 1108652 w 1493190"/>
                <a:gd name="connsiteY424" fmla="*/ 552432 h 1293660"/>
                <a:gd name="connsiteX425" fmla="*/ 1103592 w 1493190"/>
                <a:gd name="connsiteY425" fmla="*/ 521726 h 1293660"/>
                <a:gd name="connsiteX426" fmla="*/ 1114068 w 1493190"/>
                <a:gd name="connsiteY426" fmla="*/ 497523 h 1293660"/>
                <a:gd name="connsiteX427" fmla="*/ 1139356 w 1493190"/>
                <a:gd name="connsiteY427" fmla="*/ 480906 h 1293660"/>
                <a:gd name="connsiteX428" fmla="*/ 1139356 w 1493190"/>
                <a:gd name="connsiteY428" fmla="*/ 480726 h 1293660"/>
                <a:gd name="connsiteX429" fmla="*/ 1169340 w 1493190"/>
                <a:gd name="connsiteY429" fmla="*/ 475849 h 1293660"/>
                <a:gd name="connsiteX430" fmla="*/ 1026828 w 1493190"/>
                <a:gd name="connsiteY430" fmla="*/ 466818 h 1293660"/>
                <a:gd name="connsiteX431" fmla="*/ 1045794 w 1493190"/>
                <a:gd name="connsiteY431" fmla="*/ 519379 h 1293660"/>
                <a:gd name="connsiteX432" fmla="*/ 1075958 w 1493190"/>
                <a:gd name="connsiteY432" fmla="*/ 508541 h 1293660"/>
                <a:gd name="connsiteX433" fmla="*/ 1085892 w 1493190"/>
                <a:gd name="connsiteY433" fmla="*/ 535815 h 1293660"/>
                <a:gd name="connsiteX434" fmla="*/ 1055728 w 1493190"/>
                <a:gd name="connsiteY434" fmla="*/ 546652 h 1293660"/>
                <a:gd name="connsiteX435" fmla="*/ 1094200 w 1493190"/>
                <a:gd name="connsiteY435" fmla="*/ 653038 h 1293660"/>
                <a:gd name="connsiteX436" fmla="*/ 1103954 w 1493190"/>
                <a:gd name="connsiteY436" fmla="*/ 666584 h 1293660"/>
                <a:gd name="connsiteX437" fmla="*/ 1118404 w 1493190"/>
                <a:gd name="connsiteY437" fmla="*/ 667307 h 1293660"/>
                <a:gd name="connsiteX438" fmla="*/ 1131768 w 1493190"/>
                <a:gd name="connsiteY438" fmla="*/ 662430 h 1293660"/>
                <a:gd name="connsiteX439" fmla="*/ 1141704 w 1493190"/>
                <a:gd name="connsiteY439" fmla="*/ 689704 h 1293660"/>
                <a:gd name="connsiteX440" fmla="*/ 1124724 w 1493190"/>
                <a:gd name="connsiteY440" fmla="*/ 695845 h 1293660"/>
                <a:gd name="connsiteX441" fmla="*/ 1088240 w 1493190"/>
                <a:gd name="connsiteY441" fmla="*/ 695303 h 1293660"/>
                <a:gd name="connsiteX442" fmla="*/ 1065120 w 1493190"/>
                <a:gd name="connsiteY442" fmla="*/ 663333 h 1293660"/>
                <a:gd name="connsiteX443" fmla="*/ 1026828 w 1493190"/>
                <a:gd name="connsiteY443" fmla="*/ 557128 h 1293660"/>
                <a:gd name="connsiteX444" fmla="*/ 1008224 w 1493190"/>
                <a:gd name="connsiteY444" fmla="*/ 563811 h 1293660"/>
                <a:gd name="connsiteX445" fmla="*/ 998292 w 1493190"/>
                <a:gd name="connsiteY445" fmla="*/ 536537 h 1293660"/>
                <a:gd name="connsiteX446" fmla="*/ 1016896 w 1493190"/>
                <a:gd name="connsiteY446" fmla="*/ 529855 h 1293660"/>
                <a:gd name="connsiteX447" fmla="*/ 997928 w 1493190"/>
                <a:gd name="connsiteY447" fmla="*/ 477294 h 1293660"/>
                <a:gd name="connsiteX448" fmla="*/ 997748 w 1493190"/>
                <a:gd name="connsiteY448" fmla="*/ 477294 h 1293660"/>
                <a:gd name="connsiteX449" fmla="*/ 168770 w 1493190"/>
                <a:gd name="connsiteY449" fmla="*/ 355624 h 1293660"/>
                <a:gd name="connsiteX450" fmla="*/ 184776 w 1493190"/>
                <a:gd name="connsiteY450" fmla="*/ 362961 h 1293660"/>
                <a:gd name="connsiteX451" fmla="*/ 204644 w 1493190"/>
                <a:gd name="connsiteY451" fmla="*/ 401253 h 1293660"/>
                <a:gd name="connsiteX452" fmla="*/ 233544 w 1493190"/>
                <a:gd name="connsiteY452" fmla="*/ 537621 h 1293660"/>
                <a:gd name="connsiteX453" fmla="*/ 203380 w 1493190"/>
                <a:gd name="connsiteY453" fmla="*/ 543943 h 1293660"/>
                <a:gd name="connsiteX454" fmla="*/ 175564 w 1493190"/>
                <a:gd name="connsiteY454" fmla="*/ 412632 h 1293660"/>
                <a:gd name="connsiteX455" fmla="*/ 163824 w 1493190"/>
                <a:gd name="connsiteY455" fmla="*/ 390416 h 1293660"/>
                <a:gd name="connsiteX456" fmla="*/ 141788 w 1493190"/>
                <a:gd name="connsiteY456" fmla="*/ 386803 h 1293660"/>
                <a:gd name="connsiteX457" fmla="*/ 123184 w 1493190"/>
                <a:gd name="connsiteY457" fmla="*/ 399447 h 1293660"/>
                <a:gd name="connsiteX458" fmla="*/ 121740 w 1493190"/>
                <a:gd name="connsiteY458" fmla="*/ 426359 h 1293660"/>
                <a:gd name="connsiteX459" fmla="*/ 149194 w 1493190"/>
                <a:gd name="connsiteY459" fmla="*/ 555322 h 1293660"/>
                <a:gd name="connsiteX460" fmla="*/ 119030 w 1493190"/>
                <a:gd name="connsiteY460" fmla="*/ 561644 h 1293660"/>
                <a:gd name="connsiteX461" fmla="*/ 79294 w 1493190"/>
                <a:gd name="connsiteY461" fmla="*/ 374160 h 1293660"/>
                <a:gd name="connsiteX462" fmla="*/ 109456 w 1493190"/>
                <a:gd name="connsiteY462" fmla="*/ 367838 h 1293660"/>
                <a:gd name="connsiteX463" fmla="*/ 114516 w 1493190"/>
                <a:gd name="connsiteY463" fmla="*/ 391861 h 1293660"/>
                <a:gd name="connsiteX464" fmla="*/ 116684 w 1493190"/>
                <a:gd name="connsiteY464" fmla="*/ 383372 h 1293660"/>
                <a:gd name="connsiteX465" fmla="*/ 124268 w 1493190"/>
                <a:gd name="connsiteY465" fmla="*/ 370367 h 1293660"/>
                <a:gd name="connsiteX466" fmla="*/ 148652 w 1493190"/>
                <a:gd name="connsiteY466" fmla="*/ 356098 h 1293660"/>
                <a:gd name="connsiteX467" fmla="*/ 148832 w 1493190"/>
                <a:gd name="connsiteY467" fmla="*/ 356279 h 1293660"/>
                <a:gd name="connsiteX468" fmla="*/ 168770 w 1493190"/>
                <a:gd name="connsiteY468" fmla="*/ 355624 h 1293660"/>
                <a:gd name="connsiteX469" fmla="*/ 367022 w 1493190"/>
                <a:gd name="connsiteY469" fmla="*/ 335326 h 1293660"/>
                <a:gd name="connsiteX470" fmla="*/ 351488 w 1493190"/>
                <a:gd name="connsiteY470" fmla="*/ 346524 h 1293660"/>
                <a:gd name="connsiteX471" fmla="*/ 350044 w 1493190"/>
                <a:gd name="connsiteY471" fmla="*/ 366573 h 1293660"/>
                <a:gd name="connsiteX472" fmla="*/ 371538 w 1493190"/>
                <a:gd name="connsiteY472" fmla="*/ 450381 h 1293660"/>
                <a:gd name="connsiteX473" fmla="*/ 382556 w 1493190"/>
                <a:gd name="connsiteY473" fmla="*/ 467721 h 1293660"/>
                <a:gd name="connsiteX474" fmla="*/ 401520 w 1493190"/>
                <a:gd name="connsiteY474" fmla="*/ 470069 h 1293660"/>
                <a:gd name="connsiteX475" fmla="*/ 417054 w 1493190"/>
                <a:gd name="connsiteY475" fmla="*/ 459051 h 1293660"/>
                <a:gd name="connsiteX476" fmla="*/ 418318 w 1493190"/>
                <a:gd name="connsiteY476" fmla="*/ 438460 h 1293660"/>
                <a:gd name="connsiteX477" fmla="*/ 396824 w 1493190"/>
                <a:gd name="connsiteY477" fmla="*/ 354652 h 1293660"/>
                <a:gd name="connsiteX478" fmla="*/ 385988 w 1493190"/>
                <a:gd name="connsiteY478" fmla="*/ 337674 h 1293660"/>
                <a:gd name="connsiteX479" fmla="*/ 367022 w 1493190"/>
                <a:gd name="connsiteY479" fmla="*/ 335326 h 1293660"/>
                <a:gd name="connsiteX480" fmla="*/ 1325958 w 1493190"/>
                <a:gd name="connsiteY480" fmla="*/ 327425 h 1293660"/>
                <a:gd name="connsiteX481" fmla="*/ 1347068 w 1493190"/>
                <a:gd name="connsiteY481" fmla="*/ 331353 h 1293660"/>
                <a:gd name="connsiteX482" fmla="*/ 1378496 w 1493190"/>
                <a:gd name="connsiteY482" fmla="*/ 368200 h 1293660"/>
                <a:gd name="connsiteX483" fmla="*/ 1386084 w 1493190"/>
                <a:gd name="connsiteY483" fmla="*/ 385900 h 1293660"/>
                <a:gd name="connsiteX484" fmla="*/ 1357724 w 1493190"/>
                <a:gd name="connsiteY484" fmla="*/ 398002 h 1293660"/>
                <a:gd name="connsiteX485" fmla="*/ 1350140 w 1493190"/>
                <a:gd name="connsiteY485" fmla="*/ 380301 h 1293660"/>
                <a:gd name="connsiteX486" fmla="*/ 1334786 w 1493190"/>
                <a:gd name="connsiteY486" fmla="*/ 360794 h 1293660"/>
                <a:gd name="connsiteX487" fmla="*/ 1313472 w 1493190"/>
                <a:gd name="connsiteY487" fmla="*/ 360975 h 1293660"/>
                <a:gd name="connsiteX488" fmla="*/ 1298480 w 1493190"/>
                <a:gd name="connsiteY488" fmla="*/ 376328 h 1293660"/>
                <a:gd name="connsiteX489" fmla="*/ 1301912 w 1493190"/>
                <a:gd name="connsiteY489" fmla="*/ 401795 h 1293660"/>
                <a:gd name="connsiteX490" fmla="*/ 1314736 w 1493190"/>
                <a:gd name="connsiteY490" fmla="*/ 424011 h 1293660"/>
                <a:gd name="connsiteX491" fmla="*/ 1332980 w 1493190"/>
                <a:gd name="connsiteY491" fmla="*/ 443699 h 1293660"/>
                <a:gd name="connsiteX492" fmla="*/ 1356822 w 1493190"/>
                <a:gd name="connsiteY492" fmla="*/ 461219 h 1293660"/>
                <a:gd name="connsiteX493" fmla="*/ 1415884 w 1493190"/>
                <a:gd name="connsiteY493" fmla="*/ 498246 h 1293660"/>
                <a:gd name="connsiteX494" fmla="*/ 1415884 w 1493190"/>
                <a:gd name="connsiteY494" fmla="*/ 497885 h 1293660"/>
                <a:gd name="connsiteX495" fmla="*/ 1398726 w 1493190"/>
                <a:gd name="connsiteY495" fmla="*/ 440087 h 1293660"/>
                <a:gd name="connsiteX496" fmla="*/ 1425458 w 1493190"/>
                <a:gd name="connsiteY496" fmla="*/ 428707 h 1293660"/>
                <a:gd name="connsiteX497" fmla="*/ 1444424 w 1493190"/>
                <a:gd name="connsiteY497" fmla="*/ 501678 h 1293660"/>
                <a:gd name="connsiteX498" fmla="*/ 1443700 w 1493190"/>
                <a:gd name="connsiteY498" fmla="*/ 515766 h 1293660"/>
                <a:gd name="connsiteX499" fmla="*/ 1493190 w 1493190"/>
                <a:gd name="connsiteY499" fmla="*/ 546833 h 1293660"/>
                <a:gd name="connsiteX500" fmla="*/ 1457788 w 1493190"/>
                <a:gd name="connsiteY500" fmla="*/ 561825 h 1293660"/>
                <a:gd name="connsiteX501" fmla="*/ 1436836 w 1493190"/>
                <a:gd name="connsiteY501" fmla="*/ 548459 h 1293660"/>
                <a:gd name="connsiteX502" fmla="*/ 1433586 w 1493190"/>
                <a:gd name="connsiteY502" fmla="*/ 557490 h 1293660"/>
                <a:gd name="connsiteX503" fmla="*/ 1393488 w 1493190"/>
                <a:gd name="connsiteY503" fmla="*/ 591988 h 1293660"/>
                <a:gd name="connsiteX504" fmla="*/ 1357004 w 1493190"/>
                <a:gd name="connsiteY504" fmla="*/ 598310 h 1293660"/>
                <a:gd name="connsiteX505" fmla="*/ 1326296 w 1493190"/>
                <a:gd name="connsiteY505" fmla="*/ 584763 h 1293660"/>
                <a:gd name="connsiteX506" fmla="*/ 1303900 w 1493190"/>
                <a:gd name="connsiteY506" fmla="*/ 552252 h 1293660"/>
                <a:gd name="connsiteX507" fmla="*/ 1301372 w 1493190"/>
                <a:gd name="connsiteY507" fmla="*/ 500053 h 1293660"/>
                <a:gd name="connsiteX508" fmla="*/ 1315820 w 1493190"/>
                <a:gd name="connsiteY508" fmla="*/ 478197 h 1293660"/>
                <a:gd name="connsiteX509" fmla="*/ 1322324 w 1493190"/>
                <a:gd name="connsiteY509" fmla="*/ 473501 h 1293660"/>
                <a:gd name="connsiteX510" fmla="*/ 1310584 w 1493190"/>
                <a:gd name="connsiteY510" fmla="*/ 464651 h 1293660"/>
                <a:gd name="connsiteX511" fmla="*/ 1289270 w 1493190"/>
                <a:gd name="connsiteY511" fmla="*/ 441351 h 1293660"/>
                <a:gd name="connsiteX512" fmla="*/ 1273556 w 1493190"/>
                <a:gd name="connsiteY512" fmla="*/ 413535 h 1293660"/>
                <a:gd name="connsiteX513" fmla="*/ 1268680 w 1493190"/>
                <a:gd name="connsiteY513" fmla="*/ 364768 h 1293660"/>
                <a:gd name="connsiteX514" fmla="*/ 1301732 w 1493190"/>
                <a:gd name="connsiteY514" fmla="*/ 333340 h 1293660"/>
                <a:gd name="connsiteX515" fmla="*/ 1301732 w 1493190"/>
                <a:gd name="connsiteY515" fmla="*/ 333521 h 1293660"/>
                <a:gd name="connsiteX516" fmla="*/ 1325958 w 1493190"/>
                <a:gd name="connsiteY516" fmla="*/ 327425 h 1293660"/>
                <a:gd name="connsiteX517" fmla="*/ 30346 w 1493190"/>
                <a:gd name="connsiteY517" fmla="*/ 305524 h 1293660"/>
                <a:gd name="connsiteX518" fmla="*/ 80738 w 1493190"/>
                <a:gd name="connsiteY518" fmla="*/ 569230 h 1293660"/>
                <a:gd name="connsiteX519" fmla="*/ 50576 w 1493190"/>
                <a:gd name="connsiteY519" fmla="*/ 575010 h 1293660"/>
                <a:gd name="connsiteX520" fmla="*/ 0 w 1493190"/>
                <a:gd name="connsiteY520" fmla="*/ 311304 h 1293660"/>
                <a:gd name="connsiteX521" fmla="*/ 390322 w 1493190"/>
                <a:gd name="connsiteY521" fmla="*/ 305523 h 1293660"/>
                <a:gd name="connsiteX522" fmla="*/ 413080 w 1493190"/>
                <a:gd name="connsiteY522" fmla="*/ 318890 h 1293660"/>
                <a:gd name="connsiteX523" fmla="*/ 426628 w 1493190"/>
                <a:gd name="connsiteY523" fmla="*/ 345983 h 1293660"/>
                <a:gd name="connsiteX524" fmla="*/ 448482 w 1493190"/>
                <a:gd name="connsiteY524" fmla="*/ 431235 h 1293660"/>
                <a:gd name="connsiteX525" fmla="*/ 449746 w 1493190"/>
                <a:gd name="connsiteY525" fmla="*/ 461760 h 1293660"/>
                <a:gd name="connsiteX526" fmla="*/ 436380 w 1493190"/>
                <a:gd name="connsiteY526" fmla="*/ 484699 h 1293660"/>
                <a:gd name="connsiteX527" fmla="*/ 409106 w 1493190"/>
                <a:gd name="connsiteY527" fmla="*/ 498426 h 1293660"/>
                <a:gd name="connsiteX528" fmla="*/ 378582 w 1493190"/>
                <a:gd name="connsiteY528" fmla="*/ 499510 h 1293660"/>
                <a:gd name="connsiteX529" fmla="*/ 355464 w 1493190"/>
                <a:gd name="connsiteY529" fmla="*/ 485783 h 1293660"/>
                <a:gd name="connsiteX530" fmla="*/ 341554 w 1493190"/>
                <a:gd name="connsiteY530" fmla="*/ 458328 h 1293660"/>
                <a:gd name="connsiteX531" fmla="*/ 319880 w 1493190"/>
                <a:gd name="connsiteY531" fmla="*/ 373617 h 1293660"/>
                <a:gd name="connsiteX532" fmla="*/ 318796 w 1493190"/>
                <a:gd name="connsiteY532" fmla="*/ 343273 h 1293660"/>
                <a:gd name="connsiteX533" fmla="*/ 332524 w 1493190"/>
                <a:gd name="connsiteY533" fmla="*/ 320515 h 1293660"/>
                <a:gd name="connsiteX534" fmla="*/ 359796 w 1493190"/>
                <a:gd name="connsiteY534" fmla="*/ 306968 h 1293660"/>
                <a:gd name="connsiteX535" fmla="*/ 359978 w 1493190"/>
                <a:gd name="connsiteY535" fmla="*/ 306788 h 1293660"/>
                <a:gd name="connsiteX536" fmla="*/ 390322 w 1493190"/>
                <a:gd name="connsiteY536" fmla="*/ 305523 h 1293660"/>
                <a:gd name="connsiteX537" fmla="*/ 526330 w 1493190"/>
                <a:gd name="connsiteY537" fmla="*/ 261814 h 1293660"/>
                <a:gd name="connsiteX538" fmla="*/ 534456 w 1493190"/>
                <a:gd name="connsiteY538" fmla="*/ 290713 h 1293660"/>
                <a:gd name="connsiteX539" fmla="*/ 532832 w 1493190"/>
                <a:gd name="connsiteY539" fmla="*/ 291075 h 1293660"/>
                <a:gd name="connsiteX540" fmla="*/ 530664 w 1493190"/>
                <a:gd name="connsiteY540" fmla="*/ 291616 h 1293660"/>
                <a:gd name="connsiteX541" fmla="*/ 497068 w 1493190"/>
                <a:gd name="connsiteY541" fmla="*/ 313110 h 1293660"/>
                <a:gd name="connsiteX542" fmla="*/ 491470 w 1493190"/>
                <a:gd name="connsiteY542" fmla="*/ 348331 h 1293660"/>
                <a:gd name="connsiteX543" fmla="*/ 524162 w 1493190"/>
                <a:gd name="connsiteY543" fmla="*/ 465012 h 1293660"/>
                <a:gd name="connsiteX544" fmla="*/ 494540 w 1493190"/>
                <a:gd name="connsiteY544" fmla="*/ 473320 h 1293660"/>
                <a:gd name="connsiteX545" fmla="*/ 442884 w 1493190"/>
                <a:gd name="connsiteY545" fmla="*/ 288726 h 1293660"/>
                <a:gd name="connsiteX546" fmla="*/ 472504 w 1493190"/>
                <a:gd name="connsiteY546" fmla="*/ 280418 h 1293660"/>
                <a:gd name="connsiteX547" fmla="*/ 480092 w 1493190"/>
                <a:gd name="connsiteY547" fmla="*/ 307692 h 1293660"/>
                <a:gd name="connsiteX548" fmla="*/ 484788 w 1493190"/>
                <a:gd name="connsiteY548" fmla="*/ 295771 h 1293660"/>
                <a:gd name="connsiteX549" fmla="*/ 495444 w 1493190"/>
                <a:gd name="connsiteY549" fmla="*/ 280779 h 1293660"/>
                <a:gd name="connsiteX550" fmla="*/ 526330 w 1493190"/>
                <a:gd name="connsiteY550" fmla="*/ 261995 h 1293660"/>
                <a:gd name="connsiteX551" fmla="*/ 879804 w 1493190"/>
                <a:gd name="connsiteY551" fmla="*/ 259827 h 1293660"/>
                <a:gd name="connsiteX552" fmla="*/ 853796 w 1493190"/>
                <a:gd name="connsiteY552" fmla="*/ 268858 h 1293660"/>
                <a:gd name="connsiteX553" fmla="*/ 853796 w 1493190"/>
                <a:gd name="connsiteY553" fmla="*/ 268677 h 1293660"/>
                <a:gd name="connsiteX554" fmla="*/ 835372 w 1493190"/>
                <a:gd name="connsiteY554" fmla="*/ 285294 h 1293660"/>
                <a:gd name="connsiteX555" fmla="*/ 837720 w 1493190"/>
                <a:gd name="connsiteY555" fmla="*/ 315458 h 1293660"/>
                <a:gd name="connsiteX556" fmla="*/ 851084 w 1493190"/>
                <a:gd name="connsiteY556" fmla="*/ 333339 h 1293660"/>
                <a:gd name="connsiteX557" fmla="*/ 872580 w 1493190"/>
                <a:gd name="connsiteY557" fmla="*/ 333339 h 1293660"/>
                <a:gd name="connsiteX558" fmla="*/ 891724 w 1493190"/>
                <a:gd name="connsiteY558" fmla="*/ 317986 h 1293660"/>
                <a:gd name="connsiteX559" fmla="*/ 890822 w 1493190"/>
                <a:gd name="connsiteY559" fmla="*/ 291797 h 1293660"/>
                <a:gd name="connsiteX560" fmla="*/ 277976 w 1493190"/>
                <a:gd name="connsiteY560" fmla="*/ 251518 h 1293660"/>
                <a:gd name="connsiteX561" fmla="*/ 284660 w 1493190"/>
                <a:gd name="connsiteY561" fmla="*/ 279695 h 1293660"/>
                <a:gd name="connsiteX562" fmla="*/ 264972 w 1493190"/>
                <a:gd name="connsiteY562" fmla="*/ 284391 h 1293660"/>
                <a:gd name="connsiteX563" fmla="*/ 253412 w 1493190"/>
                <a:gd name="connsiteY563" fmla="*/ 293061 h 1293660"/>
                <a:gd name="connsiteX564" fmla="*/ 252508 w 1493190"/>
                <a:gd name="connsiteY564" fmla="*/ 309678 h 1293660"/>
                <a:gd name="connsiteX565" fmla="*/ 258468 w 1493190"/>
                <a:gd name="connsiteY565" fmla="*/ 335145 h 1293660"/>
                <a:gd name="connsiteX566" fmla="*/ 295496 w 1493190"/>
                <a:gd name="connsiteY566" fmla="*/ 326475 h 1293660"/>
                <a:gd name="connsiteX567" fmla="*/ 301998 w 1493190"/>
                <a:gd name="connsiteY567" fmla="*/ 353749 h 1293660"/>
                <a:gd name="connsiteX568" fmla="*/ 264972 w 1493190"/>
                <a:gd name="connsiteY568" fmla="*/ 362419 h 1293660"/>
                <a:gd name="connsiteX569" fmla="*/ 302360 w 1493190"/>
                <a:gd name="connsiteY569" fmla="*/ 521726 h 1293660"/>
                <a:gd name="connsiteX570" fmla="*/ 272376 w 1493190"/>
                <a:gd name="connsiteY570" fmla="*/ 528770 h 1293660"/>
                <a:gd name="connsiteX571" fmla="*/ 234988 w 1493190"/>
                <a:gd name="connsiteY571" fmla="*/ 369463 h 1293660"/>
                <a:gd name="connsiteX572" fmla="*/ 215844 w 1493190"/>
                <a:gd name="connsiteY572" fmla="*/ 373979 h 1293660"/>
                <a:gd name="connsiteX573" fmla="*/ 209340 w 1493190"/>
                <a:gd name="connsiteY573" fmla="*/ 346705 h 1293660"/>
                <a:gd name="connsiteX574" fmla="*/ 228486 w 1493190"/>
                <a:gd name="connsiteY574" fmla="*/ 342189 h 1293660"/>
                <a:gd name="connsiteX575" fmla="*/ 222524 w 1493190"/>
                <a:gd name="connsiteY575" fmla="*/ 316903 h 1293660"/>
                <a:gd name="connsiteX576" fmla="*/ 225776 w 1493190"/>
                <a:gd name="connsiteY576" fmla="*/ 277347 h 1293660"/>
                <a:gd name="connsiteX577" fmla="*/ 257566 w 1493190"/>
                <a:gd name="connsiteY577" fmla="*/ 256575 h 1293660"/>
                <a:gd name="connsiteX578" fmla="*/ 257566 w 1493190"/>
                <a:gd name="connsiteY578" fmla="*/ 256395 h 1293660"/>
                <a:gd name="connsiteX579" fmla="*/ 718690 w 1493190"/>
                <a:gd name="connsiteY579" fmla="*/ 209795 h 1293660"/>
                <a:gd name="connsiteX580" fmla="*/ 738740 w 1493190"/>
                <a:gd name="connsiteY580" fmla="*/ 223161 h 1293660"/>
                <a:gd name="connsiteX581" fmla="*/ 752648 w 1493190"/>
                <a:gd name="connsiteY581" fmla="*/ 250976 h 1293660"/>
                <a:gd name="connsiteX582" fmla="*/ 794008 w 1493190"/>
                <a:gd name="connsiteY582" fmla="*/ 384094 h 1293660"/>
                <a:gd name="connsiteX583" fmla="*/ 764568 w 1493190"/>
                <a:gd name="connsiteY583" fmla="*/ 393305 h 1293660"/>
                <a:gd name="connsiteX584" fmla="*/ 724652 w 1493190"/>
                <a:gd name="connsiteY584" fmla="*/ 265065 h 1293660"/>
                <a:gd name="connsiteX585" fmla="*/ 710924 w 1493190"/>
                <a:gd name="connsiteY585" fmla="*/ 244113 h 1293660"/>
                <a:gd name="connsiteX586" fmla="*/ 688708 w 1493190"/>
                <a:gd name="connsiteY586" fmla="*/ 242668 h 1293660"/>
                <a:gd name="connsiteX587" fmla="*/ 673896 w 1493190"/>
                <a:gd name="connsiteY587" fmla="*/ 256214 h 1293660"/>
                <a:gd name="connsiteX588" fmla="*/ 675884 w 1493190"/>
                <a:gd name="connsiteY588" fmla="*/ 282766 h 1293660"/>
                <a:gd name="connsiteX589" fmla="*/ 715078 w 1493190"/>
                <a:gd name="connsiteY589" fmla="*/ 408658 h 1293660"/>
                <a:gd name="connsiteX590" fmla="*/ 685636 w 1493190"/>
                <a:gd name="connsiteY590" fmla="*/ 417870 h 1293660"/>
                <a:gd name="connsiteX591" fmla="*/ 645720 w 1493190"/>
                <a:gd name="connsiteY591" fmla="*/ 289629 h 1293660"/>
                <a:gd name="connsiteX592" fmla="*/ 632896 w 1493190"/>
                <a:gd name="connsiteY592" fmla="*/ 268497 h 1293660"/>
                <a:gd name="connsiteX593" fmla="*/ 613208 w 1493190"/>
                <a:gd name="connsiteY593" fmla="*/ 266329 h 1293660"/>
                <a:gd name="connsiteX594" fmla="*/ 595688 w 1493190"/>
                <a:gd name="connsiteY594" fmla="*/ 280779 h 1293660"/>
                <a:gd name="connsiteX595" fmla="*/ 596772 w 1493190"/>
                <a:gd name="connsiteY595" fmla="*/ 307511 h 1293660"/>
                <a:gd name="connsiteX596" fmla="*/ 635968 w 1493190"/>
                <a:gd name="connsiteY596" fmla="*/ 433403 h 1293660"/>
                <a:gd name="connsiteX597" fmla="*/ 606524 w 1493190"/>
                <a:gd name="connsiteY597" fmla="*/ 442615 h 1293660"/>
                <a:gd name="connsiteX598" fmla="*/ 549630 w 1493190"/>
                <a:gd name="connsiteY598" fmla="*/ 259466 h 1293660"/>
                <a:gd name="connsiteX599" fmla="*/ 579072 w 1493190"/>
                <a:gd name="connsiteY599" fmla="*/ 250254 h 1293660"/>
                <a:gd name="connsiteX600" fmla="*/ 586296 w 1493190"/>
                <a:gd name="connsiteY600" fmla="*/ 273735 h 1293660"/>
                <a:gd name="connsiteX601" fmla="*/ 587740 w 1493190"/>
                <a:gd name="connsiteY601" fmla="*/ 265065 h 1293660"/>
                <a:gd name="connsiteX602" fmla="*/ 594244 w 1493190"/>
                <a:gd name="connsiteY602" fmla="*/ 251338 h 1293660"/>
                <a:gd name="connsiteX603" fmla="*/ 617364 w 1493190"/>
                <a:gd name="connsiteY603" fmla="*/ 234901 h 1293660"/>
                <a:gd name="connsiteX604" fmla="*/ 617182 w 1493190"/>
                <a:gd name="connsiteY604" fmla="*/ 234901 h 1293660"/>
                <a:gd name="connsiteX605" fmla="*/ 641024 w 1493190"/>
                <a:gd name="connsiteY605" fmla="*/ 233998 h 1293660"/>
                <a:gd name="connsiteX606" fmla="*/ 659988 w 1493190"/>
                <a:gd name="connsiteY606" fmla="*/ 247545 h 1293660"/>
                <a:gd name="connsiteX607" fmla="*/ 663240 w 1493190"/>
                <a:gd name="connsiteY607" fmla="*/ 252783 h 1293660"/>
                <a:gd name="connsiteX608" fmla="*/ 664144 w 1493190"/>
                <a:gd name="connsiteY608" fmla="*/ 242668 h 1293660"/>
                <a:gd name="connsiteX609" fmla="*/ 670104 w 1493190"/>
                <a:gd name="connsiteY609" fmla="*/ 228399 h 1293660"/>
                <a:gd name="connsiteX610" fmla="*/ 692862 w 1493190"/>
                <a:gd name="connsiteY610" fmla="*/ 211240 h 1293660"/>
                <a:gd name="connsiteX611" fmla="*/ 718690 w 1493190"/>
                <a:gd name="connsiteY611" fmla="*/ 209795 h 1293660"/>
                <a:gd name="connsiteX612" fmla="*/ 850724 w 1493190"/>
                <a:gd name="connsiteY612" fmla="*/ 165362 h 1293660"/>
                <a:gd name="connsiteX613" fmla="*/ 875108 w 1493190"/>
                <a:gd name="connsiteY613" fmla="*/ 176741 h 1293660"/>
                <a:gd name="connsiteX614" fmla="*/ 891004 w 1493190"/>
                <a:gd name="connsiteY614" fmla="*/ 202570 h 1293660"/>
                <a:gd name="connsiteX615" fmla="*/ 936700 w 1493190"/>
                <a:gd name="connsiteY615" fmla="*/ 335326 h 1293660"/>
                <a:gd name="connsiteX616" fmla="*/ 908884 w 1493190"/>
                <a:gd name="connsiteY616" fmla="*/ 344899 h 1293660"/>
                <a:gd name="connsiteX617" fmla="*/ 902744 w 1493190"/>
                <a:gd name="connsiteY617" fmla="*/ 327018 h 1293660"/>
                <a:gd name="connsiteX618" fmla="*/ 902744 w 1493190"/>
                <a:gd name="connsiteY618" fmla="*/ 330269 h 1293660"/>
                <a:gd name="connsiteX619" fmla="*/ 894072 w 1493190"/>
                <a:gd name="connsiteY619" fmla="*/ 348150 h 1293660"/>
                <a:gd name="connsiteX620" fmla="*/ 873664 w 1493190"/>
                <a:gd name="connsiteY620" fmla="*/ 360071 h 1293660"/>
                <a:gd name="connsiteX621" fmla="*/ 834648 w 1493190"/>
                <a:gd name="connsiteY621" fmla="*/ 359349 h 1293660"/>
                <a:gd name="connsiteX622" fmla="*/ 809904 w 1493190"/>
                <a:gd name="connsiteY622" fmla="*/ 325211 h 1293660"/>
                <a:gd name="connsiteX623" fmla="*/ 808098 w 1493190"/>
                <a:gd name="connsiteY623" fmla="*/ 274638 h 1293660"/>
                <a:gd name="connsiteX624" fmla="*/ 844944 w 1493190"/>
                <a:gd name="connsiteY624" fmla="*/ 245016 h 1293660"/>
                <a:gd name="connsiteX625" fmla="*/ 871134 w 1493190"/>
                <a:gd name="connsiteY625" fmla="*/ 235985 h 1293660"/>
                <a:gd name="connsiteX626" fmla="*/ 863006 w 1493190"/>
                <a:gd name="connsiteY626" fmla="*/ 212324 h 1293660"/>
                <a:gd name="connsiteX627" fmla="*/ 849100 w 1493190"/>
                <a:gd name="connsiteY627" fmla="*/ 194984 h 1293660"/>
                <a:gd name="connsiteX628" fmla="*/ 826882 w 1493190"/>
                <a:gd name="connsiteY628" fmla="*/ 194803 h 1293660"/>
                <a:gd name="connsiteX629" fmla="*/ 811892 w 1493190"/>
                <a:gd name="connsiteY629" fmla="*/ 207808 h 1293660"/>
                <a:gd name="connsiteX630" fmla="*/ 812614 w 1493190"/>
                <a:gd name="connsiteY630" fmla="*/ 229844 h 1293660"/>
                <a:gd name="connsiteX631" fmla="*/ 784256 w 1493190"/>
                <a:gd name="connsiteY631" fmla="*/ 239597 h 1293660"/>
                <a:gd name="connsiteX632" fmla="*/ 784980 w 1493190"/>
                <a:gd name="connsiteY632" fmla="*/ 196610 h 1293660"/>
                <a:gd name="connsiteX633" fmla="*/ 819296 w 1493190"/>
                <a:gd name="connsiteY633" fmla="*/ 169697 h 1293660"/>
                <a:gd name="connsiteX634" fmla="*/ 819656 w 1493190"/>
                <a:gd name="connsiteY634" fmla="*/ 169336 h 1293660"/>
                <a:gd name="connsiteX635" fmla="*/ 850724 w 1493190"/>
                <a:gd name="connsiteY635" fmla="*/ 165362 h 1293660"/>
                <a:gd name="connsiteX636" fmla="*/ 1023036 w 1493190"/>
                <a:gd name="connsiteY636" fmla="*/ 98894 h 1293660"/>
                <a:gd name="connsiteX637" fmla="*/ 1091852 w 1493190"/>
                <a:gd name="connsiteY637" fmla="*/ 277889 h 1293660"/>
                <a:gd name="connsiteX638" fmla="*/ 1063134 w 1493190"/>
                <a:gd name="connsiteY638" fmla="*/ 288906 h 1293660"/>
                <a:gd name="connsiteX639" fmla="*/ 994318 w 1493190"/>
                <a:gd name="connsiteY639" fmla="*/ 109912 h 1293660"/>
                <a:gd name="connsiteX640" fmla="*/ 1131408 w 1493190"/>
                <a:gd name="connsiteY640" fmla="*/ 91670 h 1293660"/>
                <a:gd name="connsiteX641" fmla="*/ 1112262 w 1493190"/>
                <a:gd name="connsiteY641" fmla="*/ 91850 h 1293660"/>
                <a:gd name="connsiteX642" fmla="*/ 1098354 w 1493190"/>
                <a:gd name="connsiteY642" fmla="*/ 105036 h 1293660"/>
                <a:gd name="connsiteX643" fmla="*/ 1099620 w 1493190"/>
                <a:gd name="connsiteY643" fmla="*/ 125084 h 1293660"/>
                <a:gd name="connsiteX644" fmla="*/ 1132130 w 1493190"/>
                <a:gd name="connsiteY644" fmla="*/ 205280 h 1293660"/>
                <a:gd name="connsiteX645" fmla="*/ 1145316 w 1493190"/>
                <a:gd name="connsiteY645" fmla="*/ 220994 h 1293660"/>
                <a:gd name="connsiteX646" fmla="*/ 1164460 w 1493190"/>
                <a:gd name="connsiteY646" fmla="*/ 220813 h 1293660"/>
                <a:gd name="connsiteX647" fmla="*/ 1178368 w 1493190"/>
                <a:gd name="connsiteY647" fmla="*/ 207809 h 1293660"/>
                <a:gd name="connsiteX648" fmla="*/ 1176924 w 1493190"/>
                <a:gd name="connsiteY648" fmla="*/ 187218 h 1293660"/>
                <a:gd name="connsiteX649" fmla="*/ 1144412 w 1493190"/>
                <a:gd name="connsiteY649" fmla="*/ 107022 h 1293660"/>
                <a:gd name="connsiteX650" fmla="*/ 1131408 w 1493190"/>
                <a:gd name="connsiteY650" fmla="*/ 91670 h 1293660"/>
                <a:gd name="connsiteX651" fmla="*/ 921528 w 1493190"/>
                <a:gd name="connsiteY651" fmla="*/ 77400 h 1293660"/>
                <a:gd name="connsiteX652" fmla="*/ 940852 w 1493190"/>
                <a:gd name="connsiteY652" fmla="*/ 129780 h 1293660"/>
                <a:gd name="connsiteX653" fmla="*/ 971016 w 1493190"/>
                <a:gd name="connsiteY653" fmla="*/ 118762 h 1293660"/>
                <a:gd name="connsiteX654" fmla="*/ 980952 w 1493190"/>
                <a:gd name="connsiteY654" fmla="*/ 146036 h 1293660"/>
                <a:gd name="connsiteX655" fmla="*/ 950788 w 1493190"/>
                <a:gd name="connsiteY655" fmla="*/ 157054 h 1293660"/>
                <a:gd name="connsiteX656" fmla="*/ 989800 w 1493190"/>
                <a:gd name="connsiteY656" fmla="*/ 263078 h 1293660"/>
                <a:gd name="connsiteX657" fmla="*/ 999556 w 1493190"/>
                <a:gd name="connsiteY657" fmla="*/ 276444 h 1293660"/>
                <a:gd name="connsiteX658" fmla="*/ 1014004 w 1493190"/>
                <a:gd name="connsiteY658" fmla="*/ 277166 h 1293660"/>
                <a:gd name="connsiteX659" fmla="*/ 1027370 w 1493190"/>
                <a:gd name="connsiteY659" fmla="*/ 272289 h 1293660"/>
                <a:gd name="connsiteX660" fmla="*/ 1037304 w 1493190"/>
                <a:gd name="connsiteY660" fmla="*/ 299563 h 1293660"/>
                <a:gd name="connsiteX661" fmla="*/ 1020326 w 1493190"/>
                <a:gd name="connsiteY661" fmla="*/ 305885 h 1293660"/>
                <a:gd name="connsiteX662" fmla="*/ 983840 w 1493190"/>
                <a:gd name="connsiteY662" fmla="*/ 305523 h 1293660"/>
                <a:gd name="connsiteX663" fmla="*/ 960540 w 1493190"/>
                <a:gd name="connsiteY663" fmla="*/ 273554 h 1293660"/>
                <a:gd name="connsiteX664" fmla="*/ 921528 w 1493190"/>
                <a:gd name="connsiteY664" fmla="*/ 167710 h 1293660"/>
                <a:gd name="connsiteX665" fmla="*/ 902924 w 1493190"/>
                <a:gd name="connsiteY665" fmla="*/ 174574 h 1293660"/>
                <a:gd name="connsiteX666" fmla="*/ 892988 w 1493190"/>
                <a:gd name="connsiteY666" fmla="*/ 147300 h 1293660"/>
                <a:gd name="connsiteX667" fmla="*/ 911592 w 1493190"/>
                <a:gd name="connsiteY667" fmla="*/ 140436 h 1293660"/>
                <a:gd name="connsiteX668" fmla="*/ 892266 w 1493190"/>
                <a:gd name="connsiteY668" fmla="*/ 88057 h 1293660"/>
                <a:gd name="connsiteX669" fmla="*/ 892628 w 1493190"/>
                <a:gd name="connsiteY669" fmla="*/ 88057 h 1293660"/>
                <a:gd name="connsiteX670" fmla="*/ 1131408 w 1493190"/>
                <a:gd name="connsiteY670" fmla="*/ 59339 h 1293660"/>
                <a:gd name="connsiteX671" fmla="*/ 1155792 w 1493190"/>
                <a:gd name="connsiteY671" fmla="*/ 69634 h 1293660"/>
                <a:gd name="connsiteX672" fmla="*/ 1172770 w 1493190"/>
                <a:gd name="connsiteY672" fmla="*/ 94740 h 1293660"/>
                <a:gd name="connsiteX673" fmla="*/ 1205824 w 1493190"/>
                <a:gd name="connsiteY673" fmla="*/ 176200 h 1293660"/>
                <a:gd name="connsiteX674" fmla="*/ 1211060 w 1493190"/>
                <a:gd name="connsiteY674" fmla="*/ 206183 h 1293660"/>
                <a:gd name="connsiteX675" fmla="*/ 1200766 w 1493190"/>
                <a:gd name="connsiteY675" fmla="*/ 230747 h 1293660"/>
                <a:gd name="connsiteX676" fmla="*/ 1175660 w 1493190"/>
                <a:gd name="connsiteY676" fmla="*/ 247906 h 1293660"/>
                <a:gd name="connsiteX677" fmla="*/ 1145676 w 1493190"/>
                <a:gd name="connsiteY677" fmla="*/ 252964 h 1293660"/>
                <a:gd name="connsiteX678" fmla="*/ 1120932 w 1493190"/>
                <a:gd name="connsiteY678" fmla="*/ 242307 h 1293660"/>
                <a:gd name="connsiteX679" fmla="*/ 1103592 w 1493190"/>
                <a:gd name="connsiteY679" fmla="*/ 216840 h 1293660"/>
                <a:gd name="connsiteX680" fmla="*/ 1070720 w 1493190"/>
                <a:gd name="connsiteY680" fmla="*/ 135922 h 1293660"/>
                <a:gd name="connsiteX681" fmla="*/ 1065662 w 1493190"/>
                <a:gd name="connsiteY681" fmla="*/ 105939 h 1293660"/>
                <a:gd name="connsiteX682" fmla="*/ 1076136 w 1493190"/>
                <a:gd name="connsiteY682" fmla="*/ 81555 h 1293660"/>
                <a:gd name="connsiteX683" fmla="*/ 1101244 w 1493190"/>
                <a:gd name="connsiteY683" fmla="*/ 64577 h 1293660"/>
                <a:gd name="connsiteX684" fmla="*/ 1101424 w 1493190"/>
                <a:gd name="connsiteY684" fmla="*/ 64577 h 1293660"/>
                <a:gd name="connsiteX685" fmla="*/ 1131408 w 1493190"/>
                <a:gd name="connsiteY685" fmla="*/ 59339 h 1293660"/>
                <a:gd name="connsiteX686" fmla="*/ 997930 w 1493190"/>
                <a:gd name="connsiteY686" fmla="*/ 33148 h 1293660"/>
                <a:gd name="connsiteX687" fmla="*/ 1008948 w 1493190"/>
                <a:gd name="connsiteY687" fmla="*/ 61867 h 1293660"/>
                <a:gd name="connsiteX688" fmla="*/ 980228 w 1493190"/>
                <a:gd name="connsiteY688" fmla="*/ 72884 h 1293660"/>
                <a:gd name="connsiteX689" fmla="*/ 969212 w 1493190"/>
                <a:gd name="connsiteY689" fmla="*/ 44166 h 1293660"/>
                <a:gd name="connsiteX690" fmla="*/ 1264616 w 1493190"/>
                <a:gd name="connsiteY690" fmla="*/ 4 h 1293660"/>
                <a:gd name="connsiteX691" fmla="*/ 1281864 w 1493190"/>
                <a:gd name="connsiteY691" fmla="*/ 4068 h 1293660"/>
                <a:gd name="connsiteX692" fmla="*/ 1308958 w 1493190"/>
                <a:gd name="connsiteY692" fmla="*/ 37664 h 1293660"/>
                <a:gd name="connsiteX693" fmla="*/ 1364588 w 1493190"/>
                <a:gd name="connsiteY693" fmla="*/ 165543 h 1293660"/>
                <a:gd name="connsiteX694" fmla="*/ 1336232 w 1493190"/>
                <a:gd name="connsiteY694" fmla="*/ 177825 h 1293660"/>
                <a:gd name="connsiteX695" fmla="*/ 1282768 w 1493190"/>
                <a:gd name="connsiteY695" fmla="*/ 54642 h 1293660"/>
                <a:gd name="connsiteX696" fmla="*/ 1266872 w 1493190"/>
                <a:gd name="connsiteY696" fmla="*/ 35315 h 1293660"/>
                <a:gd name="connsiteX697" fmla="*/ 1244476 w 1493190"/>
                <a:gd name="connsiteY697" fmla="*/ 36219 h 1293660"/>
                <a:gd name="connsiteX698" fmla="*/ 1228762 w 1493190"/>
                <a:gd name="connsiteY698" fmla="*/ 52294 h 1293660"/>
                <a:gd name="connsiteX699" fmla="*/ 1232736 w 1493190"/>
                <a:gd name="connsiteY699" fmla="*/ 78845 h 1293660"/>
                <a:gd name="connsiteX700" fmla="*/ 1285296 w 1493190"/>
                <a:gd name="connsiteY700" fmla="*/ 199861 h 1293660"/>
                <a:gd name="connsiteX701" fmla="*/ 1256940 w 1493190"/>
                <a:gd name="connsiteY701" fmla="*/ 212143 h 1293660"/>
                <a:gd name="connsiteX702" fmla="*/ 1180536 w 1493190"/>
                <a:gd name="connsiteY702" fmla="*/ 36219 h 1293660"/>
                <a:gd name="connsiteX703" fmla="*/ 1208896 w 1493190"/>
                <a:gd name="connsiteY703" fmla="*/ 23936 h 1293660"/>
                <a:gd name="connsiteX704" fmla="*/ 1218648 w 1493190"/>
                <a:gd name="connsiteY704" fmla="*/ 46514 h 1293660"/>
                <a:gd name="connsiteX705" fmla="*/ 1219190 w 1493190"/>
                <a:gd name="connsiteY705" fmla="*/ 37664 h 1293660"/>
                <a:gd name="connsiteX706" fmla="*/ 1224066 w 1493190"/>
                <a:gd name="connsiteY706" fmla="*/ 23395 h 1293660"/>
                <a:gd name="connsiteX707" fmla="*/ 1245200 w 1493190"/>
                <a:gd name="connsiteY707" fmla="*/ 4610 h 1293660"/>
                <a:gd name="connsiteX708" fmla="*/ 1264616 w 1493190"/>
                <a:gd name="connsiteY708" fmla="*/ 4 h 12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Lst>
              <a:rect l="l" t="t" r="r" b="b"/>
              <a:pathLst>
                <a:path w="1493190" h="1293660">
                  <a:moveTo>
                    <a:pt x="650056" y="1089777"/>
                  </a:moveTo>
                  <a:cubicBezTo>
                    <a:pt x="641746" y="1091945"/>
                    <a:pt x="636328" y="1096641"/>
                    <a:pt x="633436" y="1104046"/>
                  </a:cubicBezTo>
                  <a:cubicBezTo>
                    <a:pt x="630548" y="1111452"/>
                    <a:pt x="630548" y="1120844"/>
                    <a:pt x="633618" y="1132404"/>
                  </a:cubicBezTo>
                  <a:lnTo>
                    <a:pt x="638496" y="1151008"/>
                  </a:lnTo>
                  <a:lnTo>
                    <a:pt x="690876" y="1137280"/>
                  </a:lnTo>
                  <a:lnTo>
                    <a:pt x="685456" y="1116328"/>
                  </a:lnTo>
                  <a:cubicBezTo>
                    <a:pt x="682566" y="1105672"/>
                    <a:pt x="678232" y="1097905"/>
                    <a:pt x="672090" y="1093390"/>
                  </a:cubicBezTo>
                  <a:cubicBezTo>
                    <a:pt x="665948" y="1088694"/>
                    <a:pt x="658724" y="1087610"/>
                    <a:pt x="650236" y="1089777"/>
                  </a:cubicBezTo>
                  <a:close/>
                  <a:moveTo>
                    <a:pt x="674800" y="1061420"/>
                  </a:moveTo>
                  <a:cubicBezTo>
                    <a:pt x="684372" y="1063949"/>
                    <a:pt x="692500" y="1069187"/>
                    <a:pt x="699184" y="1076953"/>
                  </a:cubicBezTo>
                  <a:cubicBezTo>
                    <a:pt x="705866" y="1084720"/>
                    <a:pt x="710924" y="1095015"/>
                    <a:pt x="714356" y="1107839"/>
                  </a:cubicBezTo>
                  <a:lnTo>
                    <a:pt x="726818" y="1155343"/>
                  </a:lnTo>
                  <a:lnTo>
                    <a:pt x="645358" y="1176836"/>
                  </a:lnTo>
                  <a:lnTo>
                    <a:pt x="651320" y="1199775"/>
                  </a:lnTo>
                  <a:cubicBezTo>
                    <a:pt x="654028" y="1210070"/>
                    <a:pt x="658544" y="1217656"/>
                    <a:pt x="664864" y="1222172"/>
                  </a:cubicBezTo>
                  <a:cubicBezTo>
                    <a:pt x="671188" y="1226687"/>
                    <a:pt x="678592" y="1227771"/>
                    <a:pt x="687262" y="1225604"/>
                  </a:cubicBezTo>
                  <a:cubicBezTo>
                    <a:pt x="695390" y="1223436"/>
                    <a:pt x="700988" y="1219643"/>
                    <a:pt x="704420" y="1213863"/>
                  </a:cubicBezTo>
                  <a:cubicBezTo>
                    <a:pt x="707672" y="1208264"/>
                    <a:pt x="708216" y="1201401"/>
                    <a:pt x="706228" y="1193273"/>
                  </a:cubicBezTo>
                  <a:lnTo>
                    <a:pt x="705866" y="1192008"/>
                  </a:lnTo>
                  <a:lnTo>
                    <a:pt x="734946" y="1184422"/>
                  </a:lnTo>
                  <a:lnTo>
                    <a:pt x="735308" y="1185687"/>
                  </a:lnTo>
                  <a:cubicBezTo>
                    <a:pt x="739824" y="1202665"/>
                    <a:pt x="738560" y="1217115"/>
                    <a:pt x="731334" y="1228855"/>
                  </a:cubicBezTo>
                  <a:cubicBezTo>
                    <a:pt x="724288" y="1240595"/>
                    <a:pt x="712008" y="1248904"/>
                    <a:pt x="694668" y="1253419"/>
                  </a:cubicBezTo>
                  <a:cubicBezTo>
                    <a:pt x="682748" y="1256490"/>
                    <a:pt x="671910" y="1256851"/>
                    <a:pt x="662336" y="1254142"/>
                  </a:cubicBezTo>
                  <a:cubicBezTo>
                    <a:pt x="652584" y="1251613"/>
                    <a:pt x="644456" y="1246195"/>
                    <a:pt x="637412" y="1238067"/>
                  </a:cubicBezTo>
                  <a:cubicBezTo>
                    <a:pt x="630548" y="1229939"/>
                    <a:pt x="625308" y="1219463"/>
                    <a:pt x="621878" y="1206458"/>
                  </a:cubicBezTo>
                  <a:lnTo>
                    <a:pt x="604900" y="1141977"/>
                  </a:lnTo>
                  <a:cubicBezTo>
                    <a:pt x="601288" y="1128249"/>
                    <a:pt x="600384" y="1115787"/>
                    <a:pt x="602190" y="1104949"/>
                  </a:cubicBezTo>
                  <a:cubicBezTo>
                    <a:pt x="603996" y="1094112"/>
                    <a:pt x="608332" y="1084901"/>
                    <a:pt x="615196" y="1077676"/>
                  </a:cubicBezTo>
                  <a:cubicBezTo>
                    <a:pt x="622058" y="1070451"/>
                    <a:pt x="631270" y="1065394"/>
                    <a:pt x="642828" y="1062323"/>
                  </a:cubicBezTo>
                  <a:cubicBezTo>
                    <a:pt x="654570" y="1059252"/>
                    <a:pt x="665228" y="1058891"/>
                    <a:pt x="674800" y="1061420"/>
                  </a:cubicBezTo>
                  <a:close/>
                  <a:moveTo>
                    <a:pt x="514768" y="1023309"/>
                  </a:moveTo>
                  <a:cubicBezTo>
                    <a:pt x="525064" y="1025838"/>
                    <a:pt x="533554" y="1031076"/>
                    <a:pt x="540236" y="1039023"/>
                  </a:cubicBezTo>
                  <a:cubicBezTo>
                    <a:pt x="546920" y="1046971"/>
                    <a:pt x="551976" y="1057627"/>
                    <a:pt x="555048" y="1070993"/>
                  </a:cubicBezTo>
                  <a:lnTo>
                    <a:pt x="558300" y="1084720"/>
                  </a:lnTo>
                  <a:lnTo>
                    <a:pt x="528496" y="1091764"/>
                  </a:lnTo>
                  <a:lnTo>
                    <a:pt x="525426" y="1078760"/>
                  </a:lnTo>
                  <a:cubicBezTo>
                    <a:pt x="522898" y="1067742"/>
                    <a:pt x="518200" y="1059975"/>
                    <a:pt x="511518" y="1055640"/>
                  </a:cubicBezTo>
                  <a:cubicBezTo>
                    <a:pt x="504836" y="1051306"/>
                    <a:pt x="496346" y="1050222"/>
                    <a:pt x="485870" y="1052751"/>
                  </a:cubicBezTo>
                  <a:cubicBezTo>
                    <a:pt x="474852" y="1055279"/>
                    <a:pt x="467086" y="1059975"/>
                    <a:pt x="462752" y="1066658"/>
                  </a:cubicBezTo>
                  <a:cubicBezTo>
                    <a:pt x="458416" y="1073341"/>
                    <a:pt x="457512" y="1081830"/>
                    <a:pt x="459860" y="1092126"/>
                  </a:cubicBezTo>
                  <a:lnTo>
                    <a:pt x="463292" y="1106756"/>
                  </a:lnTo>
                  <a:cubicBezTo>
                    <a:pt x="465100" y="1113981"/>
                    <a:pt x="468170" y="1119941"/>
                    <a:pt x="473046" y="1124096"/>
                  </a:cubicBezTo>
                  <a:cubicBezTo>
                    <a:pt x="477742" y="1128431"/>
                    <a:pt x="483160" y="1131501"/>
                    <a:pt x="489122" y="1133307"/>
                  </a:cubicBezTo>
                  <a:cubicBezTo>
                    <a:pt x="495082" y="1135294"/>
                    <a:pt x="503210" y="1137281"/>
                    <a:pt x="513324" y="1139448"/>
                  </a:cubicBezTo>
                  <a:cubicBezTo>
                    <a:pt x="514408" y="1139448"/>
                    <a:pt x="515312" y="1139810"/>
                    <a:pt x="516216" y="1139990"/>
                  </a:cubicBezTo>
                  <a:cubicBezTo>
                    <a:pt x="517118" y="1140171"/>
                    <a:pt x="518020" y="1140351"/>
                    <a:pt x="519104" y="1140532"/>
                  </a:cubicBezTo>
                  <a:cubicBezTo>
                    <a:pt x="519648" y="1140532"/>
                    <a:pt x="520188" y="1140713"/>
                    <a:pt x="520730" y="1140893"/>
                  </a:cubicBezTo>
                  <a:cubicBezTo>
                    <a:pt x="521272" y="1140893"/>
                    <a:pt x="521814" y="1141074"/>
                    <a:pt x="522356" y="1141255"/>
                  </a:cubicBezTo>
                  <a:cubicBezTo>
                    <a:pt x="533736" y="1143603"/>
                    <a:pt x="543128" y="1146493"/>
                    <a:pt x="550894" y="1149563"/>
                  </a:cubicBezTo>
                  <a:cubicBezTo>
                    <a:pt x="558480" y="1152814"/>
                    <a:pt x="565524" y="1157872"/>
                    <a:pt x="571846" y="1165096"/>
                  </a:cubicBezTo>
                  <a:cubicBezTo>
                    <a:pt x="578168" y="1172321"/>
                    <a:pt x="582684" y="1182075"/>
                    <a:pt x="585754" y="1194537"/>
                  </a:cubicBezTo>
                  <a:lnTo>
                    <a:pt x="590448" y="1214586"/>
                  </a:lnTo>
                  <a:cubicBezTo>
                    <a:pt x="593700" y="1227952"/>
                    <a:pt x="593880" y="1239873"/>
                    <a:pt x="591352" y="1249988"/>
                  </a:cubicBezTo>
                  <a:cubicBezTo>
                    <a:pt x="588824" y="1260283"/>
                    <a:pt x="583406" y="1268772"/>
                    <a:pt x="575276" y="1275636"/>
                  </a:cubicBezTo>
                  <a:cubicBezTo>
                    <a:pt x="567148" y="1282500"/>
                    <a:pt x="556132" y="1287557"/>
                    <a:pt x="542404" y="1290808"/>
                  </a:cubicBezTo>
                  <a:cubicBezTo>
                    <a:pt x="528496" y="1294059"/>
                    <a:pt x="516216" y="1294601"/>
                    <a:pt x="505738" y="1292072"/>
                  </a:cubicBezTo>
                  <a:cubicBezTo>
                    <a:pt x="495264" y="1289724"/>
                    <a:pt x="486412" y="1284486"/>
                    <a:pt x="479548" y="1276358"/>
                  </a:cubicBezTo>
                  <a:cubicBezTo>
                    <a:pt x="472504" y="1268231"/>
                    <a:pt x="467448" y="1257574"/>
                    <a:pt x="464376" y="1244208"/>
                  </a:cubicBezTo>
                  <a:lnTo>
                    <a:pt x="461306" y="1231203"/>
                  </a:lnTo>
                  <a:lnTo>
                    <a:pt x="491108" y="1224159"/>
                  </a:lnTo>
                  <a:lnTo>
                    <a:pt x="493998" y="1236622"/>
                  </a:lnTo>
                  <a:cubicBezTo>
                    <a:pt x="496528" y="1247640"/>
                    <a:pt x="501404" y="1255226"/>
                    <a:pt x="508448" y="1259561"/>
                  </a:cubicBezTo>
                  <a:cubicBezTo>
                    <a:pt x="515492" y="1263896"/>
                    <a:pt x="524524" y="1264618"/>
                    <a:pt x="535720" y="1262090"/>
                  </a:cubicBezTo>
                  <a:cubicBezTo>
                    <a:pt x="546560" y="1259561"/>
                    <a:pt x="554144" y="1254684"/>
                    <a:pt x="558300" y="1247820"/>
                  </a:cubicBezTo>
                  <a:cubicBezTo>
                    <a:pt x="562452" y="1240957"/>
                    <a:pt x="563356" y="1231926"/>
                    <a:pt x="560648" y="1220908"/>
                  </a:cubicBezTo>
                  <a:lnTo>
                    <a:pt x="556132" y="1201582"/>
                  </a:lnTo>
                  <a:cubicBezTo>
                    <a:pt x="554324" y="1194357"/>
                    <a:pt x="551256" y="1188396"/>
                    <a:pt x="546560" y="1184061"/>
                  </a:cubicBezTo>
                  <a:cubicBezTo>
                    <a:pt x="541862" y="1179727"/>
                    <a:pt x="536624" y="1176295"/>
                    <a:pt x="530484" y="1174127"/>
                  </a:cubicBezTo>
                  <a:cubicBezTo>
                    <a:pt x="524524" y="1171960"/>
                    <a:pt x="516576" y="1169793"/>
                    <a:pt x="506822" y="1167806"/>
                  </a:cubicBezTo>
                  <a:cubicBezTo>
                    <a:pt x="506642" y="1167806"/>
                    <a:pt x="506280" y="1167806"/>
                    <a:pt x="505920" y="1167806"/>
                  </a:cubicBezTo>
                  <a:cubicBezTo>
                    <a:pt x="505558" y="1167806"/>
                    <a:pt x="505376" y="1167806"/>
                    <a:pt x="505016" y="1167806"/>
                  </a:cubicBezTo>
                  <a:lnTo>
                    <a:pt x="502126" y="1167083"/>
                  </a:lnTo>
                  <a:cubicBezTo>
                    <a:pt x="489484" y="1164374"/>
                    <a:pt x="479008" y="1161484"/>
                    <a:pt x="470880" y="1158413"/>
                  </a:cubicBezTo>
                  <a:cubicBezTo>
                    <a:pt x="462752" y="1155343"/>
                    <a:pt x="455164" y="1150105"/>
                    <a:pt x="448120" y="1143061"/>
                  </a:cubicBezTo>
                  <a:cubicBezTo>
                    <a:pt x="441256" y="1135836"/>
                    <a:pt x="436200" y="1126082"/>
                    <a:pt x="433310" y="1113620"/>
                  </a:cubicBezTo>
                  <a:lnTo>
                    <a:pt x="430058" y="1099531"/>
                  </a:lnTo>
                  <a:cubicBezTo>
                    <a:pt x="426988" y="1086346"/>
                    <a:pt x="426808" y="1074606"/>
                    <a:pt x="429336" y="1064491"/>
                  </a:cubicBezTo>
                  <a:cubicBezTo>
                    <a:pt x="432046" y="1054376"/>
                    <a:pt x="437464" y="1045887"/>
                    <a:pt x="445772" y="1039204"/>
                  </a:cubicBezTo>
                  <a:cubicBezTo>
                    <a:pt x="454080" y="1032340"/>
                    <a:pt x="465100" y="1027464"/>
                    <a:pt x="479008" y="1024212"/>
                  </a:cubicBezTo>
                  <a:lnTo>
                    <a:pt x="479188" y="1024393"/>
                  </a:lnTo>
                  <a:cubicBezTo>
                    <a:pt x="492552" y="1021142"/>
                    <a:pt x="504474" y="1020781"/>
                    <a:pt x="514768" y="1023309"/>
                  </a:cubicBezTo>
                  <a:close/>
                  <a:moveTo>
                    <a:pt x="818936" y="1013375"/>
                  </a:moveTo>
                  <a:lnTo>
                    <a:pt x="818936" y="1013556"/>
                  </a:lnTo>
                  <a:lnTo>
                    <a:pt x="827244" y="1042274"/>
                  </a:lnTo>
                  <a:cubicBezTo>
                    <a:pt x="827244" y="1042274"/>
                    <a:pt x="826160" y="1042636"/>
                    <a:pt x="825618" y="1042816"/>
                  </a:cubicBezTo>
                  <a:cubicBezTo>
                    <a:pt x="825076" y="1042816"/>
                    <a:pt x="824352" y="1043177"/>
                    <a:pt x="823450" y="1043358"/>
                  </a:cubicBezTo>
                  <a:cubicBezTo>
                    <a:pt x="807916" y="1047874"/>
                    <a:pt x="796720" y="1055098"/>
                    <a:pt x="790036" y="1065032"/>
                  </a:cubicBezTo>
                  <a:cubicBezTo>
                    <a:pt x="783172" y="1074967"/>
                    <a:pt x="781366" y="1086707"/>
                    <a:pt x="784616" y="1100253"/>
                  </a:cubicBezTo>
                  <a:lnTo>
                    <a:pt x="817852" y="1216754"/>
                  </a:lnTo>
                  <a:lnTo>
                    <a:pt x="788228" y="1225243"/>
                  </a:lnTo>
                  <a:lnTo>
                    <a:pt x="735488" y="1040829"/>
                  </a:lnTo>
                  <a:lnTo>
                    <a:pt x="765110" y="1032340"/>
                  </a:lnTo>
                  <a:lnTo>
                    <a:pt x="772876" y="1059433"/>
                  </a:lnTo>
                  <a:lnTo>
                    <a:pt x="777392" y="1047512"/>
                  </a:lnTo>
                  <a:cubicBezTo>
                    <a:pt x="780282" y="1041913"/>
                    <a:pt x="783894" y="1037036"/>
                    <a:pt x="788048" y="1032340"/>
                  </a:cubicBezTo>
                  <a:cubicBezTo>
                    <a:pt x="796356" y="1023309"/>
                    <a:pt x="806652" y="1016987"/>
                    <a:pt x="818936" y="1013375"/>
                  </a:cubicBezTo>
                  <a:close/>
                  <a:moveTo>
                    <a:pt x="957470" y="974542"/>
                  </a:moveTo>
                  <a:lnTo>
                    <a:pt x="963792" y="1173224"/>
                  </a:lnTo>
                  <a:lnTo>
                    <a:pt x="938686" y="1180991"/>
                  </a:lnTo>
                  <a:lnTo>
                    <a:pt x="831396" y="1013375"/>
                  </a:lnTo>
                  <a:lnTo>
                    <a:pt x="861380" y="1004164"/>
                  </a:lnTo>
                  <a:lnTo>
                    <a:pt x="938144" y="1134572"/>
                  </a:lnTo>
                  <a:lnTo>
                    <a:pt x="927848" y="983754"/>
                  </a:lnTo>
                  <a:close/>
                  <a:moveTo>
                    <a:pt x="1006780" y="958106"/>
                  </a:moveTo>
                  <a:lnTo>
                    <a:pt x="1066384" y="1140351"/>
                  </a:lnTo>
                  <a:lnTo>
                    <a:pt x="1037124" y="1149924"/>
                  </a:lnTo>
                  <a:lnTo>
                    <a:pt x="977520" y="967678"/>
                  </a:lnTo>
                  <a:close/>
                  <a:moveTo>
                    <a:pt x="1121836" y="922704"/>
                  </a:moveTo>
                  <a:cubicBezTo>
                    <a:pt x="1131588" y="924330"/>
                    <a:pt x="1140078" y="928484"/>
                    <a:pt x="1147484" y="935709"/>
                  </a:cubicBezTo>
                  <a:cubicBezTo>
                    <a:pt x="1154708" y="942753"/>
                    <a:pt x="1160488" y="952326"/>
                    <a:pt x="1164642" y="964427"/>
                  </a:cubicBezTo>
                  <a:lnTo>
                    <a:pt x="1165908" y="968040"/>
                  </a:lnTo>
                  <a:lnTo>
                    <a:pt x="1137548" y="977793"/>
                  </a:lnTo>
                  <a:lnTo>
                    <a:pt x="1136284" y="974181"/>
                  </a:lnTo>
                  <a:cubicBezTo>
                    <a:pt x="1133034" y="964608"/>
                    <a:pt x="1128156" y="958106"/>
                    <a:pt x="1121654" y="954493"/>
                  </a:cubicBezTo>
                  <a:cubicBezTo>
                    <a:pt x="1115332" y="950881"/>
                    <a:pt x="1107928" y="950519"/>
                    <a:pt x="1099438" y="953409"/>
                  </a:cubicBezTo>
                  <a:cubicBezTo>
                    <a:pt x="1091130" y="956299"/>
                    <a:pt x="1085712" y="961176"/>
                    <a:pt x="1082820" y="967859"/>
                  </a:cubicBezTo>
                  <a:cubicBezTo>
                    <a:pt x="1079932" y="974542"/>
                    <a:pt x="1080292" y="982670"/>
                    <a:pt x="1083544" y="992243"/>
                  </a:cubicBezTo>
                  <a:lnTo>
                    <a:pt x="1109914" y="1068284"/>
                  </a:lnTo>
                  <a:cubicBezTo>
                    <a:pt x="1112984" y="1076954"/>
                    <a:pt x="1117500" y="1082734"/>
                    <a:pt x="1123640" y="1085804"/>
                  </a:cubicBezTo>
                  <a:cubicBezTo>
                    <a:pt x="1129784" y="1088875"/>
                    <a:pt x="1137008" y="1088875"/>
                    <a:pt x="1145316" y="1086165"/>
                  </a:cubicBezTo>
                  <a:cubicBezTo>
                    <a:pt x="1153624" y="1083275"/>
                    <a:pt x="1159404" y="1078579"/>
                    <a:pt x="1162294" y="1072258"/>
                  </a:cubicBezTo>
                  <a:cubicBezTo>
                    <a:pt x="1165184" y="1065755"/>
                    <a:pt x="1165184" y="1058350"/>
                    <a:pt x="1162294" y="1049499"/>
                  </a:cubicBezTo>
                  <a:lnTo>
                    <a:pt x="1161030" y="1045887"/>
                  </a:lnTo>
                  <a:lnTo>
                    <a:pt x="1189568" y="1035953"/>
                  </a:lnTo>
                  <a:lnTo>
                    <a:pt x="1190832" y="1039565"/>
                  </a:lnTo>
                  <a:cubicBezTo>
                    <a:pt x="1194806" y="1051125"/>
                    <a:pt x="1196070" y="1061782"/>
                    <a:pt x="1194624" y="1071354"/>
                  </a:cubicBezTo>
                  <a:cubicBezTo>
                    <a:pt x="1193180" y="1081108"/>
                    <a:pt x="1189026" y="1089597"/>
                    <a:pt x="1182162" y="1096641"/>
                  </a:cubicBezTo>
                  <a:cubicBezTo>
                    <a:pt x="1175300" y="1103686"/>
                    <a:pt x="1166088" y="1109465"/>
                    <a:pt x="1154348" y="1113439"/>
                  </a:cubicBezTo>
                  <a:cubicBezTo>
                    <a:pt x="1142788" y="1117413"/>
                    <a:pt x="1132132" y="1118858"/>
                    <a:pt x="1122376" y="1117413"/>
                  </a:cubicBezTo>
                  <a:cubicBezTo>
                    <a:pt x="1112804" y="1115968"/>
                    <a:pt x="1104316" y="1111994"/>
                    <a:pt x="1097272" y="1105311"/>
                  </a:cubicBezTo>
                  <a:cubicBezTo>
                    <a:pt x="1090228" y="1098628"/>
                    <a:pt x="1084628" y="1089778"/>
                    <a:pt x="1080652" y="1078399"/>
                  </a:cubicBezTo>
                  <a:lnTo>
                    <a:pt x="1054284" y="1002358"/>
                  </a:lnTo>
                  <a:cubicBezTo>
                    <a:pt x="1050128" y="990437"/>
                    <a:pt x="1048684" y="979419"/>
                    <a:pt x="1050128" y="969485"/>
                  </a:cubicBezTo>
                  <a:cubicBezTo>
                    <a:pt x="1051574" y="959550"/>
                    <a:pt x="1055548" y="950881"/>
                    <a:pt x="1062232" y="943656"/>
                  </a:cubicBezTo>
                  <a:cubicBezTo>
                    <a:pt x="1068914" y="936431"/>
                    <a:pt x="1077944" y="930832"/>
                    <a:pt x="1089504" y="926858"/>
                  </a:cubicBezTo>
                  <a:lnTo>
                    <a:pt x="1089684" y="926497"/>
                  </a:lnTo>
                  <a:cubicBezTo>
                    <a:pt x="1101244" y="922523"/>
                    <a:pt x="1112082" y="921259"/>
                    <a:pt x="1121836" y="922704"/>
                  </a:cubicBezTo>
                  <a:close/>
                  <a:moveTo>
                    <a:pt x="1226776" y="907351"/>
                  </a:moveTo>
                  <a:cubicBezTo>
                    <a:pt x="1218828" y="910241"/>
                    <a:pt x="1213770" y="915659"/>
                    <a:pt x="1211604" y="923245"/>
                  </a:cubicBezTo>
                  <a:cubicBezTo>
                    <a:pt x="1209436" y="930831"/>
                    <a:pt x="1210520" y="940224"/>
                    <a:pt x="1214674" y="951422"/>
                  </a:cubicBezTo>
                  <a:lnTo>
                    <a:pt x="1221356" y="969484"/>
                  </a:lnTo>
                  <a:lnTo>
                    <a:pt x="1272112" y="950519"/>
                  </a:lnTo>
                  <a:lnTo>
                    <a:pt x="1264524" y="930289"/>
                  </a:lnTo>
                  <a:cubicBezTo>
                    <a:pt x="1260732" y="919813"/>
                    <a:pt x="1255494" y="912769"/>
                    <a:pt x="1248812" y="908796"/>
                  </a:cubicBezTo>
                  <a:cubicBezTo>
                    <a:pt x="1242308" y="904822"/>
                    <a:pt x="1234904" y="904280"/>
                    <a:pt x="1226776" y="907351"/>
                  </a:cubicBezTo>
                  <a:close/>
                  <a:moveTo>
                    <a:pt x="984924" y="891276"/>
                  </a:moveTo>
                  <a:lnTo>
                    <a:pt x="994496" y="920537"/>
                  </a:lnTo>
                  <a:lnTo>
                    <a:pt x="965236" y="930109"/>
                  </a:lnTo>
                  <a:lnTo>
                    <a:pt x="955664" y="900849"/>
                  </a:lnTo>
                  <a:close/>
                  <a:moveTo>
                    <a:pt x="1248812" y="876826"/>
                  </a:moveTo>
                  <a:cubicBezTo>
                    <a:pt x="1258564" y="878451"/>
                    <a:pt x="1267054" y="882786"/>
                    <a:pt x="1274640" y="889831"/>
                  </a:cubicBezTo>
                  <a:cubicBezTo>
                    <a:pt x="1282046" y="897055"/>
                    <a:pt x="1288188" y="906809"/>
                    <a:pt x="1292704" y="919091"/>
                  </a:cubicBezTo>
                  <a:lnTo>
                    <a:pt x="1309860" y="965149"/>
                  </a:lnTo>
                  <a:lnTo>
                    <a:pt x="1230930" y="994590"/>
                  </a:lnTo>
                  <a:lnTo>
                    <a:pt x="1239240" y="1016807"/>
                  </a:lnTo>
                  <a:cubicBezTo>
                    <a:pt x="1243032" y="1026921"/>
                    <a:pt x="1248270" y="1033785"/>
                    <a:pt x="1254952" y="1037759"/>
                  </a:cubicBezTo>
                  <a:cubicBezTo>
                    <a:pt x="1261636" y="1041552"/>
                    <a:pt x="1269220" y="1042093"/>
                    <a:pt x="1277712" y="1038842"/>
                  </a:cubicBezTo>
                  <a:cubicBezTo>
                    <a:pt x="1285476" y="1035952"/>
                    <a:pt x="1290896" y="1031437"/>
                    <a:pt x="1293604" y="1025476"/>
                  </a:cubicBezTo>
                  <a:cubicBezTo>
                    <a:pt x="1296314" y="1019516"/>
                    <a:pt x="1296132" y="1012652"/>
                    <a:pt x="1293244" y="1004886"/>
                  </a:cubicBezTo>
                  <a:lnTo>
                    <a:pt x="1292882" y="1003621"/>
                  </a:lnTo>
                  <a:lnTo>
                    <a:pt x="1321060" y="993145"/>
                  </a:lnTo>
                  <a:lnTo>
                    <a:pt x="1321420" y="994410"/>
                  </a:lnTo>
                  <a:cubicBezTo>
                    <a:pt x="1327562" y="1010846"/>
                    <a:pt x="1327742" y="1025296"/>
                    <a:pt x="1321782" y="1037759"/>
                  </a:cubicBezTo>
                  <a:cubicBezTo>
                    <a:pt x="1315820" y="1050221"/>
                    <a:pt x="1304624" y="1059614"/>
                    <a:pt x="1287644" y="1065755"/>
                  </a:cubicBezTo>
                  <a:cubicBezTo>
                    <a:pt x="1276084" y="1070090"/>
                    <a:pt x="1265428" y="1071354"/>
                    <a:pt x="1255494" y="1069728"/>
                  </a:cubicBezTo>
                  <a:cubicBezTo>
                    <a:pt x="1245560" y="1068103"/>
                    <a:pt x="1236890" y="1063587"/>
                    <a:pt x="1229124" y="1056182"/>
                  </a:cubicBezTo>
                  <a:cubicBezTo>
                    <a:pt x="1221538" y="1048776"/>
                    <a:pt x="1215216" y="1038842"/>
                    <a:pt x="1210520" y="1026380"/>
                  </a:cubicBezTo>
                  <a:lnTo>
                    <a:pt x="1187220" y="963885"/>
                  </a:lnTo>
                  <a:cubicBezTo>
                    <a:pt x="1182162" y="950519"/>
                    <a:pt x="1179996" y="938237"/>
                    <a:pt x="1180718" y="927219"/>
                  </a:cubicBezTo>
                  <a:cubicBezTo>
                    <a:pt x="1181440" y="916201"/>
                    <a:pt x="1184872" y="906809"/>
                    <a:pt x="1191012" y="898862"/>
                  </a:cubicBezTo>
                  <a:cubicBezTo>
                    <a:pt x="1197154" y="890914"/>
                    <a:pt x="1205824" y="884954"/>
                    <a:pt x="1217024" y="880800"/>
                  </a:cubicBezTo>
                  <a:cubicBezTo>
                    <a:pt x="1228400" y="876465"/>
                    <a:pt x="1239058" y="875200"/>
                    <a:pt x="1248812" y="876826"/>
                  </a:cubicBezTo>
                  <a:close/>
                  <a:moveTo>
                    <a:pt x="1379400" y="824627"/>
                  </a:moveTo>
                  <a:cubicBezTo>
                    <a:pt x="1388432" y="825530"/>
                    <a:pt x="1396378" y="828781"/>
                    <a:pt x="1403060" y="834741"/>
                  </a:cubicBezTo>
                  <a:cubicBezTo>
                    <a:pt x="1409924" y="840702"/>
                    <a:pt x="1415344" y="849010"/>
                    <a:pt x="1419678" y="859486"/>
                  </a:cubicBezTo>
                  <a:lnTo>
                    <a:pt x="1419678" y="860028"/>
                  </a:lnTo>
                  <a:cubicBezTo>
                    <a:pt x="1419678" y="860028"/>
                    <a:pt x="1392404" y="871046"/>
                    <a:pt x="1392404" y="871046"/>
                  </a:cubicBezTo>
                  <a:lnTo>
                    <a:pt x="1392044" y="870324"/>
                  </a:lnTo>
                  <a:cubicBezTo>
                    <a:pt x="1388792" y="862376"/>
                    <a:pt x="1384456" y="856958"/>
                    <a:pt x="1378858" y="854429"/>
                  </a:cubicBezTo>
                  <a:cubicBezTo>
                    <a:pt x="1373258" y="851720"/>
                    <a:pt x="1366756" y="851900"/>
                    <a:pt x="1359350" y="854971"/>
                  </a:cubicBezTo>
                  <a:cubicBezTo>
                    <a:pt x="1351944" y="857861"/>
                    <a:pt x="1347248" y="862376"/>
                    <a:pt x="1345082" y="868337"/>
                  </a:cubicBezTo>
                  <a:cubicBezTo>
                    <a:pt x="1343096" y="874297"/>
                    <a:pt x="1343636" y="881522"/>
                    <a:pt x="1347068" y="890011"/>
                  </a:cubicBezTo>
                  <a:cubicBezTo>
                    <a:pt x="1349236" y="895430"/>
                    <a:pt x="1352308" y="899584"/>
                    <a:pt x="1356100" y="901932"/>
                  </a:cubicBezTo>
                  <a:cubicBezTo>
                    <a:pt x="1359892" y="904280"/>
                    <a:pt x="1364228" y="905906"/>
                    <a:pt x="1369104" y="906267"/>
                  </a:cubicBezTo>
                  <a:cubicBezTo>
                    <a:pt x="1373982" y="906628"/>
                    <a:pt x="1379760" y="906628"/>
                    <a:pt x="1386624" y="905906"/>
                  </a:cubicBezTo>
                  <a:cubicBezTo>
                    <a:pt x="1386986" y="905906"/>
                    <a:pt x="1387168" y="905906"/>
                    <a:pt x="1387708" y="905906"/>
                  </a:cubicBezTo>
                  <a:cubicBezTo>
                    <a:pt x="1388250" y="905906"/>
                    <a:pt x="1388432" y="905906"/>
                    <a:pt x="1388792" y="905906"/>
                  </a:cubicBezTo>
                  <a:cubicBezTo>
                    <a:pt x="1389152" y="905906"/>
                    <a:pt x="1389334" y="905906"/>
                    <a:pt x="1389516" y="905906"/>
                  </a:cubicBezTo>
                  <a:cubicBezTo>
                    <a:pt x="1389696" y="905906"/>
                    <a:pt x="1390056" y="905906"/>
                    <a:pt x="1390236" y="905725"/>
                  </a:cubicBezTo>
                  <a:cubicBezTo>
                    <a:pt x="1401076" y="904822"/>
                    <a:pt x="1410284" y="904641"/>
                    <a:pt x="1417692" y="905364"/>
                  </a:cubicBezTo>
                  <a:cubicBezTo>
                    <a:pt x="1425096" y="906086"/>
                    <a:pt x="1432322" y="908976"/>
                    <a:pt x="1439366" y="914034"/>
                  </a:cubicBezTo>
                  <a:cubicBezTo>
                    <a:pt x="1446408" y="919272"/>
                    <a:pt x="1452188" y="927580"/>
                    <a:pt x="1456886" y="939501"/>
                  </a:cubicBezTo>
                  <a:cubicBezTo>
                    <a:pt x="1461400" y="950700"/>
                    <a:pt x="1463028" y="960995"/>
                    <a:pt x="1462124" y="970387"/>
                  </a:cubicBezTo>
                  <a:cubicBezTo>
                    <a:pt x="1461040" y="979779"/>
                    <a:pt x="1457428" y="988088"/>
                    <a:pt x="1450924" y="995313"/>
                  </a:cubicBezTo>
                  <a:cubicBezTo>
                    <a:pt x="1444424" y="1002538"/>
                    <a:pt x="1435392" y="1008498"/>
                    <a:pt x="1423832" y="1013014"/>
                  </a:cubicBezTo>
                  <a:cubicBezTo>
                    <a:pt x="1412272" y="1017710"/>
                    <a:pt x="1401616" y="1019516"/>
                    <a:pt x="1392044" y="1018613"/>
                  </a:cubicBezTo>
                  <a:cubicBezTo>
                    <a:pt x="1382470" y="1017710"/>
                    <a:pt x="1373800" y="1014097"/>
                    <a:pt x="1366576" y="1007776"/>
                  </a:cubicBezTo>
                  <a:cubicBezTo>
                    <a:pt x="1359172" y="1001454"/>
                    <a:pt x="1353210" y="992603"/>
                    <a:pt x="1348694" y="981224"/>
                  </a:cubicBezTo>
                  <a:lnTo>
                    <a:pt x="1348332" y="980502"/>
                  </a:lnTo>
                  <a:lnTo>
                    <a:pt x="1375968" y="969484"/>
                  </a:lnTo>
                  <a:lnTo>
                    <a:pt x="1376328" y="970207"/>
                  </a:lnTo>
                  <a:cubicBezTo>
                    <a:pt x="1379940" y="979418"/>
                    <a:pt x="1385000" y="985559"/>
                    <a:pt x="1391320" y="988630"/>
                  </a:cubicBezTo>
                  <a:cubicBezTo>
                    <a:pt x="1397644" y="991700"/>
                    <a:pt x="1405228" y="991520"/>
                    <a:pt x="1413716" y="988088"/>
                  </a:cubicBezTo>
                  <a:cubicBezTo>
                    <a:pt x="1422208" y="984656"/>
                    <a:pt x="1427988" y="979779"/>
                    <a:pt x="1430516" y="973277"/>
                  </a:cubicBezTo>
                  <a:cubicBezTo>
                    <a:pt x="1433224" y="966775"/>
                    <a:pt x="1432684" y="959189"/>
                    <a:pt x="1429252" y="950338"/>
                  </a:cubicBezTo>
                  <a:cubicBezTo>
                    <a:pt x="1427264" y="945462"/>
                    <a:pt x="1424556" y="941849"/>
                    <a:pt x="1420942" y="939321"/>
                  </a:cubicBezTo>
                  <a:cubicBezTo>
                    <a:pt x="1417330" y="936972"/>
                    <a:pt x="1413536" y="935528"/>
                    <a:pt x="1409202" y="934986"/>
                  </a:cubicBezTo>
                  <a:cubicBezTo>
                    <a:pt x="1404868" y="934444"/>
                    <a:pt x="1399448" y="934263"/>
                    <a:pt x="1392766" y="934624"/>
                  </a:cubicBezTo>
                  <a:cubicBezTo>
                    <a:pt x="1392044" y="934624"/>
                    <a:pt x="1391320" y="934805"/>
                    <a:pt x="1390598" y="934986"/>
                  </a:cubicBezTo>
                  <a:cubicBezTo>
                    <a:pt x="1389876" y="934986"/>
                    <a:pt x="1389152" y="934986"/>
                    <a:pt x="1388432" y="934986"/>
                  </a:cubicBezTo>
                  <a:cubicBezTo>
                    <a:pt x="1387888" y="934986"/>
                    <a:pt x="1387348" y="934986"/>
                    <a:pt x="1386804" y="934986"/>
                  </a:cubicBezTo>
                  <a:cubicBezTo>
                    <a:pt x="1386264" y="934986"/>
                    <a:pt x="1385720" y="934986"/>
                    <a:pt x="1385180" y="934986"/>
                  </a:cubicBezTo>
                  <a:cubicBezTo>
                    <a:pt x="1374524" y="935708"/>
                    <a:pt x="1365492" y="935528"/>
                    <a:pt x="1358088" y="934624"/>
                  </a:cubicBezTo>
                  <a:cubicBezTo>
                    <a:pt x="1350680" y="933721"/>
                    <a:pt x="1343456" y="930651"/>
                    <a:pt x="1336412" y="925593"/>
                  </a:cubicBezTo>
                  <a:cubicBezTo>
                    <a:pt x="1329368" y="920536"/>
                    <a:pt x="1323768" y="912408"/>
                    <a:pt x="1319252" y="901390"/>
                  </a:cubicBezTo>
                  <a:cubicBezTo>
                    <a:pt x="1314918" y="890372"/>
                    <a:pt x="1312932" y="880077"/>
                    <a:pt x="1313836" y="870865"/>
                  </a:cubicBezTo>
                  <a:cubicBezTo>
                    <a:pt x="1314556" y="861654"/>
                    <a:pt x="1317988" y="853526"/>
                    <a:pt x="1323948" y="846482"/>
                  </a:cubicBezTo>
                  <a:cubicBezTo>
                    <a:pt x="1329910" y="839438"/>
                    <a:pt x="1338218" y="833838"/>
                    <a:pt x="1348876" y="829503"/>
                  </a:cubicBezTo>
                  <a:lnTo>
                    <a:pt x="1349596" y="829865"/>
                  </a:lnTo>
                  <a:cubicBezTo>
                    <a:pt x="1360436" y="825530"/>
                    <a:pt x="1370368" y="823723"/>
                    <a:pt x="1379400" y="824627"/>
                  </a:cubicBezTo>
                  <a:close/>
                  <a:moveTo>
                    <a:pt x="524704" y="708669"/>
                  </a:moveTo>
                  <a:lnTo>
                    <a:pt x="524860" y="708687"/>
                  </a:lnTo>
                  <a:lnTo>
                    <a:pt x="509352" y="719867"/>
                  </a:lnTo>
                  <a:cubicBezTo>
                    <a:pt x="506460" y="725467"/>
                    <a:pt x="505920" y="732150"/>
                    <a:pt x="507906" y="739916"/>
                  </a:cubicBezTo>
                  <a:lnTo>
                    <a:pt x="529580" y="823543"/>
                  </a:lnTo>
                  <a:cubicBezTo>
                    <a:pt x="531748" y="831671"/>
                    <a:pt x="535360" y="837451"/>
                    <a:pt x="540600" y="840883"/>
                  </a:cubicBezTo>
                  <a:cubicBezTo>
                    <a:pt x="545836" y="844315"/>
                    <a:pt x="552158" y="845037"/>
                    <a:pt x="559564" y="843050"/>
                  </a:cubicBezTo>
                  <a:cubicBezTo>
                    <a:pt x="566968" y="841064"/>
                    <a:pt x="572208" y="837451"/>
                    <a:pt x="575096" y="832033"/>
                  </a:cubicBezTo>
                  <a:cubicBezTo>
                    <a:pt x="577988" y="826614"/>
                    <a:pt x="578528" y="819750"/>
                    <a:pt x="576360" y="811442"/>
                  </a:cubicBezTo>
                  <a:lnTo>
                    <a:pt x="554688" y="727815"/>
                  </a:lnTo>
                  <a:cubicBezTo>
                    <a:pt x="552700" y="719867"/>
                    <a:pt x="548908" y="714268"/>
                    <a:pt x="543668" y="710836"/>
                  </a:cubicBezTo>
                  <a:lnTo>
                    <a:pt x="524860" y="708687"/>
                  </a:lnTo>
                  <a:lnTo>
                    <a:pt x="524884" y="708669"/>
                  </a:lnTo>
                  <a:close/>
                  <a:moveTo>
                    <a:pt x="443424" y="699096"/>
                  </a:moveTo>
                  <a:lnTo>
                    <a:pt x="443604" y="699277"/>
                  </a:lnTo>
                  <a:lnTo>
                    <a:pt x="450468" y="728357"/>
                  </a:lnTo>
                  <a:cubicBezTo>
                    <a:pt x="450468" y="728357"/>
                    <a:pt x="449384" y="728537"/>
                    <a:pt x="448844" y="728718"/>
                  </a:cubicBezTo>
                  <a:cubicBezTo>
                    <a:pt x="448300" y="728718"/>
                    <a:pt x="447580" y="729079"/>
                    <a:pt x="446676" y="729260"/>
                  </a:cubicBezTo>
                  <a:cubicBezTo>
                    <a:pt x="430962" y="733053"/>
                    <a:pt x="419584" y="739736"/>
                    <a:pt x="412176" y="749308"/>
                  </a:cubicBezTo>
                  <a:cubicBezTo>
                    <a:pt x="404952" y="759062"/>
                    <a:pt x="402604" y="770622"/>
                    <a:pt x="405132" y="784168"/>
                  </a:cubicBezTo>
                  <a:lnTo>
                    <a:pt x="433128" y="902113"/>
                  </a:lnTo>
                  <a:lnTo>
                    <a:pt x="403146" y="909158"/>
                  </a:lnTo>
                  <a:lnTo>
                    <a:pt x="358894" y="722577"/>
                  </a:lnTo>
                  <a:lnTo>
                    <a:pt x="388876" y="715533"/>
                  </a:lnTo>
                  <a:lnTo>
                    <a:pt x="395380" y="742987"/>
                  </a:lnTo>
                  <a:lnTo>
                    <a:pt x="400436" y="731246"/>
                  </a:lnTo>
                  <a:cubicBezTo>
                    <a:pt x="403688" y="725828"/>
                    <a:pt x="407300" y="720951"/>
                    <a:pt x="411816" y="716616"/>
                  </a:cubicBezTo>
                  <a:cubicBezTo>
                    <a:pt x="420486" y="707946"/>
                    <a:pt x="431142" y="702167"/>
                    <a:pt x="443424" y="699096"/>
                  </a:cubicBezTo>
                  <a:close/>
                  <a:moveTo>
                    <a:pt x="263346" y="694761"/>
                  </a:moveTo>
                  <a:lnTo>
                    <a:pt x="221624" y="703611"/>
                  </a:lnTo>
                  <a:lnTo>
                    <a:pt x="243660" y="807648"/>
                  </a:lnTo>
                  <a:lnTo>
                    <a:pt x="285382" y="798798"/>
                  </a:lnTo>
                  <a:cubicBezTo>
                    <a:pt x="290260" y="797714"/>
                    <a:pt x="294412" y="795727"/>
                    <a:pt x="297664" y="792657"/>
                  </a:cubicBezTo>
                  <a:cubicBezTo>
                    <a:pt x="300916" y="789586"/>
                    <a:pt x="302902" y="785793"/>
                    <a:pt x="303804" y="781097"/>
                  </a:cubicBezTo>
                  <a:cubicBezTo>
                    <a:pt x="304708" y="776401"/>
                    <a:pt x="304528" y="771163"/>
                    <a:pt x="303264" y="765022"/>
                  </a:cubicBezTo>
                  <a:lnTo>
                    <a:pt x="293510" y="719325"/>
                  </a:lnTo>
                  <a:cubicBezTo>
                    <a:pt x="292246" y="713003"/>
                    <a:pt x="290078" y="707946"/>
                    <a:pt x="287368" y="703792"/>
                  </a:cubicBezTo>
                  <a:cubicBezTo>
                    <a:pt x="284480" y="699818"/>
                    <a:pt x="281048" y="696928"/>
                    <a:pt x="277072" y="695483"/>
                  </a:cubicBezTo>
                  <a:cubicBezTo>
                    <a:pt x="272920" y="694038"/>
                    <a:pt x="268404" y="693677"/>
                    <a:pt x="263346" y="694761"/>
                  </a:cubicBezTo>
                  <a:close/>
                  <a:moveTo>
                    <a:pt x="185680" y="681395"/>
                  </a:moveTo>
                  <a:lnTo>
                    <a:pt x="185708" y="681531"/>
                  </a:lnTo>
                  <a:lnTo>
                    <a:pt x="185500" y="681575"/>
                  </a:lnTo>
                  <a:close/>
                  <a:moveTo>
                    <a:pt x="548004" y="678867"/>
                  </a:moveTo>
                  <a:cubicBezTo>
                    <a:pt x="557036" y="680853"/>
                    <a:pt x="564620" y="685369"/>
                    <a:pt x="570762" y="692232"/>
                  </a:cubicBezTo>
                  <a:cubicBezTo>
                    <a:pt x="576904" y="699096"/>
                    <a:pt x="581420" y="708127"/>
                    <a:pt x="584308" y="719326"/>
                  </a:cubicBezTo>
                  <a:lnTo>
                    <a:pt x="606524" y="804398"/>
                  </a:lnTo>
                  <a:cubicBezTo>
                    <a:pt x="609416" y="815596"/>
                    <a:pt x="609956" y="825711"/>
                    <a:pt x="607788" y="834923"/>
                  </a:cubicBezTo>
                  <a:cubicBezTo>
                    <a:pt x="605622" y="844134"/>
                    <a:pt x="601288" y="851720"/>
                    <a:pt x="594424" y="858042"/>
                  </a:cubicBezTo>
                  <a:cubicBezTo>
                    <a:pt x="587560" y="864364"/>
                    <a:pt x="578528" y="868879"/>
                    <a:pt x="567330" y="871769"/>
                  </a:cubicBezTo>
                  <a:cubicBezTo>
                    <a:pt x="556132" y="874659"/>
                    <a:pt x="546016" y="875020"/>
                    <a:pt x="536986" y="872853"/>
                  </a:cubicBezTo>
                  <a:cubicBezTo>
                    <a:pt x="527956" y="870685"/>
                    <a:pt x="520188" y="866170"/>
                    <a:pt x="513868" y="859126"/>
                  </a:cubicBezTo>
                  <a:cubicBezTo>
                    <a:pt x="507544" y="852081"/>
                    <a:pt x="502848" y="842870"/>
                    <a:pt x="499960" y="831671"/>
                  </a:cubicBezTo>
                  <a:lnTo>
                    <a:pt x="477924" y="747141"/>
                  </a:lnTo>
                  <a:cubicBezTo>
                    <a:pt x="475032" y="735943"/>
                    <a:pt x="474672" y="725828"/>
                    <a:pt x="476840" y="716797"/>
                  </a:cubicBezTo>
                  <a:cubicBezTo>
                    <a:pt x="479008" y="707766"/>
                    <a:pt x="483524" y="700180"/>
                    <a:pt x="490386" y="694039"/>
                  </a:cubicBezTo>
                  <a:cubicBezTo>
                    <a:pt x="497248" y="687898"/>
                    <a:pt x="506280" y="683382"/>
                    <a:pt x="517480" y="680311"/>
                  </a:cubicBezTo>
                  <a:lnTo>
                    <a:pt x="517660" y="680131"/>
                  </a:lnTo>
                  <a:cubicBezTo>
                    <a:pt x="528858" y="677241"/>
                    <a:pt x="538972" y="676699"/>
                    <a:pt x="548004" y="678867"/>
                  </a:cubicBezTo>
                  <a:close/>
                  <a:moveTo>
                    <a:pt x="673356" y="670377"/>
                  </a:moveTo>
                  <a:cubicBezTo>
                    <a:pt x="668840" y="668932"/>
                    <a:pt x="663782" y="669113"/>
                    <a:pt x="658364" y="670558"/>
                  </a:cubicBezTo>
                  <a:lnTo>
                    <a:pt x="658184" y="670739"/>
                  </a:lnTo>
                  <a:cubicBezTo>
                    <a:pt x="650056" y="673087"/>
                    <a:pt x="644636" y="677602"/>
                    <a:pt x="641746" y="684466"/>
                  </a:cubicBezTo>
                  <a:cubicBezTo>
                    <a:pt x="638856" y="691329"/>
                    <a:pt x="638676" y="699818"/>
                    <a:pt x="641566" y="709753"/>
                  </a:cubicBezTo>
                  <a:lnTo>
                    <a:pt x="663420" y="786155"/>
                  </a:lnTo>
                  <a:cubicBezTo>
                    <a:pt x="665948" y="795186"/>
                    <a:pt x="670284" y="801688"/>
                    <a:pt x="676426" y="805481"/>
                  </a:cubicBezTo>
                  <a:cubicBezTo>
                    <a:pt x="682386" y="809274"/>
                    <a:pt x="689430" y="809997"/>
                    <a:pt x="697558" y="807649"/>
                  </a:cubicBezTo>
                  <a:cubicBezTo>
                    <a:pt x="702976" y="806023"/>
                    <a:pt x="707312" y="803494"/>
                    <a:pt x="710564" y="800063"/>
                  </a:cubicBezTo>
                  <a:cubicBezTo>
                    <a:pt x="713814" y="796631"/>
                    <a:pt x="715620" y="792296"/>
                    <a:pt x="716344" y="787239"/>
                  </a:cubicBezTo>
                  <a:cubicBezTo>
                    <a:pt x="717064" y="782181"/>
                    <a:pt x="716344" y="776401"/>
                    <a:pt x="714716" y="769899"/>
                  </a:cubicBezTo>
                  <a:lnTo>
                    <a:pt x="693224" y="694761"/>
                  </a:lnTo>
                  <a:cubicBezTo>
                    <a:pt x="691236" y="688078"/>
                    <a:pt x="688708" y="682840"/>
                    <a:pt x="685276" y="678686"/>
                  </a:cubicBezTo>
                  <a:cubicBezTo>
                    <a:pt x="681844" y="674532"/>
                    <a:pt x="678052" y="671822"/>
                    <a:pt x="673356" y="670377"/>
                  </a:cubicBezTo>
                  <a:close/>
                  <a:moveTo>
                    <a:pt x="256302" y="666584"/>
                  </a:moveTo>
                  <a:cubicBezTo>
                    <a:pt x="268042" y="664055"/>
                    <a:pt x="278700" y="664236"/>
                    <a:pt x="287910" y="666945"/>
                  </a:cubicBezTo>
                  <a:cubicBezTo>
                    <a:pt x="297122" y="669654"/>
                    <a:pt x="304888" y="674892"/>
                    <a:pt x="311030" y="682659"/>
                  </a:cubicBezTo>
                  <a:cubicBezTo>
                    <a:pt x="317172" y="690426"/>
                    <a:pt x="321506" y="700360"/>
                    <a:pt x="324216" y="712461"/>
                  </a:cubicBezTo>
                  <a:lnTo>
                    <a:pt x="334148" y="759061"/>
                  </a:lnTo>
                  <a:cubicBezTo>
                    <a:pt x="336678" y="770982"/>
                    <a:pt x="336678" y="781639"/>
                    <a:pt x="334148" y="791031"/>
                  </a:cubicBezTo>
                  <a:cubicBezTo>
                    <a:pt x="331620" y="800424"/>
                    <a:pt x="326564" y="808190"/>
                    <a:pt x="319158" y="814331"/>
                  </a:cubicBezTo>
                  <a:cubicBezTo>
                    <a:pt x="311752" y="820472"/>
                    <a:pt x="302180" y="824807"/>
                    <a:pt x="290620" y="827336"/>
                  </a:cubicBezTo>
                  <a:lnTo>
                    <a:pt x="249980" y="836006"/>
                  </a:lnTo>
                  <a:lnTo>
                    <a:pt x="271474" y="937876"/>
                  </a:lnTo>
                  <a:lnTo>
                    <a:pt x="241312" y="944197"/>
                  </a:lnTo>
                  <a:lnTo>
                    <a:pt x="185708" y="681531"/>
                  </a:lnTo>
                  <a:lnTo>
                    <a:pt x="204464" y="677602"/>
                  </a:lnTo>
                  <a:lnTo>
                    <a:pt x="215662" y="675254"/>
                  </a:lnTo>
                  <a:close/>
                  <a:moveTo>
                    <a:pt x="849098" y="586930"/>
                  </a:moveTo>
                  <a:lnTo>
                    <a:pt x="906356" y="769898"/>
                  </a:lnTo>
                  <a:lnTo>
                    <a:pt x="877094" y="779110"/>
                  </a:lnTo>
                  <a:lnTo>
                    <a:pt x="870232" y="757255"/>
                  </a:lnTo>
                  <a:lnTo>
                    <a:pt x="868786" y="766467"/>
                  </a:lnTo>
                  <a:cubicBezTo>
                    <a:pt x="867522" y="770982"/>
                    <a:pt x="865536" y="774956"/>
                    <a:pt x="863188" y="778388"/>
                  </a:cubicBezTo>
                  <a:cubicBezTo>
                    <a:pt x="858310" y="785251"/>
                    <a:pt x="851266" y="790309"/>
                    <a:pt x="841692" y="793198"/>
                  </a:cubicBezTo>
                  <a:cubicBezTo>
                    <a:pt x="827784" y="797533"/>
                    <a:pt x="815864" y="796450"/>
                    <a:pt x="805750" y="789767"/>
                  </a:cubicBezTo>
                  <a:cubicBezTo>
                    <a:pt x="795636" y="783264"/>
                    <a:pt x="788048" y="771705"/>
                    <a:pt x="782812" y="755088"/>
                  </a:cubicBezTo>
                  <a:lnTo>
                    <a:pt x="740908" y="620887"/>
                  </a:lnTo>
                  <a:lnTo>
                    <a:pt x="770348" y="611675"/>
                  </a:lnTo>
                  <a:lnTo>
                    <a:pt x="812072" y="745153"/>
                  </a:lnTo>
                  <a:cubicBezTo>
                    <a:pt x="814420" y="752920"/>
                    <a:pt x="818574" y="758158"/>
                    <a:pt x="823992" y="760867"/>
                  </a:cubicBezTo>
                  <a:cubicBezTo>
                    <a:pt x="829592" y="763577"/>
                    <a:pt x="836276" y="763757"/>
                    <a:pt x="844402" y="761229"/>
                  </a:cubicBezTo>
                  <a:cubicBezTo>
                    <a:pt x="852712" y="758700"/>
                    <a:pt x="858128" y="754726"/>
                    <a:pt x="861020" y="749308"/>
                  </a:cubicBezTo>
                  <a:cubicBezTo>
                    <a:pt x="863908" y="743889"/>
                    <a:pt x="863908" y="737025"/>
                    <a:pt x="861380" y="728898"/>
                  </a:cubicBezTo>
                  <a:lnTo>
                    <a:pt x="819838" y="596142"/>
                  </a:lnTo>
                  <a:close/>
                  <a:moveTo>
                    <a:pt x="685638" y="557309"/>
                  </a:moveTo>
                  <a:lnTo>
                    <a:pt x="759512" y="815596"/>
                  </a:lnTo>
                  <a:lnTo>
                    <a:pt x="729888" y="824085"/>
                  </a:lnTo>
                  <a:lnTo>
                    <a:pt x="723206" y="800424"/>
                  </a:lnTo>
                  <a:lnTo>
                    <a:pt x="721762" y="809816"/>
                  </a:lnTo>
                  <a:cubicBezTo>
                    <a:pt x="720316" y="814512"/>
                    <a:pt x="718148" y="818847"/>
                    <a:pt x="715440" y="822640"/>
                  </a:cubicBezTo>
                  <a:cubicBezTo>
                    <a:pt x="710020" y="830226"/>
                    <a:pt x="702616" y="835464"/>
                    <a:pt x="693042" y="838174"/>
                  </a:cubicBezTo>
                  <a:cubicBezTo>
                    <a:pt x="684012" y="840702"/>
                    <a:pt x="675522" y="840883"/>
                    <a:pt x="667756" y="838354"/>
                  </a:cubicBezTo>
                  <a:cubicBezTo>
                    <a:pt x="659988" y="835826"/>
                    <a:pt x="653306" y="830949"/>
                    <a:pt x="647526" y="823724"/>
                  </a:cubicBezTo>
                  <a:cubicBezTo>
                    <a:pt x="641746" y="816499"/>
                    <a:pt x="637232" y="806926"/>
                    <a:pt x="633800" y="795367"/>
                  </a:cubicBezTo>
                  <a:lnTo>
                    <a:pt x="611402" y="716977"/>
                  </a:lnTo>
                  <a:cubicBezTo>
                    <a:pt x="607970" y="704876"/>
                    <a:pt x="606706" y="694039"/>
                    <a:pt x="607608" y="684466"/>
                  </a:cubicBezTo>
                  <a:cubicBezTo>
                    <a:pt x="608512" y="674893"/>
                    <a:pt x="611584" y="666946"/>
                    <a:pt x="616820" y="660624"/>
                  </a:cubicBezTo>
                  <a:cubicBezTo>
                    <a:pt x="622060" y="654302"/>
                    <a:pt x="629104" y="649967"/>
                    <a:pt x="638316" y="647258"/>
                  </a:cubicBezTo>
                  <a:cubicBezTo>
                    <a:pt x="647164" y="644729"/>
                    <a:pt x="655836" y="645271"/>
                    <a:pt x="664684" y="648884"/>
                  </a:cubicBezTo>
                  <a:lnTo>
                    <a:pt x="684012" y="663875"/>
                  </a:lnTo>
                  <a:lnTo>
                    <a:pt x="656016" y="565798"/>
                  </a:lnTo>
                  <a:close/>
                  <a:moveTo>
                    <a:pt x="964696" y="552071"/>
                  </a:moveTo>
                  <a:cubicBezTo>
                    <a:pt x="974448" y="553696"/>
                    <a:pt x="982938" y="558031"/>
                    <a:pt x="990164" y="565256"/>
                  </a:cubicBezTo>
                  <a:cubicBezTo>
                    <a:pt x="997388" y="572300"/>
                    <a:pt x="1002988" y="582054"/>
                    <a:pt x="1007140" y="594155"/>
                  </a:cubicBezTo>
                  <a:lnTo>
                    <a:pt x="1008406" y="597768"/>
                  </a:lnTo>
                  <a:lnTo>
                    <a:pt x="980048" y="607340"/>
                  </a:lnTo>
                  <a:lnTo>
                    <a:pt x="978784" y="603728"/>
                  </a:lnTo>
                  <a:cubicBezTo>
                    <a:pt x="975532" y="594155"/>
                    <a:pt x="970656" y="587472"/>
                    <a:pt x="964334" y="583860"/>
                  </a:cubicBezTo>
                  <a:cubicBezTo>
                    <a:pt x="958012" y="580247"/>
                    <a:pt x="950608" y="579706"/>
                    <a:pt x="942118" y="582596"/>
                  </a:cubicBezTo>
                  <a:cubicBezTo>
                    <a:pt x="933808" y="585485"/>
                    <a:pt x="928210" y="590182"/>
                    <a:pt x="925500" y="596865"/>
                  </a:cubicBezTo>
                  <a:cubicBezTo>
                    <a:pt x="922612" y="603547"/>
                    <a:pt x="922792" y="611675"/>
                    <a:pt x="926044" y="621248"/>
                  </a:cubicBezTo>
                  <a:lnTo>
                    <a:pt x="951872" y="697470"/>
                  </a:lnTo>
                  <a:cubicBezTo>
                    <a:pt x="954760" y="706140"/>
                    <a:pt x="959276" y="711920"/>
                    <a:pt x="965600" y="714990"/>
                  </a:cubicBezTo>
                  <a:cubicBezTo>
                    <a:pt x="971740" y="718061"/>
                    <a:pt x="978964" y="718241"/>
                    <a:pt x="987272" y="715351"/>
                  </a:cubicBezTo>
                  <a:cubicBezTo>
                    <a:pt x="995580" y="712462"/>
                    <a:pt x="1001360" y="707946"/>
                    <a:pt x="1004252" y="701444"/>
                  </a:cubicBezTo>
                  <a:cubicBezTo>
                    <a:pt x="1007140" y="695122"/>
                    <a:pt x="1007140" y="687536"/>
                    <a:pt x="1004252" y="678686"/>
                  </a:cubicBezTo>
                  <a:lnTo>
                    <a:pt x="1002988" y="675073"/>
                  </a:lnTo>
                  <a:lnTo>
                    <a:pt x="1031704" y="665320"/>
                  </a:lnTo>
                  <a:lnTo>
                    <a:pt x="1032970" y="668932"/>
                  </a:lnTo>
                  <a:cubicBezTo>
                    <a:pt x="1036944" y="680492"/>
                    <a:pt x="1038028" y="691148"/>
                    <a:pt x="1036402" y="700721"/>
                  </a:cubicBezTo>
                  <a:cubicBezTo>
                    <a:pt x="1034776" y="710475"/>
                    <a:pt x="1030622" y="718783"/>
                    <a:pt x="1023760" y="726008"/>
                  </a:cubicBezTo>
                  <a:cubicBezTo>
                    <a:pt x="1016896" y="733052"/>
                    <a:pt x="1007684" y="738652"/>
                    <a:pt x="995944" y="742625"/>
                  </a:cubicBezTo>
                  <a:cubicBezTo>
                    <a:pt x="984204" y="746599"/>
                    <a:pt x="973726" y="747863"/>
                    <a:pt x="963972" y="746418"/>
                  </a:cubicBezTo>
                  <a:cubicBezTo>
                    <a:pt x="954400" y="744973"/>
                    <a:pt x="946092" y="740819"/>
                    <a:pt x="939048" y="734136"/>
                  </a:cubicBezTo>
                  <a:cubicBezTo>
                    <a:pt x="932004" y="727453"/>
                    <a:pt x="926584" y="718422"/>
                    <a:pt x="922612" y="707043"/>
                  </a:cubicBezTo>
                  <a:lnTo>
                    <a:pt x="896782" y="630821"/>
                  </a:lnTo>
                  <a:cubicBezTo>
                    <a:pt x="892628" y="618720"/>
                    <a:pt x="891364" y="607882"/>
                    <a:pt x="892808" y="597768"/>
                  </a:cubicBezTo>
                  <a:cubicBezTo>
                    <a:pt x="894252" y="587834"/>
                    <a:pt x="898228" y="579164"/>
                    <a:pt x="905092" y="571939"/>
                  </a:cubicBezTo>
                  <a:cubicBezTo>
                    <a:pt x="911774" y="564714"/>
                    <a:pt x="920986" y="559115"/>
                    <a:pt x="932544" y="555322"/>
                  </a:cubicBezTo>
                  <a:lnTo>
                    <a:pt x="932544" y="555503"/>
                  </a:lnTo>
                  <a:cubicBezTo>
                    <a:pt x="944284" y="551529"/>
                    <a:pt x="954942" y="550445"/>
                    <a:pt x="964696" y="552071"/>
                  </a:cubicBezTo>
                  <a:close/>
                  <a:moveTo>
                    <a:pt x="1343636" y="489215"/>
                  </a:moveTo>
                  <a:lnTo>
                    <a:pt x="1343728" y="489274"/>
                  </a:lnTo>
                  <a:lnTo>
                    <a:pt x="1343276" y="489577"/>
                  </a:lnTo>
                  <a:cubicBezTo>
                    <a:pt x="1337856" y="493911"/>
                    <a:pt x="1333884" y="498969"/>
                    <a:pt x="1331172" y="504387"/>
                  </a:cubicBezTo>
                  <a:cubicBezTo>
                    <a:pt x="1325574" y="515225"/>
                    <a:pt x="1325756" y="527326"/>
                    <a:pt x="1331172" y="540692"/>
                  </a:cubicBezTo>
                  <a:cubicBezTo>
                    <a:pt x="1336772" y="553697"/>
                    <a:pt x="1344540" y="562366"/>
                    <a:pt x="1354474" y="566521"/>
                  </a:cubicBezTo>
                  <a:cubicBezTo>
                    <a:pt x="1364408" y="570675"/>
                    <a:pt x="1375788" y="570133"/>
                    <a:pt x="1388432" y="564715"/>
                  </a:cubicBezTo>
                  <a:cubicBezTo>
                    <a:pt x="1399810" y="559838"/>
                    <a:pt x="1407756" y="551710"/>
                    <a:pt x="1412272" y="540331"/>
                  </a:cubicBezTo>
                  <a:lnTo>
                    <a:pt x="1413716" y="533648"/>
                  </a:lnTo>
                  <a:lnTo>
                    <a:pt x="1343728" y="489274"/>
                  </a:lnTo>
                  <a:lnTo>
                    <a:pt x="1343816" y="489215"/>
                  </a:lnTo>
                  <a:close/>
                  <a:moveTo>
                    <a:pt x="1169340" y="475849"/>
                  </a:moveTo>
                  <a:cubicBezTo>
                    <a:pt x="1178370" y="476752"/>
                    <a:pt x="1186136" y="480364"/>
                    <a:pt x="1193000" y="486325"/>
                  </a:cubicBezTo>
                  <a:cubicBezTo>
                    <a:pt x="1199864" y="492285"/>
                    <a:pt x="1205100" y="500594"/>
                    <a:pt x="1209256" y="511431"/>
                  </a:cubicBezTo>
                  <a:lnTo>
                    <a:pt x="1209256" y="511973"/>
                  </a:lnTo>
                  <a:cubicBezTo>
                    <a:pt x="1209256" y="511973"/>
                    <a:pt x="1181802" y="522630"/>
                    <a:pt x="1181802" y="522630"/>
                  </a:cubicBezTo>
                  <a:lnTo>
                    <a:pt x="1181802" y="521907"/>
                  </a:lnTo>
                  <a:cubicBezTo>
                    <a:pt x="1178370" y="513779"/>
                    <a:pt x="1174216" y="508541"/>
                    <a:pt x="1168616" y="505832"/>
                  </a:cubicBezTo>
                  <a:cubicBezTo>
                    <a:pt x="1163016" y="503123"/>
                    <a:pt x="1156514" y="503123"/>
                    <a:pt x="1149110" y="506013"/>
                  </a:cubicBezTo>
                  <a:cubicBezTo>
                    <a:pt x="1141704" y="508902"/>
                    <a:pt x="1136828" y="513237"/>
                    <a:pt x="1134660" y="519198"/>
                  </a:cubicBezTo>
                  <a:cubicBezTo>
                    <a:pt x="1132492" y="525158"/>
                    <a:pt x="1133034" y="532383"/>
                    <a:pt x="1136284" y="540872"/>
                  </a:cubicBezTo>
                  <a:cubicBezTo>
                    <a:pt x="1138452" y="546471"/>
                    <a:pt x="1141344" y="550445"/>
                    <a:pt x="1145136" y="552974"/>
                  </a:cubicBezTo>
                  <a:cubicBezTo>
                    <a:pt x="1148928" y="555503"/>
                    <a:pt x="1153264" y="557128"/>
                    <a:pt x="1158140" y="557489"/>
                  </a:cubicBezTo>
                  <a:cubicBezTo>
                    <a:pt x="1163016" y="557851"/>
                    <a:pt x="1168796" y="557851"/>
                    <a:pt x="1175660" y="557489"/>
                  </a:cubicBezTo>
                  <a:cubicBezTo>
                    <a:pt x="1176022" y="557489"/>
                    <a:pt x="1176204" y="557489"/>
                    <a:pt x="1176744" y="557489"/>
                  </a:cubicBezTo>
                  <a:cubicBezTo>
                    <a:pt x="1177104" y="557489"/>
                    <a:pt x="1177468" y="557489"/>
                    <a:pt x="1177828" y="557489"/>
                  </a:cubicBezTo>
                  <a:cubicBezTo>
                    <a:pt x="1178188" y="557489"/>
                    <a:pt x="1178370" y="557489"/>
                    <a:pt x="1178552" y="557489"/>
                  </a:cubicBezTo>
                  <a:cubicBezTo>
                    <a:pt x="1178730" y="557489"/>
                    <a:pt x="1179092" y="557489"/>
                    <a:pt x="1179272" y="557489"/>
                  </a:cubicBezTo>
                  <a:cubicBezTo>
                    <a:pt x="1190110" y="556767"/>
                    <a:pt x="1199320" y="556767"/>
                    <a:pt x="1206728" y="557489"/>
                  </a:cubicBezTo>
                  <a:cubicBezTo>
                    <a:pt x="1214132" y="558212"/>
                    <a:pt x="1221358" y="561282"/>
                    <a:pt x="1228220" y="566520"/>
                  </a:cubicBezTo>
                  <a:cubicBezTo>
                    <a:pt x="1235084" y="571758"/>
                    <a:pt x="1240864" y="580247"/>
                    <a:pt x="1245380" y="592168"/>
                  </a:cubicBezTo>
                  <a:cubicBezTo>
                    <a:pt x="1249716" y="603367"/>
                    <a:pt x="1251340" y="613843"/>
                    <a:pt x="1250076" y="623235"/>
                  </a:cubicBezTo>
                  <a:cubicBezTo>
                    <a:pt x="1248992" y="632627"/>
                    <a:pt x="1245020" y="640936"/>
                    <a:pt x="1238516" y="647980"/>
                  </a:cubicBezTo>
                  <a:cubicBezTo>
                    <a:pt x="1232014" y="655024"/>
                    <a:pt x="1222802" y="660985"/>
                    <a:pt x="1211244" y="665320"/>
                  </a:cubicBezTo>
                  <a:cubicBezTo>
                    <a:pt x="1199684" y="669835"/>
                    <a:pt x="1189026" y="671461"/>
                    <a:pt x="1179454" y="670377"/>
                  </a:cubicBezTo>
                  <a:cubicBezTo>
                    <a:pt x="1169880" y="669293"/>
                    <a:pt x="1161392" y="665500"/>
                    <a:pt x="1154166" y="659179"/>
                  </a:cubicBezTo>
                  <a:cubicBezTo>
                    <a:pt x="1146942" y="652676"/>
                    <a:pt x="1140980" y="643826"/>
                    <a:pt x="1136648" y="632447"/>
                  </a:cubicBezTo>
                  <a:lnTo>
                    <a:pt x="1136648" y="631724"/>
                  </a:lnTo>
                  <a:cubicBezTo>
                    <a:pt x="1136648" y="631724"/>
                    <a:pt x="1164100" y="621068"/>
                    <a:pt x="1164100" y="621068"/>
                  </a:cubicBezTo>
                  <a:lnTo>
                    <a:pt x="1164100" y="621790"/>
                  </a:lnTo>
                  <a:cubicBezTo>
                    <a:pt x="1167894" y="631002"/>
                    <a:pt x="1172772" y="637143"/>
                    <a:pt x="1179272" y="640394"/>
                  </a:cubicBezTo>
                  <a:cubicBezTo>
                    <a:pt x="1185776" y="643645"/>
                    <a:pt x="1193180" y="643465"/>
                    <a:pt x="1201670" y="640213"/>
                  </a:cubicBezTo>
                  <a:cubicBezTo>
                    <a:pt x="1210340" y="636962"/>
                    <a:pt x="1215940" y="632086"/>
                    <a:pt x="1218828" y="625583"/>
                  </a:cubicBezTo>
                  <a:cubicBezTo>
                    <a:pt x="1221540" y="619261"/>
                    <a:pt x="1221358" y="611495"/>
                    <a:pt x="1217926" y="602644"/>
                  </a:cubicBezTo>
                  <a:cubicBezTo>
                    <a:pt x="1216120" y="597768"/>
                    <a:pt x="1213410" y="593975"/>
                    <a:pt x="1209798" y="591627"/>
                  </a:cubicBezTo>
                  <a:cubicBezTo>
                    <a:pt x="1206184" y="589278"/>
                    <a:pt x="1202392" y="587653"/>
                    <a:pt x="1198056" y="587111"/>
                  </a:cubicBezTo>
                  <a:cubicBezTo>
                    <a:pt x="1193722" y="586569"/>
                    <a:pt x="1188304" y="586389"/>
                    <a:pt x="1181620" y="586569"/>
                  </a:cubicBezTo>
                  <a:cubicBezTo>
                    <a:pt x="1180900" y="586569"/>
                    <a:pt x="1180176" y="586750"/>
                    <a:pt x="1179454" y="586750"/>
                  </a:cubicBezTo>
                  <a:cubicBezTo>
                    <a:pt x="1178730" y="586750"/>
                    <a:pt x="1178008" y="586750"/>
                    <a:pt x="1177286" y="586750"/>
                  </a:cubicBezTo>
                  <a:cubicBezTo>
                    <a:pt x="1176744" y="586750"/>
                    <a:pt x="1176204" y="586750"/>
                    <a:pt x="1175660" y="586750"/>
                  </a:cubicBezTo>
                  <a:cubicBezTo>
                    <a:pt x="1175120" y="586750"/>
                    <a:pt x="1174576" y="586750"/>
                    <a:pt x="1174036" y="586750"/>
                  </a:cubicBezTo>
                  <a:cubicBezTo>
                    <a:pt x="1163378" y="587292"/>
                    <a:pt x="1154348" y="586930"/>
                    <a:pt x="1146942" y="586027"/>
                  </a:cubicBezTo>
                  <a:cubicBezTo>
                    <a:pt x="1139536" y="584944"/>
                    <a:pt x="1132312" y="581873"/>
                    <a:pt x="1125448" y="576816"/>
                  </a:cubicBezTo>
                  <a:cubicBezTo>
                    <a:pt x="1118584" y="571758"/>
                    <a:pt x="1112984" y="563450"/>
                    <a:pt x="1108652" y="552432"/>
                  </a:cubicBezTo>
                  <a:cubicBezTo>
                    <a:pt x="1104316" y="541233"/>
                    <a:pt x="1102690" y="531119"/>
                    <a:pt x="1103592" y="521726"/>
                  </a:cubicBezTo>
                  <a:cubicBezTo>
                    <a:pt x="1104496" y="512515"/>
                    <a:pt x="1107928" y="504387"/>
                    <a:pt x="1114068" y="497523"/>
                  </a:cubicBezTo>
                  <a:cubicBezTo>
                    <a:pt x="1120028" y="490660"/>
                    <a:pt x="1128520" y="485061"/>
                    <a:pt x="1139356" y="480906"/>
                  </a:cubicBezTo>
                  <a:lnTo>
                    <a:pt x="1139356" y="480726"/>
                  </a:lnTo>
                  <a:cubicBezTo>
                    <a:pt x="1150192" y="476571"/>
                    <a:pt x="1160308" y="474946"/>
                    <a:pt x="1169340" y="475849"/>
                  </a:cubicBezTo>
                  <a:close/>
                  <a:moveTo>
                    <a:pt x="1026828" y="466818"/>
                  </a:moveTo>
                  <a:lnTo>
                    <a:pt x="1045794" y="519379"/>
                  </a:lnTo>
                  <a:lnTo>
                    <a:pt x="1075958" y="508541"/>
                  </a:lnTo>
                  <a:lnTo>
                    <a:pt x="1085892" y="535815"/>
                  </a:lnTo>
                  <a:lnTo>
                    <a:pt x="1055728" y="546652"/>
                  </a:lnTo>
                  <a:lnTo>
                    <a:pt x="1094200" y="653038"/>
                  </a:lnTo>
                  <a:cubicBezTo>
                    <a:pt x="1096548" y="659540"/>
                    <a:pt x="1099800" y="664056"/>
                    <a:pt x="1103954" y="666584"/>
                  </a:cubicBezTo>
                  <a:cubicBezTo>
                    <a:pt x="1108108" y="669113"/>
                    <a:pt x="1112984" y="669293"/>
                    <a:pt x="1118404" y="667307"/>
                  </a:cubicBezTo>
                  <a:lnTo>
                    <a:pt x="1131768" y="662430"/>
                  </a:lnTo>
                  <a:lnTo>
                    <a:pt x="1141704" y="689704"/>
                  </a:lnTo>
                  <a:lnTo>
                    <a:pt x="1124724" y="695845"/>
                  </a:lnTo>
                  <a:cubicBezTo>
                    <a:pt x="1110094" y="701083"/>
                    <a:pt x="1097992" y="700902"/>
                    <a:pt x="1088240" y="695303"/>
                  </a:cubicBezTo>
                  <a:cubicBezTo>
                    <a:pt x="1078486" y="689704"/>
                    <a:pt x="1070900" y="679047"/>
                    <a:pt x="1065120" y="663333"/>
                  </a:cubicBezTo>
                  <a:lnTo>
                    <a:pt x="1026828" y="557128"/>
                  </a:lnTo>
                  <a:lnTo>
                    <a:pt x="1008224" y="563811"/>
                  </a:lnTo>
                  <a:lnTo>
                    <a:pt x="998292" y="536537"/>
                  </a:lnTo>
                  <a:lnTo>
                    <a:pt x="1016896" y="529855"/>
                  </a:lnTo>
                  <a:lnTo>
                    <a:pt x="997928" y="477294"/>
                  </a:lnTo>
                  <a:lnTo>
                    <a:pt x="997748" y="477294"/>
                  </a:lnTo>
                  <a:close/>
                  <a:moveTo>
                    <a:pt x="168770" y="355624"/>
                  </a:moveTo>
                  <a:cubicBezTo>
                    <a:pt x="174752" y="356730"/>
                    <a:pt x="180080" y="359168"/>
                    <a:pt x="184776" y="362961"/>
                  </a:cubicBezTo>
                  <a:cubicBezTo>
                    <a:pt x="194168" y="370548"/>
                    <a:pt x="200852" y="383372"/>
                    <a:pt x="204644" y="401253"/>
                  </a:cubicBezTo>
                  <a:lnTo>
                    <a:pt x="233544" y="537621"/>
                  </a:lnTo>
                  <a:lnTo>
                    <a:pt x="203380" y="543943"/>
                  </a:lnTo>
                  <a:lnTo>
                    <a:pt x="175564" y="412632"/>
                  </a:lnTo>
                  <a:cubicBezTo>
                    <a:pt x="173396" y="402156"/>
                    <a:pt x="169424" y="394751"/>
                    <a:pt x="163824" y="390416"/>
                  </a:cubicBezTo>
                  <a:cubicBezTo>
                    <a:pt x="158224" y="386081"/>
                    <a:pt x="150820" y="384997"/>
                    <a:pt x="141788" y="386803"/>
                  </a:cubicBezTo>
                  <a:cubicBezTo>
                    <a:pt x="132756" y="388790"/>
                    <a:pt x="126616" y="392944"/>
                    <a:pt x="123184" y="399447"/>
                  </a:cubicBezTo>
                  <a:cubicBezTo>
                    <a:pt x="119934" y="405949"/>
                    <a:pt x="119392" y="414980"/>
                    <a:pt x="121740" y="426359"/>
                  </a:cubicBezTo>
                  <a:lnTo>
                    <a:pt x="149194" y="555322"/>
                  </a:lnTo>
                  <a:lnTo>
                    <a:pt x="119030" y="561644"/>
                  </a:lnTo>
                  <a:lnTo>
                    <a:pt x="79294" y="374160"/>
                  </a:lnTo>
                  <a:lnTo>
                    <a:pt x="109456" y="367838"/>
                  </a:lnTo>
                  <a:lnTo>
                    <a:pt x="114516" y="391861"/>
                  </a:lnTo>
                  <a:lnTo>
                    <a:pt x="116684" y="383372"/>
                  </a:lnTo>
                  <a:cubicBezTo>
                    <a:pt x="118668" y="378314"/>
                    <a:pt x="121198" y="373979"/>
                    <a:pt x="124268" y="370367"/>
                  </a:cubicBezTo>
                  <a:cubicBezTo>
                    <a:pt x="130408" y="362961"/>
                    <a:pt x="138536" y="358265"/>
                    <a:pt x="148652" y="356098"/>
                  </a:cubicBezTo>
                  <a:lnTo>
                    <a:pt x="148832" y="356279"/>
                  </a:lnTo>
                  <a:cubicBezTo>
                    <a:pt x="156148" y="354743"/>
                    <a:pt x="162786" y="354517"/>
                    <a:pt x="168770" y="355624"/>
                  </a:cubicBezTo>
                  <a:close/>
                  <a:moveTo>
                    <a:pt x="367022" y="335326"/>
                  </a:moveTo>
                  <a:cubicBezTo>
                    <a:pt x="359616" y="337313"/>
                    <a:pt x="354378" y="340925"/>
                    <a:pt x="351488" y="346524"/>
                  </a:cubicBezTo>
                  <a:cubicBezTo>
                    <a:pt x="348600" y="352124"/>
                    <a:pt x="348056" y="358807"/>
                    <a:pt x="350044" y="366573"/>
                  </a:cubicBezTo>
                  <a:lnTo>
                    <a:pt x="371538" y="450381"/>
                  </a:lnTo>
                  <a:cubicBezTo>
                    <a:pt x="373704" y="458509"/>
                    <a:pt x="377318" y="464289"/>
                    <a:pt x="382556" y="467721"/>
                  </a:cubicBezTo>
                  <a:cubicBezTo>
                    <a:pt x="387792" y="471152"/>
                    <a:pt x="394116" y="471875"/>
                    <a:pt x="401520" y="470069"/>
                  </a:cubicBezTo>
                  <a:cubicBezTo>
                    <a:pt x="408926" y="468082"/>
                    <a:pt x="414164" y="464469"/>
                    <a:pt x="417054" y="459051"/>
                  </a:cubicBezTo>
                  <a:cubicBezTo>
                    <a:pt x="419944" y="453632"/>
                    <a:pt x="420486" y="446769"/>
                    <a:pt x="418318" y="438460"/>
                  </a:cubicBezTo>
                  <a:lnTo>
                    <a:pt x="396824" y="354652"/>
                  </a:lnTo>
                  <a:cubicBezTo>
                    <a:pt x="394838" y="346705"/>
                    <a:pt x="391224" y="341106"/>
                    <a:pt x="385988" y="337674"/>
                  </a:cubicBezTo>
                  <a:cubicBezTo>
                    <a:pt x="380748" y="334242"/>
                    <a:pt x="374428" y="333520"/>
                    <a:pt x="367022" y="335326"/>
                  </a:cubicBezTo>
                  <a:close/>
                  <a:moveTo>
                    <a:pt x="1325958" y="327425"/>
                  </a:moveTo>
                  <a:cubicBezTo>
                    <a:pt x="1333522" y="327063"/>
                    <a:pt x="1340566" y="328373"/>
                    <a:pt x="1347068" y="331353"/>
                  </a:cubicBezTo>
                  <a:cubicBezTo>
                    <a:pt x="1360072" y="337133"/>
                    <a:pt x="1370550" y="349415"/>
                    <a:pt x="1378496" y="368200"/>
                  </a:cubicBezTo>
                  <a:lnTo>
                    <a:pt x="1386084" y="385900"/>
                  </a:lnTo>
                  <a:lnTo>
                    <a:pt x="1357724" y="398002"/>
                  </a:lnTo>
                  <a:lnTo>
                    <a:pt x="1350140" y="380301"/>
                  </a:lnTo>
                  <a:cubicBezTo>
                    <a:pt x="1345984" y="370548"/>
                    <a:pt x="1340928" y="364045"/>
                    <a:pt x="1334786" y="360794"/>
                  </a:cubicBezTo>
                  <a:cubicBezTo>
                    <a:pt x="1328644" y="357543"/>
                    <a:pt x="1321600" y="357543"/>
                    <a:pt x="1313472" y="360975"/>
                  </a:cubicBezTo>
                  <a:cubicBezTo>
                    <a:pt x="1305344" y="364407"/>
                    <a:pt x="1300468" y="369464"/>
                    <a:pt x="1298480" y="376328"/>
                  </a:cubicBezTo>
                  <a:cubicBezTo>
                    <a:pt x="1296494" y="383191"/>
                    <a:pt x="1297760" y="391680"/>
                    <a:pt x="1301912" y="401795"/>
                  </a:cubicBezTo>
                  <a:cubicBezTo>
                    <a:pt x="1305164" y="409562"/>
                    <a:pt x="1309500" y="416967"/>
                    <a:pt x="1314736" y="424011"/>
                  </a:cubicBezTo>
                  <a:cubicBezTo>
                    <a:pt x="1319976" y="431056"/>
                    <a:pt x="1326116" y="437558"/>
                    <a:pt x="1332980" y="443699"/>
                  </a:cubicBezTo>
                  <a:cubicBezTo>
                    <a:pt x="1339844" y="449840"/>
                    <a:pt x="1347792" y="455620"/>
                    <a:pt x="1356822" y="461219"/>
                  </a:cubicBezTo>
                  <a:lnTo>
                    <a:pt x="1415884" y="498246"/>
                  </a:lnTo>
                  <a:lnTo>
                    <a:pt x="1415884" y="497885"/>
                  </a:lnTo>
                  <a:cubicBezTo>
                    <a:pt x="1413536" y="480907"/>
                    <a:pt x="1407936" y="461580"/>
                    <a:pt x="1398726" y="440087"/>
                  </a:cubicBezTo>
                  <a:lnTo>
                    <a:pt x="1425458" y="428707"/>
                  </a:lnTo>
                  <a:cubicBezTo>
                    <a:pt x="1436836" y="455439"/>
                    <a:pt x="1443158" y="479823"/>
                    <a:pt x="1444424" y="501678"/>
                  </a:cubicBezTo>
                  <a:lnTo>
                    <a:pt x="1443700" y="515766"/>
                  </a:lnTo>
                  <a:lnTo>
                    <a:pt x="1493190" y="546833"/>
                  </a:lnTo>
                  <a:lnTo>
                    <a:pt x="1457788" y="561825"/>
                  </a:lnTo>
                  <a:lnTo>
                    <a:pt x="1436836" y="548459"/>
                  </a:lnTo>
                  <a:lnTo>
                    <a:pt x="1433586" y="557490"/>
                  </a:lnTo>
                  <a:cubicBezTo>
                    <a:pt x="1425096" y="572842"/>
                    <a:pt x="1411730" y="584402"/>
                    <a:pt x="1393488" y="591988"/>
                  </a:cubicBezTo>
                  <a:cubicBezTo>
                    <a:pt x="1380484" y="597407"/>
                    <a:pt x="1368380" y="599574"/>
                    <a:pt x="1357004" y="598310"/>
                  </a:cubicBezTo>
                  <a:cubicBezTo>
                    <a:pt x="1345624" y="597046"/>
                    <a:pt x="1335328" y="592530"/>
                    <a:pt x="1326296" y="584763"/>
                  </a:cubicBezTo>
                  <a:cubicBezTo>
                    <a:pt x="1317266" y="576997"/>
                    <a:pt x="1309680" y="566159"/>
                    <a:pt x="1303900" y="552252"/>
                  </a:cubicBezTo>
                  <a:cubicBezTo>
                    <a:pt x="1295952" y="533467"/>
                    <a:pt x="1295048" y="516128"/>
                    <a:pt x="1301372" y="500053"/>
                  </a:cubicBezTo>
                  <a:cubicBezTo>
                    <a:pt x="1304624" y="492105"/>
                    <a:pt x="1309320" y="484880"/>
                    <a:pt x="1315820" y="478197"/>
                  </a:cubicBezTo>
                  <a:lnTo>
                    <a:pt x="1322324" y="473501"/>
                  </a:lnTo>
                  <a:lnTo>
                    <a:pt x="1310584" y="464651"/>
                  </a:lnTo>
                  <a:cubicBezTo>
                    <a:pt x="1302456" y="457426"/>
                    <a:pt x="1295412" y="449659"/>
                    <a:pt x="1289270" y="441351"/>
                  </a:cubicBezTo>
                  <a:cubicBezTo>
                    <a:pt x="1283128" y="433042"/>
                    <a:pt x="1277892" y="423650"/>
                    <a:pt x="1273556" y="413535"/>
                  </a:cubicBezTo>
                  <a:cubicBezTo>
                    <a:pt x="1265428" y="394570"/>
                    <a:pt x="1263802" y="378314"/>
                    <a:pt x="1268680" y="364768"/>
                  </a:cubicBezTo>
                  <a:cubicBezTo>
                    <a:pt x="1273556" y="351221"/>
                    <a:pt x="1284392" y="340745"/>
                    <a:pt x="1301732" y="333340"/>
                  </a:cubicBezTo>
                  <a:lnTo>
                    <a:pt x="1301732" y="333521"/>
                  </a:lnTo>
                  <a:cubicBezTo>
                    <a:pt x="1310312" y="329818"/>
                    <a:pt x="1318394" y="327786"/>
                    <a:pt x="1325958" y="327425"/>
                  </a:cubicBezTo>
                  <a:close/>
                  <a:moveTo>
                    <a:pt x="30346" y="305524"/>
                  </a:moveTo>
                  <a:lnTo>
                    <a:pt x="80738" y="569230"/>
                  </a:lnTo>
                  <a:lnTo>
                    <a:pt x="50576" y="575010"/>
                  </a:lnTo>
                  <a:lnTo>
                    <a:pt x="0" y="311304"/>
                  </a:lnTo>
                  <a:close/>
                  <a:moveTo>
                    <a:pt x="390322" y="305523"/>
                  </a:moveTo>
                  <a:cubicBezTo>
                    <a:pt x="399352" y="307510"/>
                    <a:pt x="406940" y="312026"/>
                    <a:pt x="413080" y="318890"/>
                  </a:cubicBezTo>
                  <a:cubicBezTo>
                    <a:pt x="419222" y="325753"/>
                    <a:pt x="423736" y="334784"/>
                    <a:pt x="426628" y="345983"/>
                  </a:cubicBezTo>
                  <a:lnTo>
                    <a:pt x="448482" y="431235"/>
                  </a:lnTo>
                  <a:cubicBezTo>
                    <a:pt x="451372" y="442434"/>
                    <a:pt x="451732" y="452548"/>
                    <a:pt x="449746" y="461760"/>
                  </a:cubicBezTo>
                  <a:cubicBezTo>
                    <a:pt x="447760" y="470791"/>
                    <a:pt x="443244" y="478558"/>
                    <a:pt x="436380" y="484699"/>
                  </a:cubicBezTo>
                  <a:cubicBezTo>
                    <a:pt x="429516" y="490840"/>
                    <a:pt x="420304" y="495536"/>
                    <a:pt x="409106" y="498426"/>
                  </a:cubicBezTo>
                  <a:cubicBezTo>
                    <a:pt x="397908" y="501316"/>
                    <a:pt x="387792" y="501677"/>
                    <a:pt x="378582" y="499510"/>
                  </a:cubicBezTo>
                  <a:cubicBezTo>
                    <a:pt x="369552" y="497342"/>
                    <a:pt x="361784" y="492646"/>
                    <a:pt x="355464" y="485783"/>
                  </a:cubicBezTo>
                  <a:cubicBezTo>
                    <a:pt x="349140" y="478738"/>
                    <a:pt x="344624" y="469527"/>
                    <a:pt x="341554" y="458328"/>
                  </a:cubicBezTo>
                  <a:lnTo>
                    <a:pt x="319880" y="373617"/>
                  </a:lnTo>
                  <a:cubicBezTo>
                    <a:pt x="316990" y="362419"/>
                    <a:pt x="316628" y="352304"/>
                    <a:pt x="318796" y="343273"/>
                  </a:cubicBezTo>
                  <a:cubicBezTo>
                    <a:pt x="320964" y="334242"/>
                    <a:pt x="325480" y="326656"/>
                    <a:pt x="332524" y="320515"/>
                  </a:cubicBezTo>
                  <a:cubicBezTo>
                    <a:pt x="339388" y="314374"/>
                    <a:pt x="348600" y="309858"/>
                    <a:pt x="359796" y="306968"/>
                  </a:cubicBezTo>
                  <a:lnTo>
                    <a:pt x="359978" y="306788"/>
                  </a:lnTo>
                  <a:cubicBezTo>
                    <a:pt x="371176" y="303898"/>
                    <a:pt x="381292" y="303537"/>
                    <a:pt x="390322" y="305523"/>
                  </a:cubicBezTo>
                  <a:close/>
                  <a:moveTo>
                    <a:pt x="526330" y="261814"/>
                  </a:moveTo>
                  <a:lnTo>
                    <a:pt x="534456" y="290713"/>
                  </a:lnTo>
                  <a:cubicBezTo>
                    <a:pt x="534456" y="290713"/>
                    <a:pt x="533372" y="291075"/>
                    <a:pt x="532832" y="291075"/>
                  </a:cubicBezTo>
                  <a:cubicBezTo>
                    <a:pt x="532290" y="291075"/>
                    <a:pt x="531568" y="291436"/>
                    <a:pt x="530664" y="291616"/>
                  </a:cubicBezTo>
                  <a:cubicBezTo>
                    <a:pt x="515132" y="295951"/>
                    <a:pt x="503932" y="303176"/>
                    <a:pt x="497068" y="313110"/>
                  </a:cubicBezTo>
                  <a:cubicBezTo>
                    <a:pt x="490204" y="323044"/>
                    <a:pt x="488400" y="334785"/>
                    <a:pt x="491470" y="348331"/>
                  </a:cubicBezTo>
                  <a:lnTo>
                    <a:pt x="524162" y="465012"/>
                  </a:lnTo>
                  <a:lnTo>
                    <a:pt x="494540" y="473320"/>
                  </a:lnTo>
                  <a:lnTo>
                    <a:pt x="442884" y="288726"/>
                  </a:lnTo>
                  <a:lnTo>
                    <a:pt x="472504" y="280418"/>
                  </a:lnTo>
                  <a:lnTo>
                    <a:pt x="480092" y="307692"/>
                  </a:lnTo>
                  <a:lnTo>
                    <a:pt x="484788" y="295771"/>
                  </a:lnTo>
                  <a:cubicBezTo>
                    <a:pt x="487676" y="290352"/>
                    <a:pt x="491288" y="285295"/>
                    <a:pt x="495444" y="280779"/>
                  </a:cubicBezTo>
                  <a:cubicBezTo>
                    <a:pt x="503932" y="271748"/>
                    <a:pt x="514228" y="265426"/>
                    <a:pt x="526330" y="261995"/>
                  </a:cubicBezTo>
                  <a:close/>
                  <a:moveTo>
                    <a:pt x="879804" y="259827"/>
                  </a:moveTo>
                  <a:lnTo>
                    <a:pt x="853796" y="268858"/>
                  </a:lnTo>
                  <a:lnTo>
                    <a:pt x="853796" y="268677"/>
                  </a:lnTo>
                  <a:cubicBezTo>
                    <a:pt x="844222" y="271928"/>
                    <a:pt x="837900" y="277528"/>
                    <a:pt x="835372" y="285294"/>
                  </a:cubicBezTo>
                  <a:cubicBezTo>
                    <a:pt x="832662" y="293061"/>
                    <a:pt x="833564" y="303176"/>
                    <a:pt x="837720" y="315458"/>
                  </a:cubicBezTo>
                  <a:cubicBezTo>
                    <a:pt x="840790" y="324489"/>
                    <a:pt x="845306" y="330449"/>
                    <a:pt x="851084" y="333339"/>
                  </a:cubicBezTo>
                  <a:cubicBezTo>
                    <a:pt x="856864" y="336229"/>
                    <a:pt x="864090" y="336229"/>
                    <a:pt x="872580" y="333339"/>
                  </a:cubicBezTo>
                  <a:cubicBezTo>
                    <a:pt x="882332" y="329908"/>
                    <a:pt x="888836" y="324850"/>
                    <a:pt x="891724" y="317986"/>
                  </a:cubicBezTo>
                  <a:cubicBezTo>
                    <a:pt x="894796" y="311123"/>
                    <a:pt x="894436" y="302272"/>
                    <a:pt x="890822" y="291797"/>
                  </a:cubicBezTo>
                  <a:close/>
                  <a:moveTo>
                    <a:pt x="277976" y="251518"/>
                  </a:moveTo>
                  <a:lnTo>
                    <a:pt x="284660" y="279695"/>
                  </a:lnTo>
                  <a:lnTo>
                    <a:pt x="264972" y="284391"/>
                  </a:lnTo>
                  <a:cubicBezTo>
                    <a:pt x="259372" y="285655"/>
                    <a:pt x="255580" y="288545"/>
                    <a:pt x="253412" y="293061"/>
                  </a:cubicBezTo>
                  <a:cubicBezTo>
                    <a:pt x="251244" y="297576"/>
                    <a:pt x="250884" y="302995"/>
                    <a:pt x="252508" y="309678"/>
                  </a:cubicBezTo>
                  <a:lnTo>
                    <a:pt x="258468" y="335145"/>
                  </a:lnTo>
                  <a:lnTo>
                    <a:pt x="295496" y="326475"/>
                  </a:lnTo>
                  <a:lnTo>
                    <a:pt x="301998" y="353749"/>
                  </a:lnTo>
                  <a:lnTo>
                    <a:pt x="264972" y="362419"/>
                  </a:lnTo>
                  <a:lnTo>
                    <a:pt x="302360" y="521726"/>
                  </a:lnTo>
                  <a:lnTo>
                    <a:pt x="272376" y="528770"/>
                  </a:lnTo>
                  <a:lnTo>
                    <a:pt x="234988" y="369463"/>
                  </a:lnTo>
                  <a:lnTo>
                    <a:pt x="215844" y="373979"/>
                  </a:lnTo>
                  <a:lnTo>
                    <a:pt x="209340" y="346705"/>
                  </a:lnTo>
                  <a:lnTo>
                    <a:pt x="228486" y="342189"/>
                  </a:lnTo>
                  <a:lnTo>
                    <a:pt x="222524" y="316903"/>
                  </a:lnTo>
                  <a:cubicBezTo>
                    <a:pt x="218732" y="300827"/>
                    <a:pt x="219816" y="287642"/>
                    <a:pt x="225776" y="277347"/>
                  </a:cubicBezTo>
                  <a:cubicBezTo>
                    <a:pt x="231736" y="267051"/>
                    <a:pt x="242212" y="260007"/>
                    <a:pt x="257566" y="256575"/>
                  </a:cubicBezTo>
                  <a:lnTo>
                    <a:pt x="257566" y="256395"/>
                  </a:lnTo>
                  <a:close/>
                  <a:moveTo>
                    <a:pt x="718690" y="209795"/>
                  </a:moveTo>
                  <a:cubicBezTo>
                    <a:pt x="726276" y="211782"/>
                    <a:pt x="732960" y="216297"/>
                    <a:pt x="738740" y="223161"/>
                  </a:cubicBezTo>
                  <a:cubicBezTo>
                    <a:pt x="744340" y="230024"/>
                    <a:pt x="749036" y="239236"/>
                    <a:pt x="752648" y="250976"/>
                  </a:cubicBezTo>
                  <a:lnTo>
                    <a:pt x="794008" y="384094"/>
                  </a:lnTo>
                  <a:lnTo>
                    <a:pt x="764568" y="393305"/>
                  </a:lnTo>
                  <a:lnTo>
                    <a:pt x="724652" y="265065"/>
                  </a:lnTo>
                  <a:cubicBezTo>
                    <a:pt x="721400" y="254769"/>
                    <a:pt x="716884" y="247906"/>
                    <a:pt x="710924" y="244113"/>
                  </a:cubicBezTo>
                  <a:cubicBezTo>
                    <a:pt x="704964" y="240500"/>
                    <a:pt x="697558" y="239959"/>
                    <a:pt x="688708" y="242668"/>
                  </a:cubicBezTo>
                  <a:cubicBezTo>
                    <a:pt x="680940" y="245016"/>
                    <a:pt x="676064" y="249531"/>
                    <a:pt x="673896" y="256214"/>
                  </a:cubicBezTo>
                  <a:cubicBezTo>
                    <a:pt x="671728" y="262897"/>
                    <a:pt x="672452" y="271567"/>
                    <a:pt x="675884" y="282766"/>
                  </a:cubicBezTo>
                  <a:lnTo>
                    <a:pt x="715078" y="408658"/>
                  </a:lnTo>
                  <a:lnTo>
                    <a:pt x="685636" y="417870"/>
                  </a:lnTo>
                  <a:lnTo>
                    <a:pt x="645720" y="289629"/>
                  </a:lnTo>
                  <a:cubicBezTo>
                    <a:pt x="642468" y="279334"/>
                    <a:pt x="638314" y="272290"/>
                    <a:pt x="632896" y="268497"/>
                  </a:cubicBezTo>
                  <a:cubicBezTo>
                    <a:pt x="627476" y="264704"/>
                    <a:pt x="620976" y="263981"/>
                    <a:pt x="613208" y="266329"/>
                  </a:cubicBezTo>
                  <a:cubicBezTo>
                    <a:pt x="604358" y="269038"/>
                    <a:pt x="598396" y="273915"/>
                    <a:pt x="595688" y="280779"/>
                  </a:cubicBezTo>
                  <a:cubicBezTo>
                    <a:pt x="592980" y="287642"/>
                    <a:pt x="593340" y="296493"/>
                    <a:pt x="596772" y="307511"/>
                  </a:cubicBezTo>
                  <a:lnTo>
                    <a:pt x="635968" y="433403"/>
                  </a:lnTo>
                  <a:lnTo>
                    <a:pt x="606524" y="442615"/>
                  </a:lnTo>
                  <a:lnTo>
                    <a:pt x="549630" y="259466"/>
                  </a:lnTo>
                  <a:lnTo>
                    <a:pt x="579072" y="250254"/>
                  </a:lnTo>
                  <a:lnTo>
                    <a:pt x="586296" y="273735"/>
                  </a:lnTo>
                  <a:lnTo>
                    <a:pt x="587740" y="265065"/>
                  </a:lnTo>
                  <a:cubicBezTo>
                    <a:pt x="589366" y="259827"/>
                    <a:pt x="591352" y="255311"/>
                    <a:pt x="594244" y="251338"/>
                  </a:cubicBezTo>
                  <a:cubicBezTo>
                    <a:pt x="599662" y="243390"/>
                    <a:pt x="607428" y="237972"/>
                    <a:pt x="617364" y="234901"/>
                  </a:cubicBezTo>
                  <a:lnTo>
                    <a:pt x="617182" y="234901"/>
                  </a:lnTo>
                  <a:cubicBezTo>
                    <a:pt x="625852" y="232192"/>
                    <a:pt x="633800" y="231831"/>
                    <a:pt x="641024" y="233998"/>
                  </a:cubicBezTo>
                  <a:cubicBezTo>
                    <a:pt x="648248" y="236166"/>
                    <a:pt x="654570" y="240681"/>
                    <a:pt x="659988" y="247545"/>
                  </a:cubicBezTo>
                  <a:lnTo>
                    <a:pt x="663240" y="252783"/>
                  </a:lnTo>
                  <a:lnTo>
                    <a:pt x="664144" y="242668"/>
                  </a:lnTo>
                  <a:cubicBezTo>
                    <a:pt x="665408" y="237249"/>
                    <a:pt x="667394" y="232553"/>
                    <a:pt x="670104" y="228399"/>
                  </a:cubicBezTo>
                  <a:cubicBezTo>
                    <a:pt x="675522" y="219910"/>
                    <a:pt x="683108" y="214311"/>
                    <a:pt x="692862" y="211240"/>
                  </a:cubicBezTo>
                  <a:cubicBezTo>
                    <a:pt x="702436" y="208350"/>
                    <a:pt x="710924" y="207808"/>
                    <a:pt x="718690" y="209795"/>
                  </a:cubicBezTo>
                  <a:close/>
                  <a:moveTo>
                    <a:pt x="850724" y="165362"/>
                  </a:moveTo>
                  <a:cubicBezTo>
                    <a:pt x="860116" y="166627"/>
                    <a:pt x="868244" y="170420"/>
                    <a:pt x="875108" y="176741"/>
                  </a:cubicBezTo>
                  <a:cubicBezTo>
                    <a:pt x="881972" y="183063"/>
                    <a:pt x="887208" y="191552"/>
                    <a:pt x="891004" y="202570"/>
                  </a:cubicBezTo>
                  <a:lnTo>
                    <a:pt x="936700" y="335326"/>
                  </a:lnTo>
                  <a:lnTo>
                    <a:pt x="908884" y="344899"/>
                  </a:lnTo>
                  <a:lnTo>
                    <a:pt x="902744" y="327018"/>
                  </a:lnTo>
                  <a:lnTo>
                    <a:pt x="902744" y="330269"/>
                  </a:lnTo>
                  <a:cubicBezTo>
                    <a:pt x="901840" y="337313"/>
                    <a:pt x="898950" y="343093"/>
                    <a:pt x="894072" y="348150"/>
                  </a:cubicBezTo>
                  <a:cubicBezTo>
                    <a:pt x="889196" y="353027"/>
                    <a:pt x="882332" y="357001"/>
                    <a:pt x="873664" y="360071"/>
                  </a:cubicBezTo>
                  <a:cubicBezTo>
                    <a:pt x="858310" y="365309"/>
                    <a:pt x="845306" y="365128"/>
                    <a:pt x="834648" y="359349"/>
                  </a:cubicBezTo>
                  <a:cubicBezTo>
                    <a:pt x="823992" y="353569"/>
                    <a:pt x="815864" y="342190"/>
                    <a:pt x="809904" y="325211"/>
                  </a:cubicBezTo>
                  <a:cubicBezTo>
                    <a:pt x="802860" y="304801"/>
                    <a:pt x="802318" y="288003"/>
                    <a:pt x="808098" y="274638"/>
                  </a:cubicBezTo>
                  <a:cubicBezTo>
                    <a:pt x="813876" y="261272"/>
                    <a:pt x="826160" y="251518"/>
                    <a:pt x="844944" y="245016"/>
                  </a:cubicBezTo>
                  <a:lnTo>
                    <a:pt x="871134" y="235985"/>
                  </a:lnTo>
                  <a:lnTo>
                    <a:pt x="863006" y="212324"/>
                  </a:lnTo>
                  <a:cubicBezTo>
                    <a:pt x="860116" y="203834"/>
                    <a:pt x="855420" y="198055"/>
                    <a:pt x="849100" y="194984"/>
                  </a:cubicBezTo>
                  <a:cubicBezTo>
                    <a:pt x="842776" y="191913"/>
                    <a:pt x="835372" y="191733"/>
                    <a:pt x="826882" y="194803"/>
                  </a:cubicBezTo>
                  <a:cubicBezTo>
                    <a:pt x="819476" y="197332"/>
                    <a:pt x="814420" y="201667"/>
                    <a:pt x="811892" y="207808"/>
                  </a:cubicBezTo>
                  <a:cubicBezTo>
                    <a:pt x="809362" y="213949"/>
                    <a:pt x="809544" y="221355"/>
                    <a:pt x="812614" y="229844"/>
                  </a:cubicBezTo>
                  <a:lnTo>
                    <a:pt x="784256" y="239597"/>
                  </a:lnTo>
                  <a:cubicBezTo>
                    <a:pt x="778656" y="223161"/>
                    <a:pt x="778836" y="208892"/>
                    <a:pt x="784980" y="196610"/>
                  </a:cubicBezTo>
                  <a:cubicBezTo>
                    <a:pt x="791120" y="184327"/>
                    <a:pt x="802500" y="175477"/>
                    <a:pt x="819296" y="169697"/>
                  </a:cubicBezTo>
                  <a:lnTo>
                    <a:pt x="819656" y="169336"/>
                  </a:lnTo>
                  <a:cubicBezTo>
                    <a:pt x="831036" y="165362"/>
                    <a:pt x="841332" y="164098"/>
                    <a:pt x="850724" y="165362"/>
                  </a:cubicBezTo>
                  <a:close/>
                  <a:moveTo>
                    <a:pt x="1023036" y="98894"/>
                  </a:moveTo>
                  <a:lnTo>
                    <a:pt x="1091852" y="277889"/>
                  </a:lnTo>
                  <a:lnTo>
                    <a:pt x="1063134" y="288906"/>
                  </a:lnTo>
                  <a:lnTo>
                    <a:pt x="994318" y="109912"/>
                  </a:lnTo>
                  <a:close/>
                  <a:moveTo>
                    <a:pt x="1131408" y="91670"/>
                  </a:moveTo>
                  <a:cubicBezTo>
                    <a:pt x="1125808" y="88960"/>
                    <a:pt x="1119306" y="89141"/>
                    <a:pt x="1112262" y="91850"/>
                  </a:cubicBezTo>
                  <a:cubicBezTo>
                    <a:pt x="1105218" y="94740"/>
                    <a:pt x="1100522" y="99075"/>
                    <a:pt x="1098354" y="105036"/>
                  </a:cubicBezTo>
                  <a:cubicBezTo>
                    <a:pt x="1096188" y="110996"/>
                    <a:pt x="1096548" y="117679"/>
                    <a:pt x="1099620" y="125084"/>
                  </a:cubicBezTo>
                  <a:lnTo>
                    <a:pt x="1132130" y="205280"/>
                  </a:lnTo>
                  <a:cubicBezTo>
                    <a:pt x="1135200" y="213047"/>
                    <a:pt x="1139716" y="218285"/>
                    <a:pt x="1145316" y="220994"/>
                  </a:cubicBezTo>
                  <a:cubicBezTo>
                    <a:pt x="1150916" y="223703"/>
                    <a:pt x="1157416" y="223522"/>
                    <a:pt x="1164460" y="220813"/>
                  </a:cubicBezTo>
                  <a:cubicBezTo>
                    <a:pt x="1171506" y="217923"/>
                    <a:pt x="1176202" y="213588"/>
                    <a:pt x="1178368" y="207809"/>
                  </a:cubicBezTo>
                  <a:cubicBezTo>
                    <a:pt x="1180536" y="202029"/>
                    <a:pt x="1180176" y="195165"/>
                    <a:pt x="1176924" y="187218"/>
                  </a:cubicBezTo>
                  <a:lnTo>
                    <a:pt x="1144412" y="107022"/>
                  </a:lnTo>
                  <a:cubicBezTo>
                    <a:pt x="1141342" y="99436"/>
                    <a:pt x="1137006" y="94379"/>
                    <a:pt x="1131408" y="91670"/>
                  </a:cubicBezTo>
                  <a:close/>
                  <a:moveTo>
                    <a:pt x="921528" y="77400"/>
                  </a:moveTo>
                  <a:lnTo>
                    <a:pt x="940852" y="129780"/>
                  </a:lnTo>
                  <a:lnTo>
                    <a:pt x="971016" y="118762"/>
                  </a:lnTo>
                  <a:lnTo>
                    <a:pt x="980952" y="146036"/>
                  </a:lnTo>
                  <a:lnTo>
                    <a:pt x="950788" y="157054"/>
                  </a:lnTo>
                  <a:lnTo>
                    <a:pt x="989800" y="263078"/>
                  </a:lnTo>
                  <a:cubicBezTo>
                    <a:pt x="992150" y="269580"/>
                    <a:pt x="995400" y="274096"/>
                    <a:pt x="999556" y="276444"/>
                  </a:cubicBezTo>
                  <a:cubicBezTo>
                    <a:pt x="1003708" y="278792"/>
                    <a:pt x="1008586" y="279153"/>
                    <a:pt x="1014004" y="277166"/>
                  </a:cubicBezTo>
                  <a:lnTo>
                    <a:pt x="1027370" y="272289"/>
                  </a:lnTo>
                  <a:lnTo>
                    <a:pt x="1037304" y="299563"/>
                  </a:lnTo>
                  <a:lnTo>
                    <a:pt x="1020326" y="305885"/>
                  </a:lnTo>
                  <a:cubicBezTo>
                    <a:pt x="1005696" y="311303"/>
                    <a:pt x="993594" y="311123"/>
                    <a:pt x="983840" y="305523"/>
                  </a:cubicBezTo>
                  <a:cubicBezTo>
                    <a:pt x="974088" y="299924"/>
                    <a:pt x="966320" y="289268"/>
                    <a:pt x="960540" y="273554"/>
                  </a:cubicBezTo>
                  <a:lnTo>
                    <a:pt x="921528" y="167710"/>
                  </a:lnTo>
                  <a:lnTo>
                    <a:pt x="902924" y="174574"/>
                  </a:lnTo>
                  <a:lnTo>
                    <a:pt x="892988" y="147300"/>
                  </a:lnTo>
                  <a:lnTo>
                    <a:pt x="911592" y="140436"/>
                  </a:lnTo>
                  <a:lnTo>
                    <a:pt x="892266" y="88057"/>
                  </a:lnTo>
                  <a:lnTo>
                    <a:pt x="892628" y="88057"/>
                  </a:lnTo>
                  <a:close/>
                  <a:moveTo>
                    <a:pt x="1131408" y="59339"/>
                  </a:moveTo>
                  <a:cubicBezTo>
                    <a:pt x="1140620" y="60242"/>
                    <a:pt x="1148748" y="63673"/>
                    <a:pt x="1155792" y="69634"/>
                  </a:cubicBezTo>
                  <a:cubicBezTo>
                    <a:pt x="1162836" y="75594"/>
                    <a:pt x="1168436" y="84084"/>
                    <a:pt x="1172770" y="94740"/>
                  </a:cubicBezTo>
                  <a:lnTo>
                    <a:pt x="1205824" y="176200"/>
                  </a:lnTo>
                  <a:cubicBezTo>
                    <a:pt x="1210160" y="186857"/>
                    <a:pt x="1211964" y="196971"/>
                    <a:pt x="1211060" y="206183"/>
                  </a:cubicBezTo>
                  <a:cubicBezTo>
                    <a:pt x="1210160" y="215395"/>
                    <a:pt x="1206908" y="223703"/>
                    <a:pt x="1200766" y="230747"/>
                  </a:cubicBezTo>
                  <a:cubicBezTo>
                    <a:pt x="1194624" y="237791"/>
                    <a:pt x="1186316" y="243571"/>
                    <a:pt x="1175660" y="247906"/>
                  </a:cubicBezTo>
                  <a:cubicBezTo>
                    <a:pt x="1165004" y="252241"/>
                    <a:pt x="1154888" y="253867"/>
                    <a:pt x="1145676" y="252964"/>
                  </a:cubicBezTo>
                  <a:cubicBezTo>
                    <a:pt x="1136464" y="252061"/>
                    <a:pt x="1128156" y="248448"/>
                    <a:pt x="1120932" y="242307"/>
                  </a:cubicBezTo>
                  <a:cubicBezTo>
                    <a:pt x="1113708" y="236166"/>
                    <a:pt x="1107928" y="227677"/>
                    <a:pt x="1103592" y="216840"/>
                  </a:cubicBezTo>
                  <a:lnTo>
                    <a:pt x="1070720" y="135922"/>
                  </a:lnTo>
                  <a:cubicBezTo>
                    <a:pt x="1066384" y="125265"/>
                    <a:pt x="1064758" y="115150"/>
                    <a:pt x="1065662" y="105939"/>
                  </a:cubicBezTo>
                  <a:cubicBezTo>
                    <a:pt x="1066564" y="96727"/>
                    <a:pt x="1070178" y="88599"/>
                    <a:pt x="1076136" y="81555"/>
                  </a:cubicBezTo>
                  <a:cubicBezTo>
                    <a:pt x="1082280" y="74511"/>
                    <a:pt x="1090588" y="68911"/>
                    <a:pt x="1101244" y="64577"/>
                  </a:cubicBezTo>
                  <a:lnTo>
                    <a:pt x="1101424" y="64577"/>
                  </a:lnTo>
                  <a:cubicBezTo>
                    <a:pt x="1112082" y="60242"/>
                    <a:pt x="1122196" y="58436"/>
                    <a:pt x="1131408" y="59339"/>
                  </a:cubicBezTo>
                  <a:close/>
                  <a:moveTo>
                    <a:pt x="997930" y="33148"/>
                  </a:moveTo>
                  <a:lnTo>
                    <a:pt x="1008948" y="61867"/>
                  </a:lnTo>
                  <a:lnTo>
                    <a:pt x="980228" y="72884"/>
                  </a:lnTo>
                  <a:lnTo>
                    <a:pt x="969212" y="44166"/>
                  </a:lnTo>
                  <a:close/>
                  <a:moveTo>
                    <a:pt x="1264616" y="4"/>
                  </a:moveTo>
                  <a:cubicBezTo>
                    <a:pt x="1270712" y="-86"/>
                    <a:pt x="1276446" y="1268"/>
                    <a:pt x="1281864" y="4068"/>
                  </a:cubicBezTo>
                  <a:cubicBezTo>
                    <a:pt x="1292522" y="9667"/>
                    <a:pt x="1301552" y="20866"/>
                    <a:pt x="1308958" y="37664"/>
                  </a:cubicBezTo>
                  <a:lnTo>
                    <a:pt x="1364588" y="165543"/>
                  </a:lnTo>
                  <a:lnTo>
                    <a:pt x="1336232" y="177825"/>
                  </a:lnTo>
                  <a:lnTo>
                    <a:pt x="1282768" y="54642"/>
                  </a:lnTo>
                  <a:cubicBezTo>
                    <a:pt x="1278432" y="44888"/>
                    <a:pt x="1273196" y="38386"/>
                    <a:pt x="1266872" y="35315"/>
                  </a:cubicBezTo>
                  <a:cubicBezTo>
                    <a:pt x="1260552" y="32245"/>
                    <a:pt x="1253148" y="32606"/>
                    <a:pt x="1244476" y="36219"/>
                  </a:cubicBezTo>
                  <a:cubicBezTo>
                    <a:pt x="1235988" y="39831"/>
                    <a:pt x="1230748" y="45250"/>
                    <a:pt x="1228762" y="52294"/>
                  </a:cubicBezTo>
                  <a:cubicBezTo>
                    <a:pt x="1226776" y="59338"/>
                    <a:pt x="1228220" y="68188"/>
                    <a:pt x="1232736" y="78845"/>
                  </a:cubicBezTo>
                  <a:lnTo>
                    <a:pt x="1285296" y="199861"/>
                  </a:lnTo>
                  <a:lnTo>
                    <a:pt x="1256940" y="212143"/>
                  </a:lnTo>
                  <a:lnTo>
                    <a:pt x="1180536" y="36219"/>
                  </a:lnTo>
                  <a:lnTo>
                    <a:pt x="1208896" y="23936"/>
                  </a:lnTo>
                  <a:lnTo>
                    <a:pt x="1218648" y="46514"/>
                  </a:lnTo>
                  <a:lnTo>
                    <a:pt x="1219190" y="37664"/>
                  </a:lnTo>
                  <a:cubicBezTo>
                    <a:pt x="1220092" y="32426"/>
                    <a:pt x="1221718" y="27549"/>
                    <a:pt x="1224066" y="23395"/>
                  </a:cubicBezTo>
                  <a:cubicBezTo>
                    <a:pt x="1228582" y="14905"/>
                    <a:pt x="1235626" y="8584"/>
                    <a:pt x="1245200" y="4610"/>
                  </a:cubicBezTo>
                  <a:cubicBezTo>
                    <a:pt x="1252064" y="1630"/>
                    <a:pt x="1258520" y="95"/>
                    <a:pt x="1264616" y="4"/>
                  </a:cubicBezTo>
                  <a:close/>
                </a:path>
              </a:pathLst>
            </a:custGeom>
            <a:noFill/>
            <a:ln w="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Shape 265">
              <a:extLst>
                <a:ext uri="{FF2B5EF4-FFF2-40B4-BE49-F238E27FC236}">
                  <a16:creationId xmlns:a16="http://schemas.microsoft.com/office/drawing/2014/main" id="{F048C1F7-8B5A-C1A8-652E-234B88ACF0BF}"/>
                </a:ext>
              </a:extLst>
            </p:cNvPr>
            <p:cNvSpPr/>
            <p:nvPr/>
          </p:nvSpPr>
          <p:spPr>
            <a:xfrm>
              <a:off x="20550893" y="-2032238"/>
              <a:ext cx="1455199" cy="1219965"/>
            </a:xfrm>
            <a:custGeom>
              <a:avLst/>
              <a:gdLst>
                <a:gd name="connsiteX0" fmla="*/ 357628 w 1455199"/>
                <a:gd name="connsiteY0" fmla="*/ 1112671 h 1219965"/>
                <a:gd name="connsiteX1" fmla="*/ 357086 w 1455199"/>
                <a:gd name="connsiteY1" fmla="*/ 1113032 h 1219965"/>
                <a:gd name="connsiteX2" fmla="*/ 346430 w 1455199"/>
                <a:gd name="connsiteY2" fmla="*/ 1128927 h 1219965"/>
                <a:gd name="connsiteX3" fmla="*/ 350222 w 1455199"/>
                <a:gd name="connsiteY3" fmla="*/ 1165051 h 1219965"/>
                <a:gd name="connsiteX4" fmla="*/ 376052 w 1455199"/>
                <a:gd name="connsiteY4" fmla="*/ 1188531 h 1219965"/>
                <a:gd name="connsiteX5" fmla="*/ 409646 w 1455199"/>
                <a:gd name="connsiteY5" fmla="*/ 1183474 h 1219965"/>
                <a:gd name="connsiteX6" fmla="*/ 430960 w 1455199"/>
                <a:gd name="connsiteY6" fmla="*/ 1156923 h 1219965"/>
                <a:gd name="connsiteX7" fmla="*/ 431862 w 1455199"/>
                <a:gd name="connsiteY7" fmla="*/ 1150059 h 1219965"/>
                <a:gd name="connsiteX8" fmla="*/ 357810 w 1455199"/>
                <a:gd name="connsiteY8" fmla="*/ 1112671 h 1219965"/>
                <a:gd name="connsiteX9" fmla="*/ 323942 w 1455199"/>
                <a:gd name="connsiteY9" fmla="*/ 953612 h 1219965"/>
                <a:gd name="connsiteX10" fmla="*/ 345346 w 1455199"/>
                <a:gd name="connsiteY10" fmla="*/ 955350 h 1219965"/>
                <a:gd name="connsiteX11" fmla="*/ 380206 w 1455199"/>
                <a:gd name="connsiteY11" fmla="*/ 988946 h 1219965"/>
                <a:gd name="connsiteX12" fmla="*/ 389418 w 1455199"/>
                <a:gd name="connsiteY12" fmla="*/ 1005743 h 1219965"/>
                <a:gd name="connsiteX13" fmla="*/ 362324 w 1455199"/>
                <a:gd name="connsiteY13" fmla="*/ 1020554 h 1219965"/>
                <a:gd name="connsiteX14" fmla="*/ 353114 w 1455199"/>
                <a:gd name="connsiteY14" fmla="*/ 1003757 h 1219965"/>
                <a:gd name="connsiteX15" fmla="*/ 335774 w 1455199"/>
                <a:gd name="connsiteY15" fmla="*/ 985875 h 1219965"/>
                <a:gd name="connsiteX16" fmla="*/ 314640 w 1455199"/>
                <a:gd name="connsiteY16" fmla="*/ 988223 h 1219965"/>
                <a:gd name="connsiteX17" fmla="*/ 301274 w 1455199"/>
                <a:gd name="connsiteY17" fmla="*/ 1005021 h 1219965"/>
                <a:gd name="connsiteX18" fmla="*/ 307234 w 1455199"/>
                <a:gd name="connsiteY18" fmla="*/ 1029947 h 1219965"/>
                <a:gd name="connsiteX19" fmla="*/ 322226 w 1455199"/>
                <a:gd name="connsiteY19" fmla="*/ 1050718 h 1219965"/>
                <a:gd name="connsiteX20" fmla="*/ 342274 w 1455199"/>
                <a:gd name="connsiteY20" fmla="*/ 1068419 h 1219965"/>
                <a:gd name="connsiteX21" fmla="*/ 367742 w 1455199"/>
                <a:gd name="connsiteY21" fmla="*/ 1083410 h 1219965"/>
                <a:gd name="connsiteX22" fmla="*/ 430238 w 1455199"/>
                <a:gd name="connsiteY22" fmla="*/ 1114477 h 1219965"/>
                <a:gd name="connsiteX23" fmla="*/ 430238 w 1455199"/>
                <a:gd name="connsiteY23" fmla="*/ 1114116 h 1219965"/>
                <a:gd name="connsiteX24" fmla="*/ 407480 w 1455199"/>
                <a:gd name="connsiteY24" fmla="*/ 1058304 h 1219965"/>
                <a:gd name="connsiteX25" fmla="*/ 432946 w 1455199"/>
                <a:gd name="connsiteY25" fmla="*/ 1044396 h 1219965"/>
                <a:gd name="connsiteX26" fmla="*/ 459138 w 1455199"/>
                <a:gd name="connsiteY26" fmla="*/ 1115019 h 1219965"/>
                <a:gd name="connsiteX27" fmla="*/ 459678 w 1455199"/>
                <a:gd name="connsiteY27" fmla="*/ 1129107 h 1219965"/>
                <a:gd name="connsiteX28" fmla="*/ 512058 w 1455199"/>
                <a:gd name="connsiteY28" fmla="*/ 1155116 h 1219965"/>
                <a:gd name="connsiteX29" fmla="*/ 478282 w 1455199"/>
                <a:gd name="connsiteY29" fmla="*/ 1173540 h 1219965"/>
                <a:gd name="connsiteX30" fmla="*/ 456066 w 1455199"/>
                <a:gd name="connsiteY30" fmla="*/ 1162341 h 1219965"/>
                <a:gd name="connsiteX31" fmla="*/ 453718 w 1455199"/>
                <a:gd name="connsiteY31" fmla="*/ 1171734 h 1219965"/>
                <a:gd name="connsiteX32" fmla="*/ 417234 w 1455199"/>
                <a:gd name="connsiteY32" fmla="*/ 1210025 h 1219965"/>
                <a:gd name="connsiteX33" fmla="*/ 381470 w 1455199"/>
                <a:gd name="connsiteY33" fmla="*/ 1219959 h 1219965"/>
                <a:gd name="connsiteX34" fmla="*/ 349500 w 1455199"/>
                <a:gd name="connsiteY34" fmla="*/ 1209483 h 1219965"/>
                <a:gd name="connsiteX35" fmla="*/ 324034 w 1455199"/>
                <a:gd name="connsiteY35" fmla="*/ 1179500 h 1219965"/>
                <a:gd name="connsiteX36" fmla="*/ 316446 w 1455199"/>
                <a:gd name="connsiteY36" fmla="*/ 1127843 h 1219965"/>
                <a:gd name="connsiteX37" fmla="*/ 328728 w 1455199"/>
                <a:gd name="connsiteY37" fmla="*/ 1104723 h 1219965"/>
                <a:gd name="connsiteX38" fmla="*/ 334690 w 1455199"/>
                <a:gd name="connsiteY38" fmla="*/ 1099485 h 1219965"/>
                <a:gd name="connsiteX39" fmla="*/ 322226 w 1455199"/>
                <a:gd name="connsiteY39" fmla="*/ 1091899 h 1219965"/>
                <a:gd name="connsiteX40" fmla="*/ 298746 w 1455199"/>
                <a:gd name="connsiteY40" fmla="*/ 1070767 h 1219965"/>
                <a:gd name="connsiteX41" fmla="*/ 280322 w 1455199"/>
                <a:gd name="connsiteY41" fmla="*/ 1044757 h 1219965"/>
                <a:gd name="connsiteX42" fmla="*/ 270570 w 1455199"/>
                <a:gd name="connsiteY42" fmla="*/ 996712 h 1219965"/>
                <a:gd name="connsiteX43" fmla="*/ 300372 w 1455199"/>
                <a:gd name="connsiteY43" fmla="*/ 962214 h 1219965"/>
                <a:gd name="connsiteX44" fmla="*/ 300372 w 1455199"/>
                <a:gd name="connsiteY44" fmla="*/ 962033 h 1219965"/>
                <a:gd name="connsiteX45" fmla="*/ 323942 w 1455199"/>
                <a:gd name="connsiteY45" fmla="*/ 953612 h 1219965"/>
                <a:gd name="connsiteX46" fmla="*/ 517478 w 1455199"/>
                <a:gd name="connsiteY46" fmla="*/ 888521 h 1219965"/>
                <a:gd name="connsiteX47" fmla="*/ 564258 w 1455199"/>
                <a:gd name="connsiteY47" fmla="*/ 1018387 h 1219965"/>
                <a:gd name="connsiteX48" fmla="*/ 609954 w 1455199"/>
                <a:gd name="connsiteY48" fmla="*/ 990933 h 1219965"/>
                <a:gd name="connsiteX49" fmla="*/ 509710 w 1455199"/>
                <a:gd name="connsiteY49" fmla="*/ 843908 h 1219965"/>
                <a:gd name="connsiteX50" fmla="*/ 700988 w 1455199"/>
                <a:gd name="connsiteY50" fmla="*/ 1042410 h 1219965"/>
                <a:gd name="connsiteX51" fmla="*/ 672088 w 1455199"/>
                <a:gd name="connsiteY51" fmla="*/ 1059749 h 1219965"/>
                <a:gd name="connsiteX52" fmla="*/ 629822 w 1455199"/>
                <a:gd name="connsiteY52" fmla="*/ 1012969 h 1219965"/>
                <a:gd name="connsiteX53" fmla="*/ 574374 w 1455199"/>
                <a:gd name="connsiteY53" fmla="*/ 1046203 h 1219965"/>
                <a:gd name="connsiteX54" fmla="*/ 595686 w 1455199"/>
                <a:gd name="connsiteY54" fmla="*/ 1105627 h 1219965"/>
                <a:gd name="connsiteX55" fmla="*/ 566786 w 1455199"/>
                <a:gd name="connsiteY55" fmla="*/ 1122966 h 1219965"/>
                <a:gd name="connsiteX56" fmla="*/ 481894 w 1455199"/>
                <a:gd name="connsiteY56" fmla="*/ 860706 h 1219965"/>
                <a:gd name="connsiteX57" fmla="*/ 482076 w 1455199"/>
                <a:gd name="connsiteY57" fmla="*/ 860525 h 1219965"/>
                <a:gd name="connsiteX58" fmla="*/ 867338 w 1455199"/>
                <a:gd name="connsiteY58" fmla="*/ 826387 h 1219965"/>
                <a:gd name="connsiteX59" fmla="*/ 844582 w 1455199"/>
                <a:gd name="connsiteY59" fmla="*/ 841740 h 1219965"/>
                <a:gd name="connsiteX60" fmla="*/ 844220 w 1455199"/>
                <a:gd name="connsiteY60" fmla="*/ 841921 h 1219965"/>
                <a:gd name="connsiteX61" fmla="*/ 830674 w 1455199"/>
                <a:gd name="connsiteY61" fmla="*/ 862692 h 1219965"/>
                <a:gd name="connsiteX62" fmla="*/ 840788 w 1455199"/>
                <a:gd name="connsiteY62" fmla="*/ 891230 h 1219965"/>
                <a:gd name="connsiteX63" fmla="*/ 858308 w 1455199"/>
                <a:gd name="connsiteY63" fmla="*/ 904957 h 1219965"/>
                <a:gd name="connsiteX64" fmla="*/ 879080 w 1455199"/>
                <a:gd name="connsiteY64" fmla="*/ 899358 h 1219965"/>
                <a:gd name="connsiteX65" fmla="*/ 893710 w 1455199"/>
                <a:gd name="connsiteY65" fmla="*/ 879490 h 1219965"/>
                <a:gd name="connsiteX66" fmla="*/ 886124 w 1455199"/>
                <a:gd name="connsiteY66" fmla="*/ 854384 h 1219965"/>
                <a:gd name="connsiteX67" fmla="*/ 693988 w 1455199"/>
                <a:gd name="connsiteY67" fmla="*/ 819547 h 1219965"/>
                <a:gd name="connsiteX68" fmla="*/ 711644 w 1455199"/>
                <a:gd name="connsiteY68" fmla="*/ 820788 h 1219965"/>
                <a:gd name="connsiteX69" fmla="*/ 743614 w 1455199"/>
                <a:gd name="connsiteY69" fmla="*/ 849687 h 1219965"/>
                <a:gd name="connsiteX70" fmla="*/ 818572 w 1455199"/>
                <a:gd name="connsiteY70" fmla="*/ 967271 h 1219965"/>
                <a:gd name="connsiteX71" fmla="*/ 792562 w 1455199"/>
                <a:gd name="connsiteY71" fmla="*/ 983888 h 1219965"/>
                <a:gd name="connsiteX72" fmla="*/ 720494 w 1455199"/>
                <a:gd name="connsiteY72" fmla="*/ 870639 h 1219965"/>
                <a:gd name="connsiteX73" fmla="*/ 701710 w 1455199"/>
                <a:gd name="connsiteY73" fmla="*/ 854022 h 1219965"/>
                <a:gd name="connsiteX74" fmla="*/ 679854 w 1455199"/>
                <a:gd name="connsiteY74" fmla="*/ 858538 h 1219965"/>
                <a:gd name="connsiteX75" fmla="*/ 666850 w 1455199"/>
                <a:gd name="connsiteY75" fmla="*/ 876961 h 1219965"/>
                <a:gd name="connsiteX76" fmla="*/ 674978 w 1455199"/>
                <a:gd name="connsiteY76" fmla="*/ 902609 h 1219965"/>
                <a:gd name="connsiteX77" fmla="*/ 745782 w 1455199"/>
                <a:gd name="connsiteY77" fmla="*/ 1013871 h 1219965"/>
                <a:gd name="connsiteX78" fmla="*/ 719772 w 1455199"/>
                <a:gd name="connsiteY78" fmla="*/ 1030488 h 1219965"/>
                <a:gd name="connsiteX79" fmla="*/ 616818 w 1455199"/>
                <a:gd name="connsiteY79" fmla="*/ 868653 h 1219965"/>
                <a:gd name="connsiteX80" fmla="*/ 642826 w 1455199"/>
                <a:gd name="connsiteY80" fmla="*/ 852035 h 1219965"/>
                <a:gd name="connsiteX81" fmla="*/ 656014 w 1455199"/>
                <a:gd name="connsiteY81" fmla="*/ 872807 h 1219965"/>
                <a:gd name="connsiteX82" fmla="*/ 655110 w 1455199"/>
                <a:gd name="connsiteY82" fmla="*/ 863956 h 1219965"/>
                <a:gd name="connsiteX83" fmla="*/ 657638 w 1455199"/>
                <a:gd name="connsiteY83" fmla="*/ 849146 h 1219965"/>
                <a:gd name="connsiteX84" fmla="*/ 675520 w 1455199"/>
                <a:gd name="connsiteY84" fmla="*/ 827291 h 1219965"/>
                <a:gd name="connsiteX85" fmla="*/ 675520 w 1455199"/>
                <a:gd name="connsiteY85" fmla="*/ 827110 h 1219965"/>
                <a:gd name="connsiteX86" fmla="*/ 693988 w 1455199"/>
                <a:gd name="connsiteY86" fmla="*/ 819547 h 1219965"/>
                <a:gd name="connsiteX87" fmla="*/ 786060 w 1455199"/>
                <a:gd name="connsiteY87" fmla="*/ 754501 h 1219965"/>
                <a:gd name="connsiteX88" fmla="*/ 785994 w 1455199"/>
                <a:gd name="connsiteY88" fmla="*/ 754561 h 1219965"/>
                <a:gd name="connsiteX89" fmla="*/ 785698 w 1455199"/>
                <a:gd name="connsiteY89" fmla="*/ 754681 h 1219965"/>
                <a:gd name="connsiteX90" fmla="*/ 814778 w 1455199"/>
                <a:gd name="connsiteY90" fmla="*/ 742941 h 1219965"/>
                <a:gd name="connsiteX91" fmla="*/ 841330 w 1455199"/>
                <a:gd name="connsiteY91" fmla="*/ 747637 h 1219965"/>
                <a:gd name="connsiteX92" fmla="*/ 863366 w 1455199"/>
                <a:gd name="connsiteY92" fmla="*/ 768408 h 1219965"/>
                <a:gd name="connsiteX93" fmla="*/ 941754 w 1455199"/>
                <a:gd name="connsiteY93" fmla="*/ 884908 h 1219965"/>
                <a:gd name="connsiteX94" fmla="*/ 917370 w 1455199"/>
                <a:gd name="connsiteY94" fmla="*/ 901345 h 1219965"/>
                <a:gd name="connsiteX95" fmla="*/ 906894 w 1455199"/>
                <a:gd name="connsiteY95" fmla="*/ 885631 h 1219965"/>
                <a:gd name="connsiteX96" fmla="*/ 907798 w 1455199"/>
                <a:gd name="connsiteY96" fmla="*/ 888701 h 1219965"/>
                <a:gd name="connsiteX97" fmla="*/ 904006 w 1455199"/>
                <a:gd name="connsiteY97" fmla="*/ 908208 h 1219965"/>
                <a:gd name="connsiteX98" fmla="*/ 887390 w 1455199"/>
                <a:gd name="connsiteY98" fmla="*/ 925006 h 1219965"/>
                <a:gd name="connsiteX99" fmla="*/ 849638 w 1455199"/>
                <a:gd name="connsiteY99" fmla="*/ 934218 h 1219965"/>
                <a:gd name="connsiteX100" fmla="*/ 816946 w 1455199"/>
                <a:gd name="connsiteY100" fmla="*/ 907486 h 1219965"/>
                <a:gd name="connsiteX101" fmla="*/ 802316 w 1455199"/>
                <a:gd name="connsiteY101" fmla="*/ 859080 h 1219965"/>
                <a:gd name="connsiteX102" fmla="*/ 830312 w 1455199"/>
                <a:gd name="connsiteY102" fmla="*/ 820969 h 1219965"/>
                <a:gd name="connsiteX103" fmla="*/ 853250 w 1455199"/>
                <a:gd name="connsiteY103" fmla="*/ 805436 h 1219965"/>
                <a:gd name="connsiteX104" fmla="*/ 839162 w 1455199"/>
                <a:gd name="connsiteY104" fmla="*/ 784664 h 1219965"/>
                <a:gd name="connsiteX105" fmla="*/ 821282 w 1455199"/>
                <a:gd name="connsiteY105" fmla="*/ 771479 h 1219965"/>
                <a:gd name="connsiteX106" fmla="*/ 799786 w 1455199"/>
                <a:gd name="connsiteY106" fmla="*/ 776897 h 1219965"/>
                <a:gd name="connsiteX107" fmla="*/ 788770 w 1455199"/>
                <a:gd name="connsiteY107" fmla="*/ 793334 h 1219965"/>
                <a:gd name="connsiteX108" fmla="*/ 795090 w 1455199"/>
                <a:gd name="connsiteY108" fmla="*/ 814467 h 1219965"/>
                <a:gd name="connsiteX109" fmla="*/ 770346 w 1455199"/>
                <a:gd name="connsiteY109" fmla="*/ 831084 h 1219965"/>
                <a:gd name="connsiteX110" fmla="*/ 759870 w 1455199"/>
                <a:gd name="connsiteY110" fmla="*/ 789360 h 1219965"/>
                <a:gd name="connsiteX111" fmla="*/ 768494 w 1455199"/>
                <a:gd name="connsiteY111" fmla="*/ 770644 h 1219965"/>
                <a:gd name="connsiteX112" fmla="*/ 785994 w 1455199"/>
                <a:gd name="connsiteY112" fmla="*/ 754561 h 1219965"/>
                <a:gd name="connsiteX113" fmla="*/ 174164 w 1455199"/>
                <a:gd name="connsiteY113" fmla="*/ 665839 h 1219965"/>
                <a:gd name="connsiteX114" fmla="*/ 191638 w 1455199"/>
                <a:gd name="connsiteY114" fmla="*/ 668165 h 1219965"/>
                <a:gd name="connsiteX115" fmla="*/ 221802 w 1455199"/>
                <a:gd name="connsiteY115" fmla="*/ 698870 h 1219965"/>
                <a:gd name="connsiteX116" fmla="*/ 289714 w 1455199"/>
                <a:gd name="connsiteY116" fmla="*/ 820789 h 1219965"/>
                <a:gd name="connsiteX117" fmla="*/ 262802 w 1455199"/>
                <a:gd name="connsiteY117" fmla="*/ 835780 h 1219965"/>
                <a:gd name="connsiteX118" fmla="*/ 197418 w 1455199"/>
                <a:gd name="connsiteY118" fmla="*/ 718377 h 1219965"/>
                <a:gd name="connsiteX119" fmla="*/ 179718 w 1455199"/>
                <a:gd name="connsiteY119" fmla="*/ 700676 h 1219965"/>
                <a:gd name="connsiteX120" fmla="*/ 157502 w 1455199"/>
                <a:gd name="connsiteY120" fmla="*/ 703747 h 1219965"/>
                <a:gd name="connsiteX121" fmla="*/ 143594 w 1455199"/>
                <a:gd name="connsiteY121" fmla="*/ 721447 h 1219965"/>
                <a:gd name="connsiteX122" fmla="*/ 150096 w 1455199"/>
                <a:gd name="connsiteY122" fmla="*/ 747457 h 1219965"/>
                <a:gd name="connsiteX123" fmla="*/ 214216 w 1455199"/>
                <a:gd name="connsiteY123" fmla="*/ 862693 h 1219965"/>
                <a:gd name="connsiteX124" fmla="*/ 187304 w 1455199"/>
                <a:gd name="connsiteY124" fmla="*/ 877684 h 1219965"/>
                <a:gd name="connsiteX125" fmla="*/ 93922 w 1455199"/>
                <a:gd name="connsiteY125" fmla="*/ 710249 h 1219965"/>
                <a:gd name="connsiteX126" fmla="*/ 120834 w 1455199"/>
                <a:gd name="connsiteY126" fmla="*/ 695258 h 1219965"/>
                <a:gd name="connsiteX127" fmla="*/ 132756 w 1455199"/>
                <a:gd name="connsiteY127" fmla="*/ 716751 h 1219965"/>
                <a:gd name="connsiteX128" fmla="*/ 132394 w 1455199"/>
                <a:gd name="connsiteY128" fmla="*/ 707901 h 1219965"/>
                <a:gd name="connsiteX129" fmla="*/ 135826 w 1455199"/>
                <a:gd name="connsiteY129" fmla="*/ 693271 h 1219965"/>
                <a:gd name="connsiteX130" fmla="*/ 154972 w 1455199"/>
                <a:gd name="connsiteY130" fmla="*/ 672499 h 1219965"/>
                <a:gd name="connsiteX131" fmla="*/ 155334 w 1455199"/>
                <a:gd name="connsiteY131" fmla="*/ 672319 h 1219965"/>
                <a:gd name="connsiteX132" fmla="*/ 174164 w 1455199"/>
                <a:gd name="connsiteY132" fmla="*/ 665839 h 1219965"/>
                <a:gd name="connsiteX133" fmla="*/ 27274 w 1455199"/>
                <a:gd name="connsiteY133" fmla="*/ 658591 h 1219965"/>
                <a:gd name="connsiteX134" fmla="*/ 153346 w 1455199"/>
                <a:gd name="connsiteY134" fmla="*/ 895926 h 1219965"/>
                <a:gd name="connsiteX135" fmla="*/ 126074 w 1455199"/>
                <a:gd name="connsiteY135" fmla="*/ 910376 h 1219965"/>
                <a:gd name="connsiteX136" fmla="*/ 0 w 1455199"/>
                <a:gd name="connsiteY136" fmla="*/ 673041 h 1219965"/>
                <a:gd name="connsiteX137" fmla="*/ 845122 w 1455199"/>
                <a:gd name="connsiteY137" fmla="*/ 624635 h 1219965"/>
                <a:gd name="connsiteX138" fmla="*/ 970292 w 1455199"/>
                <a:gd name="connsiteY138" fmla="*/ 803088 h 1219965"/>
                <a:gd name="connsiteX139" fmla="*/ 983118 w 1455199"/>
                <a:gd name="connsiteY139" fmla="*/ 813564 h 1219965"/>
                <a:gd name="connsiteX140" fmla="*/ 997024 w 1455199"/>
                <a:gd name="connsiteY140" fmla="*/ 810855 h 1219965"/>
                <a:gd name="connsiteX141" fmla="*/ 1006234 w 1455199"/>
                <a:gd name="connsiteY141" fmla="*/ 804352 h 1219965"/>
                <a:gd name="connsiteX142" fmla="*/ 1022854 w 1455199"/>
                <a:gd name="connsiteY142" fmla="*/ 828013 h 1219965"/>
                <a:gd name="connsiteX143" fmla="*/ 1010750 w 1455199"/>
                <a:gd name="connsiteY143" fmla="*/ 836503 h 1219965"/>
                <a:gd name="connsiteX144" fmla="*/ 975890 w 1455199"/>
                <a:gd name="connsiteY144" fmla="*/ 844631 h 1219965"/>
                <a:gd name="connsiteX145" fmla="*/ 944826 w 1455199"/>
                <a:gd name="connsiteY145" fmla="*/ 820608 h 1219965"/>
                <a:gd name="connsiteX146" fmla="*/ 819834 w 1455199"/>
                <a:gd name="connsiteY146" fmla="*/ 642336 h 1219965"/>
                <a:gd name="connsiteX147" fmla="*/ 1023576 w 1455199"/>
                <a:gd name="connsiteY147" fmla="*/ 590859 h 1219965"/>
                <a:gd name="connsiteX148" fmla="*/ 1114066 w 1455199"/>
                <a:gd name="connsiteY148" fmla="*/ 817718 h 1219965"/>
                <a:gd name="connsiteX149" fmla="*/ 1117498 w 1455199"/>
                <a:gd name="connsiteY149" fmla="*/ 839393 h 1219965"/>
                <a:gd name="connsiteX150" fmla="*/ 1109732 w 1455199"/>
                <a:gd name="connsiteY150" fmla="*/ 859442 h 1219965"/>
                <a:gd name="connsiteX151" fmla="*/ 1090226 w 1455199"/>
                <a:gd name="connsiteY151" fmla="*/ 878407 h 1219965"/>
                <a:gd name="connsiteX152" fmla="*/ 1087154 w 1455199"/>
                <a:gd name="connsiteY152" fmla="*/ 880574 h 1219965"/>
                <a:gd name="connsiteX153" fmla="*/ 1069996 w 1455199"/>
                <a:gd name="connsiteY153" fmla="*/ 856913 h 1219965"/>
                <a:gd name="connsiteX154" fmla="*/ 1073066 w 1455199"/>
                <a:gd name="connsiteY154" fmla="*/ 854745 h 1219965"/>
                <a:gd name="connsiteX155" fmla="*/ 1087154 w 1455199"/>
                <a:gd name="connsiteY155" fmla="*/ 836503 h 1219965"/>
                <a:gd name="connsiteX156" fmla="*/ 1084626 w 1455199"/>
                <a:gd name="connsiteY156" fmla="*/ 814106 h 1219965"/>
                <a:gd name="connsiteX157" fmla="*/ 1073428 w 1455199"/>
                <a:gd name="connsiteY157" fmla="*/ 787555 h 1219965"/>
                <a:gd name="connsiteX158" fmla="*/ 917734 w 1455199"/>
                <a:gd name="connsiteY158" fmla="*/ 667984 h 1219965"/>
                <a:gd name="connsiteX159" fmla="*/ 917552 w 1455199"/>
                <a:gd name="connsiteY159" fmla="*/ 667803 h 1219965"/>
                <a:gd name="connsiteX160" fmla="*/ 943018 w 1455199"/>
                <a:gd name="connsiteY160" fmla="*/ 649380 h 1219965"/>
                <a:gd name="connsiteX161" fmla="*/ 1053198 w 1455199"/>
                <a:gd name="connsiteY161" fmla="*/ 739871 h 1219965"/>
                <a:gd name="connsiteX162" fmla="*/ 998110 w 1455199"/>
                <a:gd name="connsiteY162" fmla="*/ 609282 h 1219965"/>
                <a:gd name="connsiteX163" fmla="*/ 376052 w 1455199"/>
                <a:gd name="connsiteY163" fmla="*/ 583995 h 1219965"/>
                <a:gd name="connsiteX164" fmla="*/ 357266 w 1455199"/>
                <a:gd name="connsiteY164" fmla="*/ 587427 h 1219965"/>
                <a:gd name="connsiteX165" fmla="*/ 357446 w 1455199"/>
                <a:gd name="connsiteY165" fmla="*/ 587427 h 1219965"/>
                <a:gd name="connsiteX166" fmla="*/ 345886 w 1455199"/>
                <a:gd name="connsiteY166" fmla="*/ 602599 h 1219965"/>
                <a:gd name="connsiteX167" fmla="*/ 350402 w 1455199"/>
                <a:gd name="connsiteY167" fmla="*/ 622287 h 1219965"/>
                <a:gd name="connsiteX168" fmla="*/ 395558 w 1455199"/>
                <a:gd name="connsiteY168" fmla="*/ 695980 h 1219965"/>
                <a:gd name="connsiteX169" fmla="*/ 411092 w 1455199"/>
                <a:gd name="connsiteY169" fmla="*/ 709346 h 1219965"/>
                <a:gd name="connsiteX170" fmla="*/ 429876 w 1455199"/>
                <a:gd name="connsiteY170" fmla="*/ 705914 h 1219965"/>
                <a:gd name="connsiteX171" fmla="*/ 441436 w 1455199"/>
                <a:gd name="connsiteY171" fmla="*/ 690742 h 1219965"/>
                <a:gd name="connsiteX172" fmla="*/ 436558 w 1455199"/>
                <a:gd name="connsiteY172" fmla="*/ 670693 h 1219965"/>
                <a:gd name="connsiteX173" fmla="*/ 391404 w 1455199"/>
                <a:gd name="connsiteY173" fmla="*/ 597000 h 1219965"/>
                <a:gd name="connsiteX174" fmla="*/ 376052 w 1455199"/>
                <a:gd name="connsiteY174" fmla="*/ 583995 h 1219965"/>
                <a:gd name="connsiteX175" fmla="*/ 370994 w 1455199"/>
                <a:gd name="connsiteY175" fmla="*/ 552206 h 1219965"/>
                <a:gd name="connsiteX176" fmla="*/ 396642 w 1455199"/>
                <a:gd name="connsiteY176" fmla="*/ 558347 h 1219965"/>
                <a:gd name="connsiteX177" fmla="*/ 417594 w 1455199"/>
                <a:gd name="connsiteY177" fmla="*/ 580202 h 1219965"/>
                <a:gd name="connsiteX178" fmla="*/ 463470 w 1455199"/>
                <a:gd name="connsiteY178" fmla="*/ 655160 h 1219965"/>
                <a:gd name="connsiteX179" fmla="*/ 473586 w 1455199"/>
                <a:gd name="connsiteY179" fmla="*/ 683878 h 1219965"/>
                <a:gd name="connsiteX180" fmla="*/ 467446 w 1455199"/>
                <a:gd name="connsiteY180" fmla="*/ 709888 h 1219965"/>
                <a:gd name="connsiteX181" fmla="*/ 445410 w 1455199"/>
                <a:gd name="connsiteY181" fmla="*/ 731020 h 1219965"/>
                <a:gd name="connsiteX182" fmla="*/ 416690 w 1455199"/>
                <a:gd name="connsiteY182" fmla="*/ 740954 h 1219965"/>
                <a:gd name="connsiteX183" fmla="*/ 390502 w 1455199"/>
                <a:gd name="connsiteY183" fmla="*/ 734633 h 1219965"/>
                <a:gd name="connsiteX184" fmla="*/ 369188 w 1455199"/>
                <a:gd name="connsiteY184" fmla="*/ 712416 h 1219965"/>
                <a:gd name="connsiteX185" fmla="*/ 323490 w 1455199"/>
                <a:gd name="connsiteY185" fmla="*/ 638001 h 1219965"/>
                <a:gd name="connsiteX186" fmla="*/ 313558 w 1455199"/>
                <a:gd name="connsiteY186" fmla="*/ 609282 h 1219965"/>
                <a:gd name="connsiteX187" fmla="*/ 319878 w 1455199"/>
                <a:gd name="connsiteY187" fmla="*/ 583453 h 1219965"/>
                <a:gd name="connsiteX188" fmla="*/ 341914 w 1455199"/>
                <a:gd name="connsiteY188" fmla="*/ 562501 h 1219965"/>
                <a:gd name="connsiteX189" fmla="*/ 342274 w 1455199"/>
                <a:gd name="connsiteY189" fmla="*/ 562321 h 1219965"/>
                <a:gd name="connsiteX190" fmla="*/ 370994 w 1455199"/>
                <a:gd name="connsiteY190" fmla="*/ 552206 h 1219965"/>
                <a:gd name="connsiteX191" fmla="*/ 229930 w 1455199"/>
                <a:gd name="connsiteY191" fmla="*/ 544259 h 1219965"/>
                <a:gd name="connsiteX192" fmla="*/ 229810 w 1455199"/>
                <a:gd name="connsiteY192" fmla="*/ 544404 h 1219965"/>
                <a:gd name="connsiteX193" fmla="*/ 229748 w 1455199"/>
                <a:gd name="connsiteY193" fmla="*/ 544440 h 1219965"/>
                <a:gd name="connsiteX194" fmla="*/ 247990 w 1455199"/>
                <a:gd name="connsiteY194" fmla="*/ 533783 h 1219965"/>
                <a:gd name="connsiteX195" fmla="*/ 262622 w 1455199"/>
                <a:gd name="connsiteY195" fmla="*/ 558889 h 1219965"/>
                <a:gd name="connsiteX196" fmla="*/ 245282 w 1455199"/>
                <a:gd name="connsiteY196" fmla="*/ 569004 h 1219965"/>
                <a:gd name="connsiteX197" fmla="*/ 236794 w 1455199"/>
                <a:gd name="connsiteY197" fmla="*/ 580564 h 1219965"/>
                <a:gd name="connsiteX198" fmla="*/ 240766 w 1455199"/>
                <a:gd name="connsiteY198" fmla="*/ 596639 h 1219965"/>
                <a:gd name="connsiteX199" fmla="*/ 253952 w 1455199"/>
                <a:gd name="connsiteY199" fmla="*/ 619216 h 1219965"/>
                <a:gd name="connsiteX200" fmla="*/ 286826 w 1455199"/>
                <a:gd name="connsiteY200" fmla="*/ 599890 h 1219965"/>
                <a:gd name="connsiteX201" fmla="*/ 301094 w 1455199"/>
                <a:gd name="connsiteY201" fmla="*/ 624093 h 1219965"/>
                <a:gd name="connsiteX202" fmla="*/ 268222 w 1455199"/>
                <a:gd name="connsiteY202" fmla="*/ 643420 h 1219965"/>
                <a:gd name="connsiteX203" fmla="*/ 350946 w 1455199"/>
                <a:gd name="connsiteY203" fmla="*/ 784665 h 1219965"/>
                <a:gd name="connsiteX204" fmla="*/ 324394 w 1455199"/>
                <a:gd name="connsiteY204" fmla="*/ 800198 h 1219965"/>
                <a:gd name="connsiteX205" fmla="*/ 241670 w 1455199"/>
                <a:gd name="connsiteY205" fmla="*/ 658953 h 1219965"/>
                <a:gd name="connsiteX206" fmla="*/ 224692 w 1455199"/>
                <a:gd name="connsiteY206" fmla="*/ 668887 h 1219965"/>
                <a:gd name="connsiteX207" fmla="*/ 210422 w 1455199"/>
                <a:gd name="connsiteY207" fmla="*/ 644684 h 1219965"/>
                <a:gd name="connsiteX208" fmla="*/ 227400 w 1455199"/>
                <a:gd name="connsiteY208" fmla="*/ 634750 h 1219965"/>
                <a:gd name="connsiteX209" fmla="*/ 214214 w 1455199"/>
                <a:gd name="connsiteY209" fmla="*/ 612353 h 1219965"/>
                <a:gd name="connsiteX210" fmla="*/ 205726 w 1455199"/>
                <a:gd name="connsiteY210" fmla="*/ 573519 h 1219965"/>
                <a:gd name="connsiteX211" fmla="*/ 229810 w 1455199"/>
                <a:gd name="connsiteY211" fmla="*/ 544404 h 1219965"/>
                <a:gd name="connsiteX212" fmla="*/ 1033148 w 1455199"/>
                <a:gd name="connsiteY212" fmla="*/ 513011 h 1219965"/>
                <a:gd name="connsiteX213" fmla="*/ 1066926 w 1455199"/>
                <a:gd name="connsiteY213" fmla="*/ 557444 h 1219965"/>
                <a:gd name="connsiteX214" fmla="*/ 1092574 w 1455199"/>
                <a:gd name="connsiteY214" fmla="*/ 537937 h 1219965"/>
                <a:gd name="connsiteX215" fmla="*/ 1110092 w 1455199"/>
                <a:gd name="connsiteY215" fmla="*/ 561056 h 1219965"/>
                <a:gd name="connsiteX216" fmla="*/ 1084446 w 1455199"/>
                <a:gd name="connsiteY216" fmla="*/ 580563 h 1219965"/>
                <a:gd name="connsiteX217" fmla="*/ 1152720 w 1455199"/>
                <a:gd name="connsiteY217" fmla="*/ 670693 h 1219965"/>
                <a:gd name="connsiteX218" fmla="*/ 1165906 w 1455199"/>
                <a:gd name="connsiteY218" fmla="*/ 680627 h 1219965"/>
                <a:gd name="connsiteX219" fmla="*/ 1179992 w 1455199"/>
                <a:gd name="connsiteY219" fmla="*/ 677014 h 1219965"/>
                <a:gd name="connsiteX220" fmla="*/ 1191372 w 1455199"/>
                <a:gd name="connsiteY220" fmla="*/ 668345 h 1219965"/>
                <a:gd name="connsiteX221" fmla="*/ 1208892 w 1455199"/>
                <a:gd name="connsiteY221" fmla="*/ 691464 h 1219965"/>
                <a:gd name="connsiteX222" fmla="*/ 1194442 w 1455199"/>
                <a:gd name="connsiteY222" fmla="*/ 702482 h 1219965"/>
                <a:gd name="connsiteX223" fmla="*/ 1159582 w 1455199"/>
                <a:gd name="connsiteY223" fmla="*/ 712777 h 1219965"/>
                <a:gd name="connsiteX224" fmla="*/ 1127974 w 1455199"/>
                <a:gd name="connsiteY224" fmla="*/ 689116 h 1219965"/>
                <a:gd name="connsiteX225" fmla="*/ 1059700 w 1455199"/>
                <a:gd name="connsiteY225" fmla="*/ 599167 h 1219965"/>
                <a:gd name="connsiteX226" fmla="*/ 1043986 w 1455199"/>
                <a:gd name="connsiteY226" fmla="*/ 611088 h 1219965"/>
                <a:gd name="connsiteX227" fmla="*/ 1026466 w 1455199"/>
                <a:gd name="connsiteY227" fmla="*/ 587968 h 1219965"/>
                <a:gd name="connsiteX228" fmla="*/ 1042178 w 1455199"/>
                <a:gd name="connsiteY228" fmla="*/ 576048 h 1219965"/>
                <a:gd name="connsiteX229" fmla="*/ 1008402 w 1455199"/>
                <a:gd name="connsiteY229" fmla="*/ 531615 h 1219965"/>
                <a:gd name="connsiteX230" fmla="*/ 1008584 w 1455199"/>
                <a:gd name="connsiteY230" fmla="*/ 531615 h 1219965"/>
                <a:gd name="connsiteX231" fmla="*/ 1136646 w 1455199"/>
                <a:gd name="connsiteY231" fmla="*/ 503619 h 1219965"/>
                <a:gd name="connsiteX232" fmla="*/ 1254770 w 1455199"/>
                <a:gd name="connsiteY232" fmla="*/ 654618 h 1219965"/>
                <a:gd name="connsiteX233" fmla="*/ 1230386 w 1455199"/>
                <a:gd name="connsiteY233" fmla="*/ 673583 h 1219965"/>
                <a:gd name="connsiteX234" fmla="*/ 1112260 w 1455199"/>
                <a:gd name="connsiteY234" fmla="*/ 522585 h 1219965"/>
                <a:gd name="connsiteX235" fmla="*/ 488112 w 1455199"/>
                <a:gd name="connsiteY235" fmla="*/ 470321 h 1219965"/>
                <a:gd name="connsiteX236" fmla="*/ 504292 w 1455199"/>
                <a:gd name="connsiteY236" fmla="*/ 495310 h 1219965"/>
                <a:gd name="connsiteX237" fmla="*/ 502846 w 1455199"/>
                <a:gd name="connsiteY237" fmla="*/ 496213 h 1219965"/>
                <a:gd name="connsiteX238" fmla="*/ 501042 w 1455199"/>
                <a:gd name="connsiteY238" fmla="*/ 497478 h 1219965"/>
                <a:gd name="connsiteX239" fmla="*/ 475212 w 1455199"/>
                <a:gd name="connsiteY239" fmla="*/ 527822 h 1219965"/>
                <a:gd name="connsiteX240" fmla="*/ 480270 w 1455199"/>
                <a:gd name="connsiteY240" fmla="*/ 563043 h 1219965"/>
                <a:gd name="connsiteX241" fmla="*/ 545834 w 1455199"/>
                <a:gd name="connsiteY241" fmla="*/ 664913 h 1219965"/>
                <a:gd name="connsiteX242" fmla="*/ 519826 w 1455199"/>
                <a:gd name="connsiteY242" fmla="*/ 681530 h 1219965"/>
                <a:gd name="connsiteX243" fmla="*/ 416150 w 1455199"/>
                <a:gd name="connsiteY243" fmla="*/ 520236 h 1219965"/>
                <a:gd name="connsiteX244" fmla="*/ 442158 w 1455199"/>
                <a:gd name="connsiteY244" fmla="*/ 503619 h 1219965"/>
                <a:gd name="connsiteX245" fmla="*/ 457510 w 1455199"/>
                <a:gd name="connsiteY245" fmla="*/ 527461 h 1219965"/>
                <a:gd name="connsiteX246" fmla="*/ 458414 w 1455199"/>
                <a:gd name="connsiteY246" fmla="*/ 514637 h 1219965"/>
                <a:gd name="connsiteX247" fmla="*/ 464194 w 1455199"/>
                <a:gd name="connsiteY247" fmla="*/ 497116 h 1219965"/>
                <a:gd name="connsiteX248" fmla="*/ 488036 w 1455199"/>
                <a:gd name="connsiteY248" fmla="*/ 470204 h 1219965"/>
                <a:gd name="connsiteX249" fmla="*/ 488216 w 1455199"/>
                <a:gd name="connsiteY249" fmla="*/ 470204 h 1219965"/>
                <a:gd name="connsiteX250" fmla="*/ 488112 w 1455199"/>
                <a:gd name="connsiteY250" fmla="*/ 470321 h 1219965"/>
                <a:gd name="connsiteX251" fmla="*/ 1093294 w 1455199"/>
                <a:gd name="connsiteY251" fmla="*/ 448169 h 1219965"/>
                <a:gd name="connsiteX252" fmla="*/ 1112260 w 1455199"/>
                <a:gd name="connsiteY252" fmla="*/ 472553 h 1219965"/>
                <a:gd name="connsiteX253" fmla="*/ 1087878 w 1455199"/>
                <a:gd name="connsiteY253" fmla="*/ 491518 h 1219965"/>
                <a:gd name="connsiteX254" fmla="*/ 1068912 w 1455199"/>
                <a:gd name="connsiteY254" fmla="*/ 467134 h 1219965"/>
                <a:gd name="connsiteX255" fmla="*/ 1232192 w 1455199"/>
                <a:gd name="connsiteY255" fmla="*/ 431732 h 1219965"/>
                <a:gd name="connsiteX256" fmla="*/ 1260730 w 1455199"/>
                <a:gd name="connsiteY256" fmla="*/ 435164 h 1219965"/>
                <a:gd name="connsiteX257" fmla="*/ 1286740 w 1455199"/>
                <a:gd name="connsiteY257" fmla="*/ 456297 h 1219965"/>
                <a:gd name="connsiteX258" fmla="*/ 1289270 w 1455199"/>
                <a:gd name="connsiteY258" fmla="*/ 459367 h 1219965"/>
                <a:gd name="connsiteX259" fmla="*/ 1265968 w 1455199"/>
                <a:gd name="connsiteY259" fmla="*/ 478152 h 1219965"/>
                <a:gd name="connsiteX260" fmla="*/ 1263438 w 1455199"/>
                <a:gd name="connsiteY260" fmla="*/ 475081 h 1219965"/>
                <a:gd name="connsiteX261" fmla="*/ 1243030 w 1455199"/>
                <a:gd name="connsiteY261" fmla="*/ 461535 h 1219965"/>
                <a:gd name="connsiteX262" fmla="*/ 1221716 w 1455199"/>
                <a:gd name="connsiteY262" fmla="*/ 468037 h 1219965"/>
                <a:gd name="connsiteX263" fmla="*/ 1211060 w 1455199"/>
                <a:gd name="connsiteY263" fmla="*/ 487363 h 1219965"/>
                <a:gd name="connsiteX264" fmla="*/ 1219910 w 1455199"/>
                <a:gd name="connsiteY264" fmla="*/ 509941 h 1219965"/>
                <a:gd name="connsiteX265" fmla="*/ 1270664 w 1455199"/>
                <a:gd name="connsiteY265" fmla="*/ 572436 h 1219965"/>
                <a:gd name="connsiteX266" fmla="*/ 1289630 w 1455199"/>
                <a:gd name="connsiteY266" fmla="*/ 584176 h 1219965"/>
                <a:gd name="connsiteX267" fmla="*/ 1310220 w 1455199"/>
                <a:gd name="connsiteY267" fmla="*/ 577132 h 1219965"/>
                <a:gd name="connsiteX268" fmla="*/ 1321418 w 1455199"/>
                <a:gd name="connsiteY268" fmla="*/ 558166 h 1219965"/>
                <a:gd name="connsiteX269" fmla="*/ 1313470 w 1455199"/>
                <a:gd name="connsiteY269" fmla="*/ 536853 h 1219965"/>
                <a:gd name="connsiteX270" fmla="*/ 1310942 w 1455199"/>
                <a:gd name="connsiteY270" fmla="*/ 533783 h 1219965"/>
                <a:gd name="connsiteX271" fmla="*/ 1334424 w 1455199"/>
                <a:gd name="connsiteY271" fmla="*/ 514637 h 1219965"/>
                <a:gd name="connsiteX272" fmla="*/ 1336952 w 1455199"/>
                <a:gd name="connsiteY272" fmla="*/ 517708 h 1219965"/>
                <a:gd name="connsiteX273" fmla="*/ 1351222 w 1455199"/>
                <a:gd name="connsiteY273" fmla="*/ 546426 h 1219965"/>
                <a:gd name="connsiteX274" fmla="*/ 1348150 w 1455199"/>
                <a:gd name="connsiteY274" fmla="*/ 574422 h 1219965"/>
                <a:gd name="connsiteX275" fmla="*/ 1327742 w 1455199"/>
                <a:gd name="connsiteY275" fmla="*/ 599709 h 1219965"/>
                <a:gd name="connsiteX276" fmla="*/ 1299022 w 1455199"/>
                <a:gd name="connsiteY276" fmla="*/ 614339 h 1219965"/>
                <a:gd name="connsiteX277" fmla="*/ 1271386 w 1455199"/>
                <a:gd name="connsiteY277" fmla="*/ 611630 h 1219965"/>
                <a:gd name="connsiteX278" fmla="*/ 1246642 w 1455199"/>
                <a:gd name="connsiteY278" fmla="*/ 591942 h 1219965"/>
                <a:gd name="connsiteX279" fmla="*/ 1195886 w 1455199"/>
                <a:gd name="connsiteY279" fmla="*/ 529448 h 1219965"/>
                <a:gd name="connsiteX280" fmla="*/ 1180716 w 1455199"/>
                <a:gd name="connsiteY280" fmla="*/ 499826 h 1219965"/>
                <a:gd name="connsiteX281" fmla="*/ 1183244 w 1455199"/>
                <a:gd name="connsiteY281" fmla="*/ 471469 h 1219965"/>
                <a:gd name="connsiteX282" fmla="*/ 1203112 w 1455199"/>
                <a:gd name="connsiteY282" fmla="*/ 446362 h 1219965"/>
                <a:gd name="connsiteX283" fmla="*/ 1203294 w 1455199"/>
                <a:gd name="connsiteY283" fmla="*/ 446182 h 1219965"/>
                <a:gd name="connsiteX284" fmla="*/ 1232192 w 1455199"/>
                <a:gd name="connsiteY284" fmla="*/ 431732 h 1219965"/>
                <a:gd name="connsiteX285" fmla="*/ 825074 w 1455199"/>
                <a:gd name="connsiteY285" fmla="*/ 363999 h 1219965"/>
                <a:gd name="connsiteX286" fmla="*/ 802858 w 1455199"/>
                <a:gd name="connsiteY286" fmla="*/ 380255 h 1219965"/>
                <a:gd name="connsiteX287" fmla="*/ 802858 w 1455199"/>
                <a:gd name="connsiteY287" fmla="*/ 380074 h 1219965"/>
                <a:gd name="connsiteX288" fmla="*/ 790034 w 1455199"/>
                <a:gd name="connsiteY288" fmla="*/ 401388 h 1219965"/>
                <a:gd name="connsiteX289" fmla="*/ 801232 w 1455199"/>
                <a:gd name="connsiteY289" fmla="*/ 429564 h 1219965"/>
                <a:gd name="connsiteX290" fmla="*/ 819294 w 1455199"/>
                <a:gd name="connsiteY290" fmla="*/ 442750 h 1219965"/>
                <a:gd name="connsiteX291" fmla="*/ 839886 w 1455199"/>
                <a:gd name="connsiteY291" fmla="*/ 436428 h 1219965"/>
                <a:gd name="connsiteX292" fmla="*/ 853612 w 1455199"/>
                <a:gd name="connsiteY292" fmla="*/ 416018 h 1219965"/>
                <a:gd name="connsiteX293" fmla="*/ 844942 w 1455199"/>
                <a:gd name="connsiteY293" fmla="*/ 391273 h 1219965"/>
                <a:gd name="connsiteX294" fmla="*/ 656554 w 1455199"/>
                <a:gd name="connsiteY294" fmla="*/ 363457 h 1219965"/>
                <a:gd name="connsiteX295" fmla="*/ 679674 w 1455199"/>
                <a:gd name="connsiteY295" fmla="*/ 370321 h 1219965"/>
                <a:gd name="connsiteX296" fmla="*/ 701168 w 1455199"/>
                <a:gd name="connsiteY296" fmla="*/ 392718 h 1219965"/>
                <a:gd name="connsiteX297" fmla="*/ 779918 w 1455199"/>
                <a:gd name="connsiteY297" fmla="*/ 507773 h 1219965"/>
                <a:gd name="connsiteX298" fmla="*/ 754450 w 1455199"/>
                <a:gd name="connsiteY298" fmla="*/ 525112 h 1219965"/>
                <a:gd name="connsiteX299" fmla="*/ 678590 w 1455199"/>
                <a:gd name="connsiteY299" fmla="*/ 414211 h 1219965"/>
                <a:gd name="connsiteX300" fmla="*/ 659264 w 1455199"/>
                <a:gd name="connsiteY300" fmla="*/ 398317 h 1219965"/>
                <a:gd name="connsiteX301" fmla="*/ 637590 w 1455199"/>
                <a:gd name="connsiteY301" fmla="*/ 403555 h 1219965"/>
                <a:gd name="connsiteX302" fmla="*/ 627294 w 1455199"/>
                <a:gd name="connsiteY302" fmla="*/ 420894 h 1219965"/>
                <a:gd name="connsiteX303" fmla="*/ 636868 w 1455199"/>
                <a:gd name="connsiteY303" fmla="*/ 445639 h 1219965"/>
                <a:gd name="connsiteX304" fmla="*/ 711282 w 1455199"/>
                <a:gd name="connsiteY304" fmla="*/ 554554 h 1219965"/>
                <a:gd name="connsiteX305" fmla="*/ 685814 w 1455199"/>
                <a:gd name="connsiteY305" fmla="*/ 571893 h 1219965"/>
                <a:gd name="connsiteX306" fmla="*/ 609954 w 1455199"/>
                <a:gd name="connsiteY306" fmla="*/ 460992 h 1219965"/>
                <a:gd name="connsiteX307" fmla="*/ 591350 w 1455199"/>
                <a:gd name="connsiteY307" fmla="*/ 444556 h 1219965"/>
                <a:gd name="connsiteX308" fmla="*/ 571844 w 1455199"/>
                <a:gd name="connsiteY308" fmla="*/ 448349 h 1219965"/>
                <a:gd name="connsiteX309" fmla="*/ 559382 w 1455199"/>
                <a:gd name="connsiteY309" fmla="*/ 467314 h 1219965"/>
                <a:gd name="connsiteX310" fmla="*/ 568230 w 1455199"/>
                <a:gd name="connsiteY310" fmla="*/ 492420 h 1219965"/>
                <a:gd name="connsiteX311" fmla="*/ 642646 w 1455199"/>
                <a:gd name="connsiteY311" fmla="*/ 601334 h 1219965"/>
                <a:gd name="connsiteX312" fmla="*/ 617178 w 1455199"/>
                <a:gd name="connsiteY312" fmla="*/ 618674 h 1219965"/>
                <a:gd name="connsiteX313" fmla="*/ 508988 w 1455199"/>
                <a:gd name="connsiteY313" fmla="*/ 460450 h 1219965"/>
                <a:gd name="connsiteX314" fmla="*/ 534454 w 1455199"/>
                <a:gd name="connsiteY314" fmla="*/ 443111 h 1219965"/>
                <a:gd name="connsiteX315" fmla="*/ 548362 w 1455199"/>
                <a:gd name="connsiteY315" fmla="*/ 463340 h 1219965"/>
                <a:gd name="connsiteX316" fmla="*/ 547098 w 1455199"/>
                <a:gd name="connsiteY316" fmla="*/ 454670 h 1219965"/>
                <a:gd name="connsiteX317" fmla="*/ 549266 w 1455199"/>
                <a:gd name="connsiteY317" fmla="*/ 439679 h 1219965"/>
                <a:gd name="connsiteX318" fmla="*/ 566426 w 1455199"/>
                <a:gd name="connsiteY318" fmla="*/ 417101 h 1219965"/>
                <a:gd name="connsiteX319" fmla="*/ 566786 w 1455199"/>
                <a:gd name="connsiteY319" fmla="*/ 417643 h 1219965"/>
                <a:gd name="connsiteX320" fmla="*/ 589184 w 1455199"/>
                <a:gd name="connsiteY320" fmla="*/ 409696 h 1219965"/>
                <a:gd name="connsiteX321" fmla="*/ 611398 w 1455199"/>
                <a:gd name="connsiteY321" fmla="*/ 417101 h 1219965"/>
                <a:gd name="connsiteX322" fmla="*/ 616096 w 1455199"/>
                <a:gd name="connsiteY322" fmla="*/ 421075 h 1219965"/>
                <a:gd name="connsiteX323" fmla="*/ 614110 w 1455199"/>
                <a:gd name="connsiteY323" fmla="*/ 411141 h 1219965"/>
                <a:gd name="connsiteX324" fmla="*/ 615554 w 1455199"/>
                <a:gd name="connsiteY324" fmla="*/ 395608 h 1219965"/>
                <a:gd name="connsiteX325" fmla="*/ 632352 w 1455199"/>
                <a:gd name="connsiteY325" fmla="*/ 372488 h 1219965"/>
                <a:gd name="connsiteX326" fmla="*/ 656554 w 1455199"/>
                <a:gd name="connsiteY326" fmla="*/ 363457 h 1219965"/>
                <a:gd name="connsiteX327" fmla="*/ 1329004 w 1455199"/>
                <a:gd name="connsiteY327" fmla="*/ 349550 h 1219965"/>
                <a:gd name="connsiteX328" fmla="*/ 1354654 w 1455199"/>
                <a:gd name="connsiteY328" fmla="*/ 351537 h 1219965"/>
                <a:gd name="connsiteX329" fmla="*/ 1378314 w 1455199"/>
                <a:gd name="connsiteY329" fmla="*/ 369779 h 1219965"/>
                <a:gd name="connsiteX330" fmla="*/ 1378674 w 1455199"/>
                <a:gd name="connsiteY330" fmla="*/ 370141 h 1219965"/>
                <a:gd name="connsiteX331" fmla="*/ 1356098 w 1455199"/>
                <a:gd name="connsiteY331" fmla="*/ 389286 h 1219965"/>
                <a:gd name="connsiteX332" fmla="*/ 1355556 w 1455199"/>
                <a:gd name="connsiteY332" fmla="*/ 388745 h 1219965"/>
                <a:gd name="connsiteX333" fmla="*/ 1338034 w 1455199"/>
                <a:gd name="connsiteY333" fmla="*/ 377907 h 1219965"/>
                <a:gd name="connsiteX334" fmla="*/ 1319794 w 1455199"/>
                <a:gd name="connsiteY334" fmla="*/ 384590 h 1219965"/>
                <a:gd name="connsiteX335" fmla="*/ 1310582 w 1455199"/>
                <a:gd name="connsiteY335" fmla="*/ 401930 h 1219965"/>
                <a:gd name="connsiteX336" fmla="*/ 1319432 w 1455199"/>
                <a:gd name="connsiteY336" fmla="*/ 421798 h 1219965"/>
                <a:gd name="connsiteX337" fmla="*/ 1331894 w 1455199"/>
                <a:gd name="connsiteY337" fmla="*/ 430287 h 1219965"/>
                <a:gd name="connsiteX338" fmla="*/ 1345622 w 1455199"/>
                <a:gd name="connsiteY338" fmla="*/ 430287 h 1219965"/>
                <a:gd name="connsiteX339" fmla="*/ 1362238 w 1455199"/>
                <a:gd name="connsiteY339" fmla="*/ 424327 h 1219965"/>
                <a:gd name="connsiteX340" fmla="*/ 1363142 w 1455199"/>
                <a:gd name="connsiteY340" fmla="*/ 423965 h 1219965"/>
                <a:gd name="connsiteX341" fmla="*/ 1364046 w 1455199"/>
                <a:gd name="connsiteY341" fmla="*/ 423604 h 1219965"/>
                <a:gd name="connsiteX342" fmla="*/ 1364768 w 1455199"/>
                <a:gd name="connsiteY342" fmla="*/ 423424 h 1219965"/>
                <a:gd name="connsiteX343" fmla="*/ 1365310 w 1455199"/>
                <a:gd name="connsiteY343" fmla="*/ 423062 h 1219965"/>
                <a:gd name="connsiteX344" fmla="*/ 1391318 w 1455199"/>
                <a:gd name="connsiteY344" fmla="*/ 414031 h 1219965"/>
                <a:gd name="connsiteX345" fmla="*/ 1414618 w 1455199"/>
                <a:gd name="connsiteY345" fmla="*/ 415476 h 1219965"/>
                <a:gd name="connsiteX346" fmla="*/ 1439364 w 1455199"/>
                <a:gd name="connsiteY346" fmla="*/ 433900 h 1219965"/>
                <a:gd name="connsiteX347" fmla="*/ 1454174 w 1455199"/>
                <a:gd name="connsiteY347" fmla="*/ 461534 h 1219965"/>
                <a:gd name="connsiteX348" fmla="*/ 1451466 w 1455199"/>
                <a:gd name="connsiteY348" fmla="*/ 488808 h 1219965"/>
                <a:gd name="connsiteX349" fmla="*/ 1431598 w 1455199"/>
                <a:gd name="connsiteY349" fmla="*/ 514276 h 1219965"/>
                <a:gd name="connsiteX350" fmla="*/ 1403240 w 1455199"/>
                <a:gd name="connsiteY350" fmla="*/ 529628 h 1219965"/>
                <a:gd name="connsiteX351" fmla="*/ 1375606 w 1455199"/>
                <a:gd name="connsiteY351" fmla="*/ 527461 h 1219965"/>
                <a:gd name="connsiteX352" fmla="*/ 1350318 w 1455199"/>
                <a:gd name="connsiteY352" fmla="*/ 508135 h 1219965"/>
                <a:gd name="connsiteX353" fmla="*/ 1349776 w 1455199"/>
                <a:gd name="connsiteY353" fmla="*/ 507593 h 1219965"/>
                <a:gd name="connsiteX354" fmla="*/ 1372354 w 1455199"/>
                <a:gd name="connsiteY354" fmla="*/ 488266 h 1219965"/>
                <a:gd name="connsiteX355" fmla="*/ 1372896 w 1455199"/>
                <a:gd name="connsiteY355" fmla="*/ 488808 h 1219965"/>
                <a:gd name="connsiteX356" fmla="*/ 1393126 w 1455199"/>
                <a:gd name="connsiteY356" fmla="*/ 501452 h 1219965"/>
                <a:gd name="connsiteX357" fmla="*/ 1414258 w 1455199"/>
                <a:gd name="connsiteY357" fmla="*/ 493866 h 1219965"/>
                <a:gd name="connsiteX358" fmla="*/ 1425456 w 1455199"/>
                <a:gd name="connsiteY358" fmla="*/ 474539 h 1219965"/>
                <a:gd name="connsiteX359" fmla="*/ 1416966 w 1455199"/>
                <a:gd name="connsiteY359" fmla="*/ 453226 h 1219965"/>
                <a:gd name="connsiteX360" fmla="*/ 1405588 w 1455199"/>
                <a:gd name="connsiteY360" fmla="*/ 445459 h 1219965"/>
                <a:gd name="connsiteX361" fmla="*/ 1393126 w 1455199"/>
                <a:gd name="connsiteY361" fmla="*/ 445098 h 1219965"/>
                <a:gd name="connsiteX362" fmla="*/ 1377410 w 1455199"/>
                <a:gd name="connsiteY362" fmla="*/ 449975 h 1219965"/>
                <a:gd name="connsiteX363" fmla="*/ 1375424 w 1455199"/>
                <a:gd name="connsiteY363" fmla="*/ 450878 h 1219965"/>
                <a:gd name="connsiteX364" fmla="*/ 1373256 w 1455199"/>
                <a:gd name="connsiteY364" fmla="*/ 451781 h 1219965"/>
                <a:gd name="connsiteX365" fmla="*/ 1371810 w 1455199"/>
                <a:gd name="connsiteY365" fmla="*/ 452323 h 1219965"/>
                <a:gd name="connsiteX366" fmla="*/ 1370366 w 1455199"/>
                <a:gd name="connsiteY366" fmla="*/ 452865 h 1219965"/>
                <a:gd name="connsiteX367" fmla="*/ 1344538 w 1455199"/>
                <a:gd name="connsiteY367" fmla="*/ 461173 h 1219965"/>
                <a:gd name="connsiteX368" fmla="*/ 1321058 w 1455199"/>
                <a:gd name="connsiteY368" fmla="*/ 459548 h 1219965"/>
                <a:gd name="connsiteX369" fmla="*/ 1297034 w 1455199"/>
                <a:gd name="connsiteY369" fmla="*/ 442027 h 1219965"/>
                <a:gd name="connsiteX370" fmla="*/ 1282042 w 1455199"/>
                <a:gd name="connsiteY370" fmla="*/ 414754 h 1219965"/>
                <a:gd name="connsiteX371" fmla="*/ 1283850 w 1455199"/>
                <a:gd name="connsiteY371" fmla="*/ 388383 h 1219965"/>
                <a:gd name="connsiteX372" fmla="*/ 1302092 w 1455199"/>
                <a:gd name="connsiteY372" fmla="*/ 364361 h 1219965"/>
                <a:gd name="connsiteX373" fmla="*/ 1302454 w 1455199"/>
                <a:gd name="connsiteY373" fmla="*/ 364000 h 1219965"/>
                <a:gd name="connsiteX374" fmla="*/ 1329004 w 1455199"/>
                <a:gd name="connsiteY374" fmla="*/ 349550 h 1219965"/>
                <a:gd name="connsiteX375" fmla="*/ 769442 w 1455199"/>
                <a:gd name="connsiteY375" fmla="*/ 282178 h 1219965"/>
                <a:gd name="connsiteX376" fmla="*/ 796174 w 1455199"/>
                <a:gd name="connsiteY376" fmla="*/ 285790 h 1219965"/>
                <a:gd name="connsiteX377" fmla="*/ 818932 w 1455199"/>
                <a:gd name="connsiteY377" fmla="*/ 305659 h 1219965"/>
                <a:gd name="connsiteX378" fmla="*/ 901838 w 1455199"/>
                <a:gd name="connsiteY378" fmla="*/ 419088 h 1219965"/>
                <a:gd name="connsiteX379" fmla="*/ 878176 w 1455199"/>
                <a:gd name="connsiteY379" fmla="*/ 436428 h 1219965"/>
                <a:gd name="connsiteX380" fmla="*/ 866978 w 1455199"/>
                <a:gd name="connsiteY380" fmla="*/ 421256 h 1219965"/>
                <a:gd name="connsiteX381" fmla="*/ 867882 w 1455199"/>
                <a:gd name="connsiteY381" fmla="*/ 424326 h 1219965"/>
                <a:gd name="connsiteX382" fmla="*/ 864810 w 1455199"/>
                <a:gd name="connsiteY382" fmla="*/ 444014 h 1219965"/>
                <a:gd name="connsiteX383" fmla="*/ 848734 w 1455199"/>
                <a:gd name="connsiteY383" fmla="*/ 461354 h 1219965"/>
                <a:gd name="connsiteX384" fmla="*/ 811346 w 1455199"/>
                <a:gd name="connsiteY384" fmla="*/ 472191 h 1219965"/>
                <a:gd name="connsiteX385" fmla="*/ 777750 w 1455199"/>
                <a:gd name="connsiteY385" fmla="*/ 446723 h 1219965"/>
                <a:gd name="connsiteX386" fmla="*/ 761134 w 1455199"/>
                <a:gd name="connsiteY386" fmla="*/ 399039 h 1219965"/>
                <a:gd name="connsiteX387" fmla="*/ 787686 w 1455199"/>
                <a:gd name="connsiteY387" fmla="*/ 359845 h 1219965"/>
                <a:gd name="connsiteX388" fmla="*/ 810082 w 1455199"/>
                <a:gd name="connsiteY388" fmla="*/ 343408 h 1219965"/>
                <a:gd name="connsiteX389" fmla="*/ 795270 w 1455199"/>
                <a:gd name="connsiteY389" fmla="*/ 323179 h 1219965"/>
                <a:gd name="connsiteX390" fmla="*/ 776850 w 1455199"/>
                <a:gd name="connsiteY390" fmla="*/ 310535 h 1219965"/>
                <a:gd name="connsiteX391" fmla="*/ 755534 w 1455199"/>
                <a:gd name="connsiteY391" fmla="*/ 316857 h 1219965"/>
                <a:gd name="connsiteX392" fmla="*/ 745058 w 1455199"/>
                <a:gd name="connsiteY392" fmla="*/ 333655 h 1219965"/>
                <a:gd name="connsiteX393" fmla="*/ 752102 w 1455199"/>
                <a:gd name="connsiteY393" fmla="*/ 354426 h 1219965"/>
                <a:gd name="connsiteX394" fmla="*/ 727900 w 1455199"/>
                <a:gd name="connsiteY394" fmla="*/ 372127 h 1219965"/>
                <a:gd name="connsiteX395" fmla="*/ 715798 w 1455199"/>
                <a:gd name="connsiteY395" fmla="*/ 330946 h 1219965"/>
                <a:gd name="connsiteX396" fmla="*/ 740544 w 1455199"/>
                <a:gd name="connsiteY396" fmla="*/ 295002 h 1219965"/>
                <a:gd name="connsiteX397" fmla="*/ 740904 w 1455199"/>
                <a:gd name="connsiteY397" fmla="*/ 295002 h 1219965"/>
                <a:gd name="connsiteX398" fmla="*/ 769442 w 1455199"/>
                <a:gd name="connsiteY398" fmla="*/ 282178 h 1219965"/>
                <a:gd name="connsiteX399" fmla="*/ 811166 w 1455199"/>
                <a:gd name="connsiteY399" fmla="*/ 177057 h 1219965"/>
                <a:gd name="connsiteX400" fmla="*/ 844942 w 1455199"/>
                <a:gd name="connsiteY400" fmla="*/ 221490 h 1219965"/>
                <a:gd name="connsiteX401" fmla="*/ 870590 w 1455199"/>
                <a:gd name="connsiteY401" fmla="*/ 201983 h 1219965"/>
                <a:gd name="connsiteX402" fmla="*/ 888110 w 1455199"/>
                <a:gd name="connsiteY402" fmla="*/ 225102 h 1219965"/>
                <a:gd name="connsiteX403" fmla="*/ 862462 w 1455199"/>
                <a:gd name="connsiteY403" fmla="*/ 244609 h 1219965"/>
                <a:gd name="connsiteX404" fmla="*/ 930918 w 1455199"/>
                <a:gd name="connsiteY404" fmla="*/ 334558 h 1219965"/>
                <a:gd name="connsiteX405" fmla="*/ 944282 w 1455199"/>
                <a:gd name="connsiteY405" fmla="*/ 344492 h 1219965"/>
                <a:gd name="connsiteX406" fmla="*/ 958372 w 1455199"/>
                <a:gd name="connsiteY406" fmla="*/ 340880 h 1219965"/>
                <a:gd name="connsiteX407" fmla="*/ 969750 w 1455199"/>
                <a:gd name="connsiteY407" fmla="*/ 332210 h 1219965"/>
                <a:gd name="connsiteX408" fmla="*/ 987270 w 1455199"/>
                <a:gd name="connsiteY408" fmla="*/ 355329 h 1219965"/>
                <a:gd name="connsiteX409" fmla="*/ 972822 w 1455199"/>
                <a:gd name="connsiteY409" fmla="*/ 366347 h 1219965"/>
                <a:gd name="connsiteX410" fmla="*/ 937962 w 1455199"/>
                <a:gd name="connsiteY410" fmla="*/ 376823 h 1219965"/>
                <a:gd name="connsiteX411" fmla="*/ 906354 w 1455199"/>
                <a:gd name="connsiteY411" fmla="*/ 353162 h 1219965"/>
                <a:gd name="connsiteX412" fmla="*/ 837898 w 1455199"/>
                <a:gd name="connsiteY412" fmla="*/ 263394 h 1219965"/>
                <a:gd name="connsiteX413" fmla="*/ 822184 w 1455199"/>
                <a:gd name="connsiteY413" fmla="*/ 275314 h 1219965"/>
                <a:gd name="connsiteX414" fmla="*/ 804664 w 1455199"/>
                <a:gd name="connsiteY414" fmla="*/ 252195 h 1219965"/>
                <a:gd name="connsiteX415" fmla="*/ 820378 w 1455199"/>
                <a:gd name="connsiteY415" fmla="*/ 240274 h 1219965"/>
                <a:gd name="connsiteX416" fmla="*/ 786602 w 1455199"/>
                <a:gd name="connsiteY416" fmla="*/ 195842 h 1219965"/>
                <a:gd name="connsiteX417" fmla="*/ 914302 w 1455199"/>
                <a:gd name="connsiteY417" fmla="*/ 167845 h 1219965"/>
                <a:gd name="connsiteX418" fmla="*/ 1032606 w 1455199"/>
                <a:gd name="connsiteY418" fmla="*/ 318663 h 1219965"/>
                <a:gd name="connsiteX419" fmla="*/ 1008402 w 1455199"/>
                <a:gd name="connsiteY419" fmla="*/ 337629 h 1219965"/>
                <a:gd name="connsiteX420" fmla="*/ 890098 w 1455199"/>
                <a:gd name="connsiteY420" fmla="*/ 186811 h 1219965"/>
                <a:gd name="connsiteX421" fmla="*/ 1015990 w 1455199"/>
                <a:gd name="connsiteY421" fmla="*/ 128470 h 1219965"/>
                <a:gd name="connsiteX422" fmla="*/ 997748 w 1455199"/>
                <a:gd name="connsiteY422" fmla="*/ 134431 h 1219965"/>
                <a:gd name="connsiteX423" fmla="*/ 997386 w 1455199"/>
                <a:gd name="connsiteY423" fmla="*/ 134611 h 1219965"/>
                <a:gd name="connsiteX424" fmla="*/ 987994 w 1455199"/>
                <a:gd name="connsiteY424" fmla="*/ 151228 h 1219965"/>
                <a:gd name="connsiteX425" fmla="*/ 995218 w 1455199"/>
                <a:gd name="connsiteY425" fmla="*/ 170013 h 1219965"/>
                <a:gd name="connsiteX426" fmla="*/ 1049766 w 1455199"/>
                <a:gd name="connsiteY426" fmla="*/ 237023 h 1219965"/>
                <a:gd name="connsiteX427" fmla="*/ 1067106 w 1455199"/>
                <a:gd name="connsiteY427" fmla="*/ 248041 h 1219965"/>
                <a:gd name="connsiteX428" fmla="*/ 1085348 w 1455199"/>
                <a:gd name="connsiteY428" fmla="*/ 242080 h 1219965"/>
                <a:gd name="connsiteX429" fmla="*/ 1094922 w 1455199"/>
                <a:gd name="connsiteY429" fmla="*/ 225463 h 1219965"/>
                <a:gd name="connsiteX430" fmla="*/ 1087516 w 1455199"/>
                <a:gd name="connsiteY430" fmla="*/ 206318 h 1219965"/>
                <a:gd name="connsiteX431" fmla="*/ 1032970 w 1455199"/>
                <a:gd name="connsiteY431" fmla="*/ 139308 h 1219965"/>
                <a:gd name="connsiteX432" fmla="*/ 1015990 w 1455199"/>
                <a:gd name="connsiteY432" fmla="*/ 128470 h 1219965"/>
                <a:gd name="connsiteX433" fmla="*/ 870952 w 1455199"/>
                <a:gd name="connsiteY433" fmla="*/ 112395 h 1219965"/>
                <a:gd name="connsiteX434" fmla="*/ 889916 w 1455199"/>
                <a:gd name="connsiteY434" fmla="*/ 136598 h 1219965"/>
                <a:gd name="connsiteX435" fmla="*/ 865714 w 1455199"/>
                <a:gd name="connsiteY435" fmla="*/ 155563 h 1219965"/>
                <a:gd name="connsiteX436" fmla="*/ 846750 w 1455199"/>
                <a:gd name="connsiteY436" fmla="*/ 131360 h 1219965"/>
                <a:gd name="connsiteX437" fmla="*/ 1006056 w 1455199"/>
                <a:gd name="connsiteY437" fmla="*/ 97945 h 1219965"/>
                <a:gd name="connsiteX438" fmla="*/ 1032426 w 1455199"/>
                <a:gd name="connsiteY438" fmla="*/ 100655 h 1219965"/>
                <a:gd name="connsiteX439" fmla="*/ 1056088 w 1455199"/>
                <a:gd name="connsiteY439" fmla="*/ 119620 h 1219965"/>
                <a:gd name="connsiteX440" fmla="*/ 1111538 w 1455199"/>
                <a:gd name="connsiteY440" fmla="*/ 187714 h 1219965"/>
                <a:gd name="connsiteX441" fmla="*/ 1125446 w 1455199"/>
                <a:gd name="connsiteY441" fmla="*/ 214807 h 1219965"/>
                <a:gd name="connsiteX442" fmla="*/ 1122918 w 1455199"/>
                <a:gd name="connsiteY442" fmla="*/ 241358 h 1219965"/>
                <a:gd name="connsiteX443" fmla="*/ 1103954 w 1455199"/>
                <a:gd name="connsiteY443" fmla="*/ 265200 h 1219965"/>
                <a:gd name="connsiteX444" fmla="*/ 1076678 w 1455199"/>
                <a:gd name="connsiteY444" fmla="*/ 278927 h 1219965"/>
                <a:gd name="connsiteX445" fmla="*/ 1049946 w 1455199"/>
                <a:gd name="connsiteY445" fmla="*/ 276037 h 1219965"/>
                <a:gd name="connsiteX446" fmla="*/ 1025924 w 1455199"/>
                <a:gd name="connsiteY446" fmla="*/ 256891 h 1219965"/>
                <a:gd name="connsiteX447" fmla="*/ 970654 w 1455199"/>
                <a:gd name="connsiteY447" fmla="*/ 189159 h 1219965"/>
                <a:gd name="connsiteX448" fmla="*/ 956926 w 1455199"/>
                <a:gd name="connsiteY448" fmla="*/ 162066 h 1219965"/>
                <a:gd name="connsiteX449" fmla="*/ 959818 w 1455199"/>
                <a:gd name="connsiteY449" fmla="*/ 135695 h 1219965"/>
                <a:gd name="connsiteX450" fmla="*/ 978782 w 1455199"/>
                <a:gd name="connsiteY450" fmla="*/ 112034 h 1219965"/>
                <a:gd name="connsiteX451" fmla="*/ 978962 w 1455199"/>
                <a:gd name="connsiteY451" fmla="*/ 111853 h 1219965"/>
                <a:gd name="connsiteX452" fmla="*/ 1006056 w 1455199"/>
                <a:gd name="connsiteY452" fmla="*/ 97945 h 1219965"/>
                <a:gd name="connsiteX453" fmla="*/ 1098714 w 1455199"/>
                <a:gd name="connsiteY453" fmla="*/ 11790 h 1219965"/>
                <a:gd name="connsiteX454" fmla="*/ 1098644 w 1455199"/>
                <a:gd name="connsiteY454" fmla="*/ 11905 h 1219965"/>
                <a:gd name="connsiteX455" fmla="*/ 1098534 w 1455199"/>
                <a:gd name="connsiteY455" fmla="*/ 11970 h 1219965"/>
                <a:gd name="connsiteX456" fmla="*/ 1133394 w 1455199"/>
                <a:gd name="connsiteY456" fmla="*/ 591 h 1219965"/>
                <a:gd name="connsiteX457" fmla="*/ 1169154 w 1455199"/>
                <a:gd name="connsiteY457" fmla="*/ 24614 h 1219965"/>
                <a:gd name="connsiteX458" fmla="*/ 1260008 w 1455199"/>
                <a:gd name="connsiteY458" fmla="*/ 130457 h 1219965"/>
                <a:gd name="connsiteX459" fmla="*/ 1236526 w 1455199"/>
                <a:gd name="connsiteY459" fmla="*/ 150506 h 1219965"/>
                <a:gd name="connsiteX460" fmla="*/ 1149106 w 1455199"/>
                <a:gd name="connsiteY460" fmla="*/ 48636 h 1219965"/>
                <a:gd name="connsiteX461" fmla="*/ 1128154 w 1455199"/>
                <a:gd name="connsiteY461" fmla="*/ 34728 h 1219965"/>
                <a:gd name="connsiteX462" fmla="*/ 1107022 w 1455199"/>
                <a:gd name="connsiteY462" fmla="*/ 42134 h 1219965"/>
                <a:gd name="connsiteX463" fmla="*/ 1096906 w 1455199"/>
                <a:gd name="connsiteY463" fmla="*/ 62183 h 1219965"/>
                <a:gd name="connsiteX464" fmla="*/ 1108466 w 1455199"/>
                <a:gd name="connsiteY464" fmla="*/ 86386 h 1219965"/>
                <a:gd name="connsiteX465" fmla="*/ 1194442 w 1455199"/>
                <a:gd name="connsiteY465" fmla="*/ 186449 h 1219965"/>
                <a:gd name="connsiteX466" fmla="*/ 1170962 w 1455199"/>
                <a:gd name="connsiteY466" fmla="*/ 206498 h 1219965"/>
                <a:gd name="connsiteX467" fmla="*/ 1046154 w 1455199"/>
                <a:gd name="connsiteY467" fmla="*/ 60918 h 1219965"/>
                <a:gd name="connsiteX468" fmla="*/ 1069634 w 1455199"/>
                <a:gd name="connsiteY468" fmla="*/ 40869 h 1219965"/>
                <a:gd name="connsiteX469" fmla="*/ 1085710 w 1455199"/>
                <a:gd name="connsiteY469" fmla="*/ 59473 h 1219965"/>
                <a:gd name="connsiteX470" fmla="*/ 1083542 w 1455199"/>
                <a:gd name="connsiteY470" fmla="*/ 50984 h 1219965"/>
                <a:gd name="connsiteX471" fmla="*/ 1084082 w 1455199"/>
                <a:gd name="connsiteY471" fmla="*/ 35993 h 1219965"/>
                <a:gd name="connsiteX472" fmla="*/ 1098644 w 1455199"/>
                <a:gd name="connsiteY472" fmla="*/ 11905 h 1219965"/>
                <a:gd name="connsiteX473" fmla="*/ 1115758 w 1455199"/>
                <a:gd name="connsiteY473" fmla="*/ 1810 h 1219965"/>
                <a:gd name="connsiteX474" fmla="*/ 1133394 w 1455199"/>
                <a:gd name="connsiteY474" fmla="*/ 591 h 121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Lst>
              <a:rect l="l" t="t" r="r" b="b"/>
              <a:pathLst>
                <a:path w="1455199" h="1219965">
                  <a:moveTo>
                    <a:pt x="357628" y="1112671"/>
                  </a:moveTo>
                  <a:lnTo>
                    <a:pt x="357086" y="1113032"/>
                  </a:lnTo>
                  <a:cubicBezTo>
                    <a:pt x="352210" y="1117909"/>
                    <a:pt x="348598" y="1123327"/>
                    <a:pt x="346430" y="1128927"/>
                  </a:cubicBezTo>
                  <a:cubicBezTo>
                    <a:pt x="341914" y="1140306"/>
                    <a:pt x="343178" y="1152407"/>
                    <a:pt x="350222" y="1165051"/>
                  </a:cubicBezTo>
                  <a:cubicBezTo>
                    <a:pt x="357086" y="1177513"/>
                    <a:pt x="365574" y="1185280"/>
                    <a:pt x="376052" y="1188531"/>
                  </a:cubicBezTo>
                  <a:cubicBezTo>
                    <a:pt x="386526" y="1191782"/>
                    <a:pt x="397546" y="1189976"/>
                    <a:pt x="409646" y="1183474"/>
                  </a:cubicBezTo>
                  <a:cubicBezTo>
                    <a:pt x="420484" y="1177513"/>
                    <a:pt x="427528" y="1168663"/>
                    <a:pt x="430960" y="1156923"/>
                  </a:cubicBezTo>
                  <a:lnTo>
                    <a:pt x="431862" y="1150059"/>
                  </a:lnTo>
                  <a:lnTo>
                    <a:pt x="357810" y="1112671"/>
                  </a:lnTo>
                  <a:close/>
                  <a:moveTo>
                    <a:pt x="323942" y="953612"/>
                  </a:moveTo>
                  <a:cubicBezTo>
                    <a:pt x="331438" y="952506"/>
                    <a:pt x="338574" y="953093"/>
                    <a:pt x="345346" y="955350"/>
                  </a:cubicBezTo>
                  <a:cubicBezTo>
                    <a:pt x="358894" y="959866"/>
                    <a:pt x="370454" y="971064"/>
                    <a:pt x="380206" y="988946"/>
                  </a:cubicBezTo>
                  <a:lnTo>
                    <a:pt x="389418" y="1005743"/>
                  </a:lnTo>
                  <a:lnTo>
                    <a:pt x="362324" y="1020554"/>
                  </a:lnTo>
                  <a:lnTo>
                    <a:pt x="353114" y="1003757"/>
                  </a:lnTo>
                  <a:cubicBezTo>
                    <a:pt x="348054" y="994545"/>
                    <a:pt x="342274" y="988404"/>
                    <a:pt x="335774" y="985875"/>
                  </a:cubicBezTo>
                  <a:cubicBezTo>
                    <a:pt x="329270" y="983346"/>
                    <a:pt x="322226" y="984069"/>
                    <a:pt x="314640" y="988223"/>
                  </a:cubicBezTo>
                  <a:cubicBezTo>
                    <a:pt x="307054" y="992378"/>
                    <a:pt x="302538" y="997977"/>
                    <a:pt x="301274" y="1005021"/>
                  </a:cubicBezTo>
                  <a:cubicBezTo>
                    <a:pt x="300010" y="1012065"/>
                    <a:pt x="301998" y="1020374"/>
                    <a:pt x="307234" y="1029947"/>
                  </a:cubicBezTo>
                  <a:cubicBezTo>
                    <a:pt x="311390" y="1037352"/>
                    <a:pt x="316266" y="1044396"/>
                    <a:pt x="322226" y="1050718"/>
                  </a:cubicBezTo>
                  <a:cubicBezTo>
                    <a:pt x="328186" y="1057040"/>
                    <a:pt x="334870" y="1063000"/>
                    <a:pt x="342274" y="1068419"/>
                  </a:cubicBezTo>
                  <a:cubicBezTo>
                    <a:pt x="349682" y="1073837"/>
                    <a:pt x="358170" y="1078895"/>
                    <a:pt x="367742" y="1083410"/>
                  </a:cubicBezTo>
                  <a:lnTo>
                    <a:pt x="430238" y="1114477"/>
                  </a:lnTo>
                  <a:lnTo>
                    <a:pt x="430238" y="1114116"/>
                  </a:lnTo>
                  <a:cubicBezTo>
                    <a:pt x="426264" y="1097318"/>
                    <a:pt x="418678" y="1078714"/>
                    <a:pt x="407480" y="1058304"/>
                  </a:cubicBezTo>
                  <a:lnTo>
                    <a:pt x="432946" y="1044396"/>
                  </a:lnTo>
                  <a:cubicBezTo>
                    <a:pt x="446854" y="1069864"/>
                    <a:pt x="455524" y="1093525"/>
                    <a:pt x="459138" y="1115019"/>
                  </a:cubicBezTo>
                  <a:lnTo>
                    <a:pt x="459678" y="1129107"/>
                  </a:lnTo>
                  <a:lnTo>
                    <a:pt x="512058" y="1155116"/>
                  </a:lnTo>
                  <a:lnTo>
                    <a:pt x="478282" y="1173540"/>
                  </a:lnTo>
                  <a:lnTo>
                    <a:pt x="456066" y="1162341"/>
                  </a:lnTo>
                  <a:lnTo>
                    <a:pt x="453718" y="1171734"/>
                  </a:lnTo>
                  <a:cubicBezTo>
                    <a:pt x="446674" y="1187809"/>
                    <a:pt x="434574" y="1200633"/>
                    <a:pt x="417234" y="1210025"/>
                  </a:cubicBezTo>
                  <a:cubicBezTo>
                    <a:pt x="404950" y="1216708"/>
                    <a:pt x="393030" y="1220140"/>
                    <a:pt x="381470" y="1219959"/>
                  </a:cubicBezTo>
                  <a:cubicBezTo>
                    <a:pt x="369910" y="1219959"/>
                    <a:pt x="359254" y="1216347"/>
                    <a:pt x="349500" y="1209483"/>
                  </a:cubicBezTo>
                  <a:cubicBezTo>
                    <a:pt x="339746" y="1202620"/>
                    <a:pt x="331258" y="1192685"/>
                    <a:pt x="324034" y="1179500"/>
                  </a:cubicBezTo>
                  <a:cubicBezTo>
                    <a:pt x="314278" y="1161619"/>
                    <a:pt x="311750" y="1144279"/>
                    <a:pt x="316446" y="1127843"/>
                  </a:cubicBezTo>
                  <a:cubicBezTo>
                    <a:pt x="318794" y="1119534"/>
                    <a:pt x="322950" y="1111948"/>
                    <a:pt x="328728" y="1104723"/>
                  </a:cubicBezTo>
                  <a:lnTo>
                    <a:pt x="334690" y="1099485"/>
                  </a:lnTo>
                  <a:lnTo>
                    <a:pt x="322226" y="1091899"/>
                  </a:lnTo>
                  <a:cubicBezTo>
                    <a:pt x="313558" y="1085578"/>
                    <a:pt x="305610" y="1078533"/>
                    <a:pt x="298746" y="1070767"/>
                  </a:cubicBezTo>
                  <a:cubicBezTo>
                    <a:pt x="291702" y="1063000"/>
                    <a:pt x="285562" y="1054330"/>
                    <a:pt x="280322" y="1044757"/>
                  </a:cubicBezTo>
                  <a:cubicBezTo>
                    <a:pt x="270388" y="1026695"/>
                    <a:pt x="267318" y="1010620"/>
                    <a:pt x="270570" y="996712"/>
                  </a:cubicBezTo>
                  <a:cubicBezTo>
                    <a:pt x="274002" y="982624"/>
                    <a:pt x="283934" y="971245"/>
                    <a:pt x="300372" y="962214"/>
                  </a:cubicBezTo>
                  <a:lnTo>
                    <a:pt x="300372" y="962033"/>
                  </a:lnTo>
                  <a:cubicBezTo>
                    <a:pt x="308590" y="957518"/>
                    <a:pt x="316448" y="954718"/>
                    <a:pt x="323942" y="953612"/>
                  </a:cubicBezTo>
                  <a:close/>
                  <a:moveTo>
                    <a:pt x="517478" y="888521"/>
                  </a:moveTo>
                  <a:lnTo>
                    <a:pt x="564258" y="1018387"/>
                  </a:lnTo>
                  <a:lnTo>
                    <a:pt x="609954" y="990933"/>
                  </a:lnTo>
                  <a:close/>
                  <a:moveTo>
                    <a:pt x="509710" y="843908"/>
                  </a:moveTo>
                  <a:lnTo>
                    <a:pt x="700988" y="1042410"/>
                  </a:lnTo>
                  <a:lnTo>
                    <a:pt x="672088" y="1059749"/>
                  </a:lnTo>
                  <a:lnTo>
                    <a:pt x="629822" y="1012969"/>
                  </a:lnTo>
                  <a:lnTo>
                    <a:pt x="574374" y="1046203"/>
                  </a:lnTo>
                  <a:lnTo>
                    <a:pt x="595686" y="1105627"/>
                  </a:lnTo>
                  <a:lnTo>
                    <a:pt x="566786" y="1122966"/>
                  </a:lnTo>
                  <a:lnTo>
                    <a:pt x="481894" y="860706"/>
                  </a:lnTo>
                  <a:lnTo>
                    <a:pt x="482076" y="860525"/>
                  </a:lnTo>
                  <a:close/>
                  <a:moveTo>
                    <a:pt x="867338" y="826387"/>
                  </a:moveTo>
                  <a:lnTo>
                    <a:pt x="844582" y="841740"/>
                  </a:lnTo>
                  <a:lnTo>
                    <a:pt x="844220" y="841921"/>
                  </a:lnTo>
                  <a:cubicBezTo>
                    <a:pt x="835730" y="847701"/>
                    <a:pt x="831214" y="854564"/>
                    <a:pt x="830674" y="862692"/>
                  </a:cubicBezTo>
                  <a:cubicBezTo>
                    <a:pt x="830130" y="870820"/>
                    <a:pt x="833382" y="880393"/>
                    <a:pt x="840788" y="891230"/>
                  </a:cubicBezTo>
                  <a:cubicBezTo>
                    <a:pt x="846026" y="899177"/>
                    <a:pt x="851986" y="903693"/>
                    <a:pt x="858308" y="904957"/>
                  </a:cubicBezTo>
                  <a:cubicBezTo>
                    <a:pt x="864630" y="906222"/>
                    <a:pt x="871674" y="904415"/>
                    <a:pt x="879080" y="899358"/>
                  </a:cubicBezTo>
                  <a:cubicBezTo>
                    <a:pt x="887750" y="893578"/>
                    <a:pt x="892446" y="886895"/>
                    <a:pt x="893710" y="879490"/>
                  </a:cubicBezTo>
                  <a:cubicBezTo>
                    <a:pt x="894794" y="872084"/>
                    <a:pt x="892266" y="863595"/>
                    <a:pt x="886124" y="854384"/>
                  </a:cubicBezTo>
                  <a:close/>
                  <a:moveTo>
                    <a:pt x="693988" y="819547"/>
                  </a:moveTo>
                  <a:cubicBezTo>
                    <a:pt x="699994" y="818485"/>
                    <a:pt x="705866" y="818892"/>
                    <a:pt x="711644" y="820788"/>
                  </a:cubicBezTo>
                  <a:cubicBezTo>
                    <a:pt x="723022" y="824581"/>
                    <a:pt x="733862" y="834154"/>
                    <a:pt x="743614" y="849687"/>
                  </a:cubicBezTo>
                  <a:lnTo>
                    <a:pt x="818572" y="967271"/>
                  </a:lnTo>
                  <a:lnTo>
                    <a:pt x="792562" y="983888"/>
                  </a:lnTo>
                  <a:lnTo>
                    <a:pt x="720494" y="870639"/>
                  </a:lnTo>
                  <a:cubicBezTo>
                    <a:pt x="714714" y="861608"/>
                    <a:pt x="708574" y="856009"/>
                    <a:pt x="701710" y="854022"/>
                  </a:cubicBezTo>
                  <a:cubicBezTo>
                    <a:pt x="694846" y="852035"/>
                    <a:pt x="687622" y="853480"/>
                    <a:pt x="679854" y="858538"/>
                  </a:cubicBezTo>
                  <a:cubicBezTo>
                    <a:pt x="672088" y="863415"/>
                    <a:pt x="667754" y="869556"/>
                    <a:pt x="666850" y="876961"/>
                  </a:cubicBezTo>
                  <a:cubicBezTo>
                    <a:pt x="665946" y="884367"/>
                    <a:pt x="668656" y="892856"/>
                    <a:pt x="674978" y="902609"/>
                  </a:cubicBezTo>
                  <a:lnTo>
                    <a:pt x="745782" y="1013871"/>
                  </a:lnTo>
                  <a:lnTo>
                    <a:pt x="719772" y="1030488"/>
                  </a:lnTo>
                  <a:lnTo>
                    <a:pt x="616818" y="868653"/>
                  </a:lnTo>
                  <a:lnTo>
                    <a:pt x="642826" y="852035"/>
                  </a:lnTo>
                  <a:lnTo>
                    <a:pt x="656014" y="872807"/>
                  </a:lnTo>
                  <a:lnTo>
                    <a:pt x="655110" y="863956"/>
                  </a:lnTo>
                  <a:cubicBezTo>
                    <a:pt x="655110" y="858538"/>
                    <a:pt x="656194" y="853661"/>
                    <a:pt x="657638" y="849146"/>
                  </a:cubicBezTo>
                  <a:cubicBezTo>
                    <a:pt x="660890" y="840115"/>
                    <a:pt x="666850" y="832709"/>
                    <a:pt x="675520" y="827291"/>
                  </a:cubicBezTo>
                  <a:lnTo>
                    <a:pt x="675520" y="827110"/>
                  </a:lnTo>
                  <a:cubicBezTo>
                    <a:pt x="681842" y="823137"/>
                    <a:pt x="687982" y="820608"/>
                    <a:pt x="693988" y="819547"/>
                  </a:cubicBezTo>
                  <a:close/>
                  <a:moveTo>
                    <a:pt x="786060" y="754501"/>
                  </a:moveTo>
                  <a:lnTo>
                    <a:pt x="785994" y="754561"/>
                  </a:lnTo>
                  <a:lnTo>
                    <a:pt x="785698" y="754681"/>
                  </a:lnTo>
                  <a:close/>
                  <a:moveTo>
                    <a:pt x="814778" y="742941"/>
                  </a:moveTo>
                  <a:cubicBezTo>
                    <a:pt x="824172" y="741857"/>
                    <a:pt x="833022" y="743302"/>
                    <a:pt x="841330" y="747637"/>
                  </a:cubicBezTo>
                  <a:cubicBezTo>
                    <a:pt x="849458" y="751972"/>
                    <a:pt x="856864" y="758835"/>
                    <a:pt x="863366" y="768408"/>
                  </a:cubicBezTo>
                  <a:lnTo>
                    <a:pt x="941754" y="884908"/>
                  </a:lnTo>
                  <a:lnTo>
                    <a:pt x="917370" y="901345"/>
                  </a:lnTo>
                  <a:lnTo>
                    <a:pt x="906894" y="885631"/>
                  </a:lnTo>
                  <a:lnTo>
                    <a:pt x="907798" y="888701"/>
                  </a:lnTo>
                  <a:cubicBezTo>
                    <a:pt x="908702" y="895746"/>
                    <a:pt x="907438" y="902248"/>
                    <a:pt x="904006" y="908208"/>
                  </a:cubicBezTo>
                  <a:cubicBezTo>
                    <a:pt x="900574" y="914169"/>
                    <a:pt x="894974" y="919768"/>
                    <a:pt x="887390" y="925006"/>
                  </a:cubicBezTo>
                  <a:cubicBezTo>
                    <a:pt x="873842" y="934037"/>
                    <a:pt x="861378" y="937108"/>
                    <a:pt x="849638" y="934218"/>
                  </a:cubicBezTo>
                  <a:cubicBezTo>
                    <a:pt x="837898" y="931328"/>
                    <a:pt x="827062" y="922477"/>
                    <a:pt x="816946" y="907486"/>
                  </a:cubicBezTo>
                  <a:cubicBezTo>
                    <a:pt x="804846" y="889605"/>
                    <a:pt x="799968" y="873529"/>
                    <a:pt x="802316" y="859080"/>
                  </a:cubicBezTo>
                  <a:cubicBezTo>
                    <a:pt x="804482" y="844811"/>
                    <a:pt x="813876" y="831987"/>
                    <a:pt x="830312" y="820969"/>
                  </a:cubicBezTo>
                  <a:lnTo>
                    <a:pt x="853250" y="805436"/>
                  </a:lnTo>
                  <a:lnTo>
                    <a:pt x="839162" y="784664"/>
                  </a:lnTo>
                  <a:cubicBezTo>
                    <a:pt x="834106" y="777259"/>
                    <a:pt x="828146" y="772743"/>
                    <a:pt x="821282" y="771479"/>
                  </a:cubicBezTo>
                  <a:cubicBezTo>
                    <a:pt x="814418" y="770034"/>
                    <a:pt x="807194" y="771840"/>
                    <a:pt x="799786" y="776897"/>
                  </a:cubicBezTo>
                  <a:cubicBezTo>
                    <a:pt x="793286" y="781232"/>
                    <a:pt x="789492" y="786832"/>
                    <a:pt x="788770" y="793334"/>
                  </a:cubicBezTo>
                  <a:cubicBezTo>
                    <a:pt x="787866" y="799836"/>
                    <a:pt x="790034" y="806880"/>
                    <a:pt x="795090" y="814467"/>
                  </a:cubicBezTo>
                  <a:lnTo>
                    <a:pt x="770346" y="831084"/>
                  </a:lnTo>
                  <a:cubicBezTo>
                    <a:pt x="760594" y="816634"/>
                    <a:pt x="757162" y="802726"/>
                    <a:pt x="759870" y="789360"/>
                  </a:cubicBezTo>
                  <a:cubicBezTo>
                    <a:pt x="761224" y="782677"/>
                    <a:pt x="764114" y="776446"/>
                    <a:pt x="768494" y="770644"/>
                  </a:cubicBezTo>
                  <a:lnTo>
                    <a:pt x="785994" y="754561"/>
                  </a:lnTo>
                  <a:close/>
                  <a:moveTo>
                    <a:pt x="174164" y="665839"/>
                  </a:moveTo>
                  <a:cubicBezTo>
                    <a:pt x="180214" y="665139"/>
                    <a:pt x="186040" y="665907"/>
                    <a:pt x="191638" y="668165"/>
                  </a:cubicBezTo>
                  <a:cubicBezTo>
                    <a:pt x="202838" y="672680"/>
                    <a:pt x="212950" y="682795"/>
                    <a:pt x="221802" y="698870"/>
                  </a:cubicBezTo>
                  <a:lnTo>
                    <a:pt x="289714" y="820789"/>
                  </a:lnTo>
                  <a:lnTo>
                    <a:pt x="262802" y="835780"/>
                  </a:lnTo>
                  <a:lnTo>
                    <a:pt x="197418" y="718377"/>
                  </a:lnTo>
                  <a:cubicBezTo>
                    <a:pt x="192180" y="708985"/>
                    <a:pt x="186220" y="703024"/>
                    <a:pt x="179718" y="700676"/>
                  </a:cubicBezTo>
                  <a:cubicBezTo>
                    <a:pt x="173214" y="698148"/>
                    <a:pt x="165810" y="699231"/>
                    <a:pt x="157502" y="703747"/>
                  </a:cubicBezTo>
                  <a:cubicBezTo>
                    <a:pt x="149374" y="708262"/>
                    <a:pt x="144858" y="714042"/>
                    <a:pt x="143594" y="721447"/>
                  </a:cubicBezTo>
                  <a:cubicBezTo>
                    <a:pt x="142330" y="728672"/>
                    <a:pt x="144498" y="737342"/>
                    <a:pt x="150096" y="747457"/>
                  </a:cubicBezTo>
                  <a:lnTo>
                    <a:pt x="214216" y="862693"/>
                  </a:lnTo>
                  <a:lnTo>
                    <a:pt x="187304" y="877684"/>
                  </a:lnTo>
                  <a:lnTo>
                    <a:pt x="93922" y="710249"/>
                  </a:lnTo>
                  <a:lnTo>
                    <a:pt x="120834" y="695258"/>
                  </a:lnTo>
                  <a:lnTo>
                    <a:pt x="132756" y="716751"/>
                  </a:lnTo>
                  <a:lnTo>
                    <a:pt x="132394" y="707901"/>
                  </a:lnTo>
                  <a:cubicBezTo>
                    <a:pt x="132756" y="702482"/>
                    <a:pt x="134020" y="697606"/>
                    <a:pt x="135826" y="693271"/>
                  </a:cubicBezTo>
                  <a:cubicBezTo>
                    <a:pt x="139620" y="684420"/>
                    <a:pt x="145942" y="677557"/>
                    <a:pt x="154972" y="672499"/>
                  </a:cubicBezTo>
                  <a:lnTo>
                    <a:pt x="155334" y="672319"/>
                  </a:lnTo>
                  <a:cubicBezTo>
                    <a:pt x="161836" y="668707"/>
                    <a:pt x="168112" y="666539"/>
                    <a:pt x="174164" y="665839"/>
                  </a:cubicBezTo>
                  <a:close/>
                  <a:moveTo>
                    <a:pt x="27274" y="658591"/>
                  </a:moveTo>
                  <a:lnTo>
                    <a:pt x="153346" y="895926"/>
                  </a:lnTo>
                  <a:lnTo>
                    <a:pt x="126074" y="910376"/>
                  </a:lnTo>
                  <a:lnTo>
                    <a:pt x="0" y="673041"/>
                  </a:lnTo>
                  <a:close/>
                  <a:moveTo>
                    <a:pt x="845122" y="624635"/>
                  </a:moveTo>
                  <a:lnTo>
                    <a:pt x="970292" y="803088"/>
                  </a:lnTo>
                  <a:cubicBezTo>
                    <a:pt x="974266" y="808687"/>
                    <a:pt x="978420" y="812119"/>
                    <a:pt x="983118" y="813564"/>
                  </a:cubicBezTo>
                  <a:cubicBezTo>
                    <a:pt x="987814" y="815009"/>
                    <a:pt x="992508" y="814106"/>
                    <a:pt x="997024" y="810855"/>
                  </a:cubicBezTo>
                  <a:lnTo>
                    <a:pt x="1006234" y="804352"/>
                  </a:lnTo>
                  <a:lnTo>
                    <a:pt x="1022854" y="828013"/>
                  </a:lnTo>
                  <a:lnTo>
                    <a:pt x="1010750" y="836503"/>
                  </a:lnTo>
                  <a:cubicBezTo>
                    <a:pt x="999010" y="844631"/>
                    <a:pt x="987450" y="847340"/>
                    <a:pt x="975890" y="844631"/>
                  </a:cubicBezTo>
                  <a:cubicBezTo>
                    <a:pt x="964330" y="841921"/>
                    <a:pt x="954038" y="833793"/>
                    <a:pt x="944826" y="820608"/>
                  </a:cubicBezTo>
                  <a:lnTo>
                    <a:pt x="819834" y="642336"/>
                  </a:lnTo>
                  <a:close/>
                  <a:moveTo>
                    <a:pt x="1023576" y="590859"/>
                  </a:moveTo>
                  <a:lnTo>
                    <a:pt x="1114066" y="817718"/>
                  </a:lnTo>
                  <a:cubicBezTo>
                    <a:pt x="1117138" y="825304"/>
                    <a:pt x="1118222" y="832529"/>
                    <a:pt x="1117498" y="839393"/>
                  </a:cubicBezTo>
                  <a:cubicBezTo>
                    <a:pt x="1116776" y="846256"/>
                    <a:pt x="1114066" y="853120"/>
                    <a:pt x="1109732" y="859442"/>
                  </a:cubicBezTo>
                  <a:cubicBezTo>
                    <a:pt x="1105398" y="865763"/>
                    <a:pt x="1098714" y="872266"/>
                    <a:pt x="1090226" y="878407"/>
                  </a:cubicBezTo>
                  <a:lnTo>
                    <a:pt x="1087154" y="880574"/>
                  </a:lnTo>
                  <a:lnTo>
                    <a:pt x="1069996" y="856913"/>
                  </a:lnTo>
                  <a:lnTo>
                    <a:pt x="1073066" y="854745"/>
                  </a:lnTo>
                  <a:cubicBezTo>
                    <a:pt x="1080652" y="849146"/>
                    <a:pt x="1085348" y="843005"/>
                    <a:pt x="1087154" y="836503"/>
                  </a:cubicBezTo>
                  <a:cubicBezTo>
                    <a:pt x="1088962" y="830000"/>
                    <a:pt x="1088058" y="822414"/>
                    <a:pt x="1084626" y="814106"/>
                  </a:cubicBezTo>
                  <a:lnTo>
                    <a:pt x="1073428" y="787555"/>
                  </a:lnTo>
                  <a:lnTo>
                    <a:pt x="917734" y="667984"/>
                  </a:lnTo>
                  <a:lnTo>
                    <a:pt x="917552" y="667803"/>
                  </a:lnTo>
                  <a:lnTo>
                    <a:pt x="943018" y="649380"/>
                  </a:lnTo>
                  <a:lnTo>
                    <a:pt x="1053198" y="739871"/>
                  </a:lnTo>
                  <a:lnTo>
                    <a:pt x="998110" y="609282"/>
                  </a:lnTo>
                  <a:close/>
                  <a:moveTo>
                    <a:pt x="376052" y="583995"/>
                  </a:moveTo>
                  <a:cubicBezTo>
                    <a:pt x="370090" y="582189"/>
                    <a:pt x="363770" y="583453"/>
                    <a:pt x="357266" y="587427"/>
                  </a:cubicBezTo>
                  <a:lnTo>
                    <a:pt x="357446" y="587427"/>
                  </a:lnTo>
                  <a:cubicBezTo>
                    <a:pt x="350946" y="591401"/>
                    <a:pt x="347152" y="596458"/>
                    <a:pt x="345886" y="602599"/>
                  </a:cubicBezTo>
                  <a:cubicBezTo>
                    <a:pt x="344622" y="608740"/>
                    <a:pt x="346250" y="615243"/>
                    <a:pt x="350402" y="622287"/>
                  </a:cubicBezTo>
                  <a:lnTo>
                    <a:pt x="395558" y="695980"/>
                  </a:lnTo>
                  <a:cubicBezTo>
                    <a:pt x="399894" y="703205"/>
                    <a:pt x="405130" y="707540"/>
                    <a:pt x="411092" y="709346"/>
                  </a:cubicBezTo>
                  <a:cubicBezTo>
                    <a:pt x="417052" y="711152"/>
                    <a:pt x="423374" y="709888"/>
                    <a:pt x="429876" y="705914"/>
                  </a:cubicBezTo>
                  <a:cubicBezTo>
                    <a:pt x="436378" y="701940"/>
                    <a:pt x="440172" y="696883"/>
                    <a:pt x="441436" y="690742"/>
                  </a:cubicBezTo>
                  <a:cubicBezTo>
                    <a:pt x="442702" y="684601"/>
                    <a:pt x="441074" y="677918"/>
                    <a:pt x="436558" y="670693"/>
                  </a:cubicBezTo>
                  <a:lnTo>
                    <a:pt x="391404" y="597000"/>
                  </a:lnTo>
                  <a:cubicBezTo>
                    <a:pt x="387070" y="590136"/>
                    <a:pt x="382010" y="585801"/>
                    <a:pt x="376052" y="583995"/>
                  </a:cubicBezTo>
                  <a:close/>
                  <a:moveTo>
                    <a:pt x="370994" y="552206"/>
                  </a:moveTo>
                  <a:cubicBezTo>
                    <a:pt x="380206" y="551484"/>
                    <a:pt x="388874" y="553470"/>
                    <a:pt x="396642" y="558347"/>
                  </a:cubicBezTo>
                  <a:cubicBezTo>
                    <a:pt x="404590" y="563043"/>
                    <a:pt x="411454" y="570449"/>
                    <a:pt x="417594" y="580202"/>
                  </a:cubicBezTo>
                  <a:lnTo>
                    <a:pt x="463470" y="655160"/>
                  </a:lnTo>
                  <a:cubicBezTo>
                    <a:pt x="469614" y="665094"/>
                    <a:pt x="472864" y="674667"/>
                    <a:pt x="473586" y="683878"/>
                  </a:cubicBezTo>
                  <a:cubicBezTo>
                    <a:pt x="474310" y="693271"/>
                    <a:pt x="472322" y="701760"/>
                    <a:pt x="467446" y="709888"/>
                  </a:cubicBezTo>
                  <a:cubicBezTo>
                    <a:pt x="462750" y="717835"/>
                    <a:pt x="455342" y="724879"/>
                    <a:pt x="445410" y="731020"/>
                  </a:cubicBezTo>
                  <a:cubicBezTo>
                    <a:pt x="435474" y="737161"/>
                    <a:pt x="425902" y="740413"/>
                    <a:pt x="416690" y="740954"/>
                  </a:cubicBezTo>
                  <a:cubicBezTo>
                    <a:pt x="407298" y="741496"/>
                    <a:pt x="398630" y="739329"/>
                    <a:pt x="390502" y="734633"/>
                  </a:cubicBezTo>
                  <a:cubicBezTo>
                    <a:pt x="382374" y="729756"/>
                    <a:pt x="375328" y="722350"/>
                    <a:pt x="369188" y="712416"/>
                  </a:cubicBezTo>
                  <a:lnTo>
                    <a:pt x="323490" y="638001"/>
                  </a:lnTo>
                  <a:cubicBezTo>
                    <a:pt x="317350" y="628067"/>
                    <a:pt x="314098" y="618494"/>
                    <a:pt x="313558" y="609282"/>
                  </a:cubicBezTo>
                  <a:cubicBezTo>
                    <a:pt x="313014" y="600070"/>
                    <a:pt x="315182" y="591401"/>
                    <a:pt x="319878" y="583453"/>
                  </a:cubicBezTo>
                  <a:cubicBezTo>
                    <a:pt x="324574" y="575506"/>
                    <a:pt x="331980" y="568462"/>
                    <a:pt x="341914" y="562501"/>
                  </a:cubicBezTo>
                  <a:lnTo>
                    <a:pt x="342274" y="562321"/>
                  </a:lnTo>
                  <a:cubicBezTo>
                    <a:pt x="352210" y="556180"/>
                    <a:pt x="361782" y="552929"/>
                    <a:pt x="370994" y="552206"/>
                  </a:cubicBezTo>
                  <a:close/>
                  <a:moveTo>
                    <a:pt x="229930" y="544259"/>
                  </a:moveTo>
                  <a:lnTo>
                    <a:pt x="229810" y="544404"/>
                  </a:lnTo>
                  <a:lnTo>
                    <a:pt x="229748" y="544440"/>
                  </a:lnTo>
                  <a:close/>
                  <a:moveTo>
                    <a:pt x="247990" y="533783"/>
                  </a:moveTo>
                  <a:lnTo>
                    <a:pt x="262622" y="558889"/>
                  </a:lnTo>
                  <a:lnTo>
                    <a:pt x="245282" y="569004"/>
                  </a:lnTo>
                  <a:cubicBezTo>
                    <a:pt x="240406" y="571894"/>
                    <a:pt x="237514" y="575687"/>
                    <a:pt x="236794" y="580564"/>
                  </a:cubicBezTo>
                  <a:cubicBezTo>
                    <a:pt x="236070" y="585440"/>
                    <a:pt x="237334" y="590859"/>
                    <a:pt x="240766" y="596639"/>
                  </a:cubicBezTo>
                  <a:lnTo>
                    <a:pt x="253952" y="619216"/>
                  </a:lnTo>
                  <a:lnTo>
                    <a:pt x="286826" y="599890"/>
                  </a:lnTo>
                  <a:lnTo>
                    <a:pt x="301094" y="624093"/>
                  </a:lnTo>
                  <a:lnTo>
                    <a:pt x="268222" y="643420"/>
                  </a:lnTo>
                  <a:lnTo>
                    <a:pt x="350946" y="784665"/>
                  </a:lnTo>
                  <a:lnTo>
                    <a:pt x="324394" y="800198"/>
                  </a:lnTo>
                  <a:lnTo>
                    <a:pt x="241670" y="658953"/>
                  </a:lnTo>
                  <a:lnTo>
                    <a:pt x="224692" y="668887"/>
                  </a:lnTo>
                  <a:lnTo>
                    <a:pt x="210422" y="644684"/>
                  </a:lnTo>
                  <a:lnTo>
                    <a:pt x="227400" y="634750"/>
                  </a:lnTo>
                  <a:lnTo>
                    <a:pt x="214214" y="612353"/>
                  </a:lnTo>
                  <a:cubicBezTo>
                    <a:pt x="205906" y="598084"/>
                    <a:pt x="203018" y="585260"/>
                    <a:pt x="205726" y="573519"/>
                  </a:cubicBezTo>
                  <a:lnTo>
                    <a:pt x="229810" y="544404"/>
                  </a:lnTo>
                  <a:close/>
                  <a:moveTo>
                    <a:pt x="1033148" y="513011"/>
                  </a:moveTo>
                  <a:lnTo>
                    <a:pt x="1066926" y="557444"/>
                  </a:lnTo>
                  <a:lnTo>
                    <a:pt x="1092574" y="537937"/>
                  </a:lnTo>
                  <a:lnTo>
                    <a:pt x="1110092" y="561056"/>
                  </a:lnTo>
                  <a:lnTo>
                    <a:pt x="1084446" y="580563"/>
                  </a:lnTo>
                  <a:lnTo>
                    <a:pt x="1152720" y="670693"/>
                  </a:lnTo>
                  <a:cubicBezTo>
                    <a:pt x="1156874" y="676111"/>
                    <a:pt x="1161390" y="679543"/>
                    <a:pt x="1165906" y="680627"/>
                  </a:cubicBezTo>
                  <a:cubicBezTo>
                    <a:pt x="1170420" y="681710"/>
                    <a:pt x="1175298" y="680627"/>
                    <a:pt x="1179992" y="677014"/>
                  </a:cubicBezTo>
                  <a:lnTo>
                    <a:pt x="1191372" y="668345"/>
                  </a:lnTo>
                  <a:lnTo>
                    <a:pt x="1208892" y="691464"/>
                  </a:lnTo>
                  <a:lnTo>
                    <a:pt x="1194442" y="702482"/>
                  </a:lnTo>
                  <a:cubicBezTo>
                    <a:pt x="1182160" y="711874"/>
                    <a:pt x="1170420" y="715306"/>
                    <a:pt x="1159582" y="712777"/>
                  </a:cubicBezTo>
                  <a:cubicBezTo>
                    <a:pt x="1148746" y="710248"/>
                    <a:pt x="1138090" y="702482"/>
                    <a:pt x="1127974" y="689116"/>
                  </a:cubicBezTo>
                  <a:lnTo>
                    <a:pt x="1059700" y="599167"/>
                  </a:lnTo>
                  <a:lnTo>
                    <a:pt x="1043986" y="611088"/>
                  </a:lnTo>
                  <a:lnTo>
                    <a:pt x="1026466" y="587968"/>
                  </a:lnTo>
                  <a:lnTo>
                    <a:pt x="1042178" y="576048"/>
                  </a:lnTo>
                  <a:lnTo>
                    <a:pt x="1008402" y="531615"/>
                  </a:lnTo>
                  <a:lnTo>
                    <a:pt x="1008584" y="531615"/>
                  </a:lnTo>
                  <a:close/>
                  <a:moveTo>
                    <a:pt x="1136646" y="503619"/>
                  </a:moveTo>
                  <a:lnTo>
                    <a:pt x="1254770" y="654618"/>
                  </a:lnTo>
                  <a:lnTo>
                    <a:pt x="1230386" y="673583"/>
                  </a:lnTo>
                  <a:lnTo>
                    <a:pt x="1112260" y="522585"/>
                  </a:lnTo>
                  <a:close/>
                  <a:moveTo>
                    <a:pt x="488112" y="470321"/>
                  </a:moveTo>
                  <a:lnTo>
                    <a:pt x="504292" y="495310"/>
                  </a:lnTo>
                  <a:cubicBezTo>
                    <a:pt x="504292" y="495310"/>
                    <a:pt x="503390" y="495852"/>
                    <a:pt x="502846" y="496213"/>
                  </a:cubicBezTo>
                  <a:cubicBezTo>
                    <a:pt x="502306" y="496575"/>
                    <a:pt x="501762" y="496936"/>
                    <a:pt x="501042" y="497478"/>
                  </a:cubicBezTo>
                  <a:cubicBezTo>
                    <a:pt x="487494" y="506147"/>
                    <a:pt x="478826" y="516262"/>
                    <a:pt x="475212" y="527822"/>
                  </a:cubicBezTo>
                  <a:cubicBezTo>
                    <a:pt x="471600" y="539382"/>
                    <a:pt x="473226" y="551122"/>
                    <a:pt x="480270" y="563043"/>
                  </a:cubicBezTo>
                  <a:lnTo>
                    <a:pt x="545834" y="664913"/>
                  </a:lnTo>
                  <a:lnTo>
                    <a:pt x="519826" y="681530"/>
                  </a:lnTo>
                  <a:lnTo>
                    <a:pt x="416150" y="520236"/>
                  </a:lnTo>
                  <a:lnTo>
                    <a:pt x="442158" y="503619"/>
                  </a:lnTo>
                  <a:lnTo>
                    <a:pt x="457510" y="527461"/>
                  </a:lnTo>
                  <a:lnTo>
                    <a:pt x="458414" y="514637"/>
                  </a:lnTo>
                  <a:cubicBezTo>
                    <a:pt x="459678" y="508495"/>
                    <a:pt x="461486" y="502716"/>
                    <a:pt x="464194" y="497116"/>
                  </a:cubicBezTo>
                  <a:close/>
                  <a:moveTo>
                    <a:pt x="488036" y="470204"/>
                  </a:moveTo>
                  <a:lnTo>
                    <a:pt x="488216" y="470204"/>
                  </a:lnTo>
                  <a:lnTo>
                    <a:pt x="488112" y="470321"/>
                  </a:lnTo>
                  <a:close/>
                  <a:moveTo>
                    <a:pt x="1093294" y="448169"/>
                  </a:moveTo>
                  <a:lnTo>
                    <a:pt x="1112260" y="472553"/>
                  </a:lnTo>
                  <a:lnTo>
                    <a:pt x="1087878" y="491518"/>
                  </a:lnTo>
                  <a:lnTo>
                    <a:pt x="1068912" y="467134"/>
                  </a:lnTo>
                  <a:close/>
                  <a:moveTo>
                    <a:pt x="1232192" y="431732"/>
                  </a:moveTo>
                  <a:cubicBezTo>
                    <a:pt x="1241946" y="429926"/>
                    <a:pt x="1251338" y="431010"/>
                    <a:pt x="1260730" y="435164"/>
                  </a:cubicBezTo>
                  <a:cubicBezTo>
                    <a:pt x="1269942" y="439318"/>
                    <a:pt x="1278610" y="446362"/>
                    <a:pt x="1286740" y="456297"/>
                  </a:cubicBezTo>
                  <a:lnTo>
                    <a:pt x="1289270" y="459367"/>
                  </a:lnTo>
                  <a:lnTo>
                    <a:pt x="1265968" y="478152"/>
                  </a:lnTo>
                  <a:lnTo>
                    <a:pt x="1263438" y="475081"/>
                  </a:lnTo>
                  <a:cubicBezTo>
                    <a:pt x="1257118" y="467314"/>
                    <a:pt x="1250254" y="462618"/>
                    <a:pt x="1243030" y="461535"/>
                  </a:cubicBezTo>
                  <a:cubicBezTo>
                    <a:pt x="1235806" y="460270"/>
                    <a:pt x="1228760" y="462438"/>
                    <a:pt x="1221716" y="468037"/>
                  </a:cubicBezTo>
                  <a:cubicBezTo>
                    <a:pt x="1214854" y="473456"/>
                    <a:pt x="1211422" y="479958"/>
                    <a:pt x="1211060" y="487363"/>
                  </a:cubicBezTo>
                  <a:cubicBezTo>
                    <a:pt x="1210698" y="494769"/>
                    <a:pt x="1213768" y="502174"/>
                    <a:pt x="1219910" y="509941"/>
                  </a:cubicBezTo>
                  <a:lnTo>
                    <a:pt x="1270664" y="572436"/>
                  </a:lnTo>
                  <a:cubicBezTo>
                    <a:pt x="1276444" y="579480"/>
                    <a:pt x="1282766" y="583453"/>
                    <a:pt x="1289630" y="584176"/>
                  </a:cubicBezTo>
                  <a:cubicBezTo>
                    <a:pt x="1296494" y="584898"/>
                    <a:pt x="1303356" y="582550"/>
                    <a:pt x="1310220" y="577132"/>
                  </a:cubicBezTo>
                  <a:cubicBezTo>
                    <a:pt x="1317084" y="571532"/>
                    <a:pt x="1320878" y="565211"/>
                    <a:pt x="1321418" y="558166"/>
                  </a:cubicBezTo>
                  <a:cubicBezTo>
                    <a:pt x="1321962" y="551122"/>
                    <a:pt x="1319432" y="544078"/>
                    <a:pt x="1313470" y="536853"/>
                  </a:cubicBezTo>
                  <a:lnTo>
                    <a:pt x="1310942" y="533783"/>
                  </a:lnTo>
                  <a:lnTo>
                    <a:pt x="1334424" y="514637"/>
                  </a:lnTo>
                  <a:lnTo>
                    <a:pt x="1336952" y="517708"/>
                  </a:lnTo>
                  <a:cubicBezTo>
                    <a:pt x="1344718" y="527100"/>
                    <a:pt x="1349414" y="536673"/>
                    <a:pt x="1351222" y="546426"/>
                  </a:cubicBezTo>
                  <a:cubicBezTo>
                    <a:pt x="1353026" y="556180"/>
                    <a:pt x="1352124" y="565391"/>
                    <a:pt x="1348150" y="574422"/>
                  </a:cubicBezTo>
                  <a:cubicBezTo>
                    <a:pt x="1344178" y="583453"/>
                    <a:pt x="1337494" y="591942"/>
                    <a:pt x="1327742" y="599709"/>
                  </a:cubicBezTo>
                  <a:cubicBezTo>
                    <a:pt x="1318166" y="607476"/>
                    <a:pt x="1308594" y="612353"/>
                    <a:pt x="1299022" y="614339"/>
                  </a:cubicBezTo>
                  <a:cubicBezTo>
                    <a:pt x="1289448" y="616326"/>
                    <a:pt x="1280238" y="615423"/>
                    <a:pt x="1271386" y="611630"/>
                  </a:cubicBezTo>
                  <a:cubicBezTo>
                    <a:pt x="1262536" y="607837"/>
                    <a:pt x="1254228" y="601335"/>
                    <a:pt x="1246642" y="591942"/>
                  </a:cubicBezTo>
                  <a:lnTo>
                    <a:pt x="1195886" y="529448"/>
                  </a:lnTo>
                  <a:cubicBezTo>
                    <a:pt x="1187940" y="519514"/>
                    <a:pt x="1182882" y="509760"/>
                    <a:pt x="1180716" y="499826"/>
                  </a:cubicBezTo>
                  <a:cubicBezTo>
                    <a:pt x="1178548" y="489892"/>
                    <a:pt x="1179450" y="480500"/>
                    <a:pt x="1183244" y="471469"/>
                  </a:cubicBezTo>
                  <a:cubicBezTo>
                    <a:pt x="1187038" y="462438"/>
                    <a:pt x="1193720" y="453949"/>
                    <a:pt x="1203112" y="446362"/>
                  </a:cubicBezTo>
                  <a:lnTo>
                    <a:pt x="1203294" y="446182"/>
                  </a:lnTo>
                  <a:cubicBezTo>
                    <a:pt x="1212866" y="438415"/>
                    <a:pt x="1222438" y="433538"/>
                    <a:pt x="1232192" y="431732"/>
                  </a:cubicBezTo>
                  <a:close/>
                  <a:moveTo>
                    <a:pt x="825074" y="363999"/>
                  </a:moveTo>
                  <a:lnTo>
                    <a:pt x="802858" y="380255"/>
                  </a:lnTo>
                  <a:lnTo>
                    <a:pt x="802858" y="380074"/>
                  </a:lnTo>
                  <a:cubicBezTo>
                    <a:pt x="794550" y="386035"/>
                    <a:pt x="790394" y="393260"/>
                    <a:pt x="790034" y="401388"/>
                  </a:cubicBezTo>
                  <a:cubicBezTo>
                    <a:pt x="789854" y="409515"/>
                    <a:pt x="793466" y="418908"/>
                    <a:pt x="801232" y="429564"/>
                  </a:cubicBezTo>
                  <a:cubicBezTo>
                    <a:pt x="806830" y="437150"/>
                    <a:pt x="812792" y="441666"/>
                    <a:pt x="819294" y="442750"/>
                  </a:cubicBezTo>
                  <a:cubicBezTo>
                    <a:pt x="825796" y="443833"/>
                    <a:pt x="832660" y="441666"/>
                    <a:pt x="839886" y="436428"/>
                  </a:cubicBezTo>
                  <a:cubicBezTo>
                    <a:pt x="848194" y="430287"/>
                    <a:pt x="852890" y="423604"/>
                    <a:pt x="853612" y="416018"/>
                  </a:cubicBezTo>
                  <a:cubicBezTo>
                    <a:pt x="854514" y="408612"/>
                    <a:pt x="851626" y="400304"/>
                    <a:pt x="844942" y="391273"/>
                  </a:cubicBezTo>
                  <a:close/>
                  <a:moveTo>
                    <a:pt x="656554" y="363457"/>
                  </a:moveTo>
                  <a:cubicBezTo>
                    <a:pt x="664502" y="363096"/>
                    <a:pt x="672088" y="365444"/>
                    <a:pt x="679674" y="370321"/>
                  </a:cubicBezTo>
                  <a:cubicBezTo>
                    <a:pt x="687078" y="375197"/>
                    <a:pt x="694306" y="382784"/>
                    <a:pt x="701168" y="392718"/>
                  </a:cubicBezTo>
                  <a:lnTo>
                    <a:pt x="779918" y="507773"/>
                  </a:lnTo>
                  <a:lnTo>
                    <a:pt x="754450" y="525112"/>
                  </a:lnTo>
                  <a:lnTo>
                    <a:pt x="678590" y="414211"/>
                  </a:lnTo>
                  <a:cubicBezTo>
                    <a:pt x="672630" y="405361"/>
                    <a:pt x="666128" y="400123"/>
                    <a:pt x="659264" y="398317"/>
                  </a:cubicBezTo>
                  <a:cubicBezTo>
                    <a:pt x="652402" y="396511"/>
                    <a:pt x="645174" y="398317"/>
                    <a:pt x="637590" y="403555"/>
                  </a:cubicBezTo>
                  <a:cubicBezTo>
                    <a:pt x="630906" y="408070"/>
                    <a:pt x="627474" y="413850"/>
                    <a:pt x="627294" y="420894"/>
                  </a:cubicBezTo>
                  <a:cubicBezTo>
                    <a:pt x="627294" y="427758"/>
                    <a:pt x="630364" y="436067"/>
                    <a:pt x="636868" y="445639"/>
                  </a:cubicBezTo>
                  <a:lnTo>
                    <a:pt x="711282" y="554554"/>
                  </a:lnTo>
                  <a:lnTo>
                    <a:pt x="685814" y="571893"/>
                  </a:lnTo>
                  <a:lnTo>
                    <a:pt x="609954" y="460992"/>
                  </a:lnTo>
                  <a:cubicBezTo>
                    <a:pt x="603994" y="452142"/>
                    <a:pt x="597672" y="446723"/>
                    <a:pt x="591350" y="444556"/>
                  </a:cubicBezTo>
                  <a:cubicBezTo>
                    <a:pt x="585030" y="442388"/>
                    <a:pt x="578526" y="443653"/>
                    <a:pt x="571844" y="448349"/>
                  </a:cubicBezTo>
                  <a:cubicBezTo>
                    <a:pt x="564078" y="453587"/>
                    <a:pt x="559922" y="459908"/>
                    <a:pt x="559382" y="467314"/>
                  </a:cubicBezTo>
                  <a:cubicBezTo>
                    <a:pt x="558838" y="474719"/>
                    <a:pt x="561730" y="483028"/>
                    <a:pt x="568230" y="492420"/>
                  </a:cubicBezTo>
                  <a:lnTo>
                    <a:pt x="642646" y="601334"/>
                  </a:lnTo>
                  <a:lnTo>
                    <a:pt x="617178" y="618674"/>
                  </a:lnTo>
                  <a:lnTo>
                    <a:pt x="508988" y="460450"/>
                  </a:lnTo>
                  <a:lnTo>
                    <a:pt x="534454" y="443111"/>
                  </a:lnTo>
                  <a:lnTo>
                    <a:pt x="548362" y="463340"/>
                  </a:lnTo>
                  <a:lnTo>
                    <a:pt x="547098" y="454670"/>
                  </a:lnTo>
                  <a:cubicBezTo>
                    <a:pt x="547098" y="449252"/>
                    <a:pt x="547822" y="444375"/>
                    <a:pt x="549266" y="439679"/>
                  </a:cubicBezTo>
                  <a:cubicBezTo>
                    <a:pt x="552158" y="430467"/>
                    <a:pt x="557934" y="423062"/>
                    <a:pt x="566426" y="417101"/>
                  </a:cubicBezTo>
                  <a:lnTo>
                    <a:pt x="566786" y="417643"/>
                  </a:lnTo>
                  <a:cubicBezTo>
                    <a:pt x="574374" y="412586"/>
                    <a:pt x="581778" y="409877"/>
                    <a:pt x="589184" y="409696"/>
                  </a:cubicBezTo>
                  <a:cubicBezTo>
                    <a:pt x="596588" y="409696"/>
                    <a:pt x="603994" y="412044"/>
                    <a:pt x="611398" y="417101"/>
                  </a:cubicBezTo>
                  <a:lnTo>
                    <a:pt x="616096" y="421075"/>
                  </a:lnTo>
                  <a:lnTo>
                    <a:pt x="614110" y="411141"/>
                  </a:lnTo>
                  <a:cubicBezTo>
                    <a:pt x="613748" y="405722"/>
                    <a:pt x="614110" y="400484"/>
                    <a:pt x="615554" y="395608"/>
                  </a:cubicBezTo>
                  <a:cubicBezTo>
                    <a:pt x="618262" y="386035"/>
                    <a:pt x="623862" y="378268"/>
                    <a:pt x="632352" y="372488"/>
                  </a:cubicBezTo>
                  <a:cubicBezTo>
                    <a:pt x="640660" y="366889"/>
                    <a:pt x="648606" y="363818"/>
                    <a:pt x="656554" y="363457"/>
                  </a:cubicBezTo>
                  <a:close/>
                  <a:moveTo>
                    <a:pt x="1329004" y="349550"/>
                  </a:moveTo>
                  <a:cubicBezTo>
                    <a:pt x="1337854" y="347382"/>
                    <a:pt x="1346344" y="348105"/>
                    <a:pt x="1354654" y="351537"/>
                  </a:cubicBezTo>
                  <a:cubicBezTo>
                    <a:pt x="1362962" y="354968"/>
                    <a:pt x="1370908" y="361110"/>
                    <a:pt x="1378314" y="369779"/>
                  </a:cubicBezTo>
                  <a:lnTo>
                    <a:pt x="1378674" y="370141"/>
                  </a:lnTo>
                  <a:lnTo>
                    <a:pt x="1356098" y="389286"/>
                  </a:lnTo>
                  <a:lnTo>
                    <a:pt x="1355556" y="388745"/>
                  </a:lnTo>
                  <a:cubicBezTo>
                    <a:pt x="1349958" y="382242"/>
                    <a:pt x="1344178" y="378449"/>
                    <a:pt x="1338034" y="377907"/>
                  </a:cubicBezTo>
                  <a:cubicBezTo>
                    <a:pt x="1331894" y="377185"/>
                    <a:pt x="1325754" y="379352"/>
                    <a:pt x="1319794" y="384590"/>
                  </a:cubicBezTo>
                  <a:cubicBezTo>
                    <a:pt x="1313652" y="389828"/>
                    <a:pt x="1310582" y="395608"/>
                    <a:pt x="1310582" y="401930"/>
                  </a:cubicBezTo>
                  <a:cubicBezTo>
                    <a:pt x="1310582" y="408252"/>
                    <a:pt x="1313470" y="414934"/>
                    <a:pt x="1319432" y="421798"/>
                  </a:cubicBezTo>
                  <a:cubicBezTo>
                    <a:pt x="1323226" y="426314"/>
                    <a:pt x="1327378" y="429203"/>
                    <a:pt x="1331894" y="430287"/>
                  </a:cubicBezTo>
                  <a:cubicBezTo>
                    <a:pt x="1336410" y="431371"/>
                    <a:pt x="1340926" y="431371"/>
                    <a:pt x="1345622" y="430287"/>
                  </a:cubicBezTo>
                  <a:cubicBezTo>
                    <a:pt x="1350318" y="429203"/>
                    <a:pt x="1355738" y="427217"/>
                    <a:pt x="1362238" y="424327"/>
                  </a:cubicBezTo>
                  <a:cubicBezTo>
                    <a:pt x="1362420" y="424327"/>
                    <a:pt x="1362780" y="424146"/>
                    <a:pt x="1363142" y="423965"/>
                  </a:cubicBezTo>
                  <a:cubicBezTo>
                    <a:pt x="1363502" y="423785"/>
                    <a:pt x="1363866" y="423604"/>
                    <a:pt x="1364046" y="423604"/>
                  </a:cubicBezTo>
                  <a:cubicBezTo>
                    <a:pt x="1364226" y="423604"/>
                    <a:pt x="1364586" y="423604"/>
                    <a:pt x="1364768" y="423424"/>
                  </a:cubicBezTo>
                  <a:cubicBezTo>
                    <a:pt x="1364950" y="423424"/>
                    <a:pt x="1365128" y="423243"/>
                    <a:pt x="1365310" y="423062"/>
                  </a:cubicBezTo>
                  <a:cubicBezTo>
                    <a:pt x="1375424" y="418727"/>
                    <a:pt x="1384094" y="415657"/>
                    <a:pt x="1391318" y="414031"/>
                  </a:cubicBezTo>
                  <a:cubicBezTo>
                    <a:pt x="1398544" y="412225"/>
                    <a:pt x="1406310" y="412767"/>
                    <a:pt x="1414618" y="415476"/>
                  </a:cubicBezTo>
                  <a:cubicBezTo>
                    <a:pt x="1422926" y="418186"/>
                    <a:pt x="1431236" y="424327"/>
                    <a:pt x="1439364" y="433900"/>
                  </a:cubicBezTo>
                  <a:cubicBezTo>
                    <a:pt x="1447130" y="443111"/>
                    <a:pt x="1452186" y="452323"/>
                    <a:pt x="1454174" y="461534"/>
                  </a:cubicBezTo>
                  <a:cubicBezTo>
                    <a:pt x="1456162" y="470746"/>
                    <a:pt x="1455258" y="479777"/>
                    <a:pt x="1451466" y="488808"/>
                  </a:cubicBezTo>
                  <a:cubicBezTo>
                    <a:pt x="1447672" y="497659"/>
                    <a:pt x="1440990" y="506148"/>
                    <a:pt x="1431598" y="514276"/>
                  </a:cubicBezTo>
                  <a:cubicBezTo>
                    <a:pt x="1422206" y="522404"/>
                    <a:pt x="1412630" y="527461"/>
                    <a:pt x="1403240" y="529628"/>
                  </a:cubicBezTo>
                  <a:cubicBezTo>
                    <a:pt x="1393846" y="531796"/>
                    <a:pt x="1384636" y="531073"/>
                    <a:pt x="1375606" y="527461"/>
                  </a:cubicBezTo>
                  <a:cubicBezTo>
                    <a:pt x="1366574" y="523849"/>
                    <a:pt x="1358086" y="517346"/>
                    <a:pt x="1350318" y="508135"/>
                  </a:cubicBezTo>
                  <a:lnTo>
                    <a:pt x="1349776" y="507593"/>
                  </a:lnTo>
                  <a:lnTo>
                    <a:pt x="1372354" y="488266"/>
                  </a:lnTo>
                  <a:lnTo>
                    <a:pt x="1372896" y="488808"/>
                  </a:lnTo>
                  <a:cubicBezTo>
                    <a:pt x="1379218" y="496394"/>
                    <a:pt x="1386082" y="500548"/>
                    <a:pt x="1393126" y="501452"/>
                  </a:cubicBezTo>
                  <a:cubicBezTo>
                    <a:pt x="1400170" y="502355"/>
                    <a:pt x="1407214" y="499826"/>
                    <a:pt x="1414258" y="493866"/>
                  </a:cubicBezTo>
                  <a:cubicBezTo>
                    <a:pt x="1421302" y="487905"/>
                    <a:pt x="1425094" y="481403"/>
                    <a:pt x="1425456" y="474539"/>
                  </a:cubicBezTo>
                  <a:cubicBezTo>
                    <a:pt x="1425998" y="467676"/>
                    <a:pt x="1423108" y="460451"/>
                    <a:pt x="1416966" y="453226"/>
                  </a:cubicBezTo>
                  <a:cubicBezTo>
                    <a:pt x="1413534" y="449252"/>
                    <a:pt x="1409742" y="446543"/>
                    <a:pt x="1405588" y="445459"/>
                  </a:cubicBezTo>
                  <a:cubicBezTo>
                    <a:pt x="1401434" y="444376"/>
                    <a:pt x="1397278" y="444195"/>
                    <a:pt x="1393126" y="445098"/>
                  </a:cubicBezTo>
                  <a:cubicBezTo>
                    <a:pt x="1388790" y="446001"/>
                    <a:pt x="1383552" y="447627"/>
                    <a:pt x="1377410" y="449975"/>
                  </a:cubicBezTo>
                  <a:cubicBezTo>
                    <a:pt x="1376688" y="450336"/>
                    <a:pt x="1376146" y="450697"/>
                    <a:pt x="1375424" y="450878"/>
                  </a:cubicBezTo>
                  <a:cubicBezTo>
                    <a:pt x="1374702" y="451059"/>
                    <a:pt x="1373980" y="451420"/>
                    <a:pt x="1373256" y="451781"/>
                  </a:cubicBezTo>
                  <a:cubicBezTo>
                    <a:pt x="1372714" y="451962"/>
                    <a:pt x="1372354" y="452142"/>
                    <a:pt x="1371810" y="452323"/>
                  </a:cubicBezTo>
                  <a:cubicBezTo>
                    <a:pt x="1371270" y="452323"/>
                    <a:pt x="1370908" y="452684"/>
                    <a:pt x="1370366" y="452865"/>
                  </a:cubicBezTo>
                  <a:cubicBezTo>
                    <a:pt x="1360434" y="456838"/>
                    <a:pt x="1351942" y="459548"/>
                    <a:pt x="1344538" y="461173"/>
                  </a:cubicBezTo>
                  <a:cubicBezTo>
                    <a:pt x="1337132" y="462618"/>
                    <a:pt x="1329366" y="462076"/>
                    <a:pt x="1321058" y="459548"/>
                  </a:cubicBezTo>
                  <a:cubicBezTo>
                    <a:pt x="1312750" y="457019"/>
                    <a:pt x="1304802" y="451239"/>
                    <a:pt x="1297034" y="442027"/>
                  </a:cubicBezTo>
                  <a:cubicBezTo>
                    <a:pt x="1289270" y="432996"/>
                    <a:pt x="1284390" y="423785"/>
                    <a:pt x="1282042" y="414754"/>
                  </a:cubicBezTo>
                  <a:cubicBezTo>
                    <a:pt x="1279876" y="405723"/>
                    <a:pt x="1280418" y="396872"/>
                    <a:pt x="1283850" y="388383"/>
                  </a:cubicBezTo>
                  <a:cubicBezTo>
                    <a:pt x="1287282" y="379894"/>
                    <a:pt x="1293242" y="371947"/>
                    <a:pt x="1302092" y="364361"/>
                  </a:cubicBezTo>
                  <a:lnTo>
                    <a:pt x="1302454" y="364000"/>
                  </a:lnTo>
                  <a:cubicBezTo>
                    <a:pt x="1311304" y="356413"/>
                    <a:pt x="1320154" y="351537"/>
                    <a:pt x="1329004" y="349550"/>
                  </a:cubicBezTo>
                  <a:close/>
                  <a:moveTo>
                    <a:pt x="769442" y="282178"/>
                  </a:moveTo>
                  <a:cubicBezTo>
                    <a:pt x="778834" y="280733"/>
                    <a:pt x="787686" y="281817"/>
                    <a:pt x="796174" y="285790"/>
                  </a:cubicBezTo>
                  <a:cubicBezTo>
                    <a:pt x="804482" y="289764"/>
                    <a:pt x="812070" y="296447"/>
                    <a:pt x="818932" y="305659"/>
                  </a:cubicBezTo>
                  <a:lnTo>
                    <a:pt x="901838" y="419088"/>
                  </a:lnTo>
                  <a:lnTo>
                    <a:pt x="878176" y="436428"/>
                  </a:lnTo>
                  <a:lnTo>
                    <a:pt x="866978" y="421256"/>
                  </a:lnTo>
                  <a:lnTo>
                    <a:pt x="867882" y="424326"/>
                  </a:lnTo>
                  <a:cubicBezTo>
                    <a:pt x="868966" y="431190"/>
                    <a:pt x="867882" y="437873"/>
                    <a:pt x="864810" y="444014"/>
                  </a:cubicBezTo>
                  <a:cubicBezTo>
                    <a:pt x="861558" y="450155"/>
                    <a:pt x="856322" y="455935"/>
                    <a:pt x="848734" y="461354"/>
                  </a:cubicBezTo>
                  <a:cubicBezTo>
                    <a:pt x="835550" y="470926"/>
                    <a:pt x="823086" y="474539"/>
                    <a:pt x="811346" y="472191"/>
                  </a:cubicBezTo>
                  <a:cubicBezTo>
                    <a:pt x="799606" y="469843"/>
                    <a:pt x="788226" y="461354"/>
                    <a:pt x="777750" y="446723"/>
                  </a:cubicBezTo>
                  <a:cubicBezTo>
                    <a:pt x="765108" y="429384"/>
                    <a:pt x="759510" y="413489"/>
                    <a:pt x="761134" y="399039"/>
                  </a:cubicBezTo>
                  <a:cubicBezTo>
                    <a:pt x="762760" y="384590"/>
                    <a:pt x="771610" y="371585"/>
                    <a:pt x="787686" y="359845"/>
                  </a:cubicBezTo>
                  <a:lnTo>
                    <a:pt x="810082" y="343408"/>
                  </a:lnTo>
                  <a:lnTo>
                    <a:pt x="795270" y="323179"/>
                  </a:lnTo>
                  <a:cubicBezTo>
                    <a:pt x="790034" y="315954"/>
                    <a:pt x="783892" y="311800"/>
                    <a:pt x="776850" y="310535"/>
                  </a:cubicBezTo>
                  <a:cubicBezTo>
                    <a:pt x="769986" y="309452"/>
                    <a:pt x="762760" y="311439"/>
                    <a:pt x="755534" y="316857"/>
                  </a:cubicBezTo>
                  <a:cubicBezTo>
                    <a:pt x="749214" y="321553"/>
                    <a:pt x="745782" y="327153"/>
                    <a:pt x="745058" y="333655"/>
                  </a:cubicBezTo>
                  <a:cubicBezTo>
                    <a:pt x="744518" y="340338"/>
                    <a:pt x="746866" y="347201"/>
                    <a:pt x="752102" y="354426"/>
                  </a:cubicBezTo>
                  <a:lnTo>
                    <a:pt x="727900" y="372127"/>
                  </a:lnTo>
                  <a:cubicBezTo>
                    <a:pt x="717606" y="358039"/>
                    <a:pt x="713630" y="344311"/>
                    <a:pt x="715798" y="330946"/>
                  </a:cubicBezTo>
                  <a:cubicBezTo>
                    <a:pt x="717966" y="317580"/>
                    <a:pt x="726274" y="305478"/>
                    <a:pt x="740544" y="295002"/>
                  </a:cubicBezTo>
                  <a:lnTo>
                    <a:pt x="740904" y="295002"/>
                  </a:lnTo>
                  <a:cubicBezTo>
                    <a:pt x="750478" y="287958"/>
                    <a:pt x="760050" y="283623"/>
                    <a:pt x="769442" y="282178"/>
                  </a:cubicBezTo>
                  <a:close/>
                  <a:moveTo>
                    <a:pt x="811166" y="177057"/>
                  </a:moveTo>
                  <a:lnTo>
                    <a:pt x="844942" y="221490"/>
                  </a:lnTo>
                  <a:lnTo>
                    <a:pt x="870590" y="201983"/>
                  </a:lnTo>
                  <a:lnTo>
                    <a:pt x="888110" y="225102"/>
                  </a:lnTo>
                  <a:lnTo>
                    <a:pt x="862462" y="244609"/>
                  </a:lnTo>
                  <a:lnTo>
                    <a:pt x="930918" y="334558"/>
                  </a:lnTo>
                  <a:cubicBezTo>
                    <a:pt x="935070" y="339977"/>
                    <a:pt x="939586" y="343408"/>
                    <a:pt x="944282" y="344492"/>
                  </a:cubicBezTo>
                  <a:cubicBezTo>
                    <a:pt x="948980" y="345576"/>
                    <a:pt x="953676" y="344492"/>
                    <a:pt x="958372" y="340880"/>
                  </a:cubicBezTo>
                  <a:lnTo>
                    <a:pt x="969750" y="332210"/>
                  </a:lnTo>
                  <a:lnTo>
                    <a:pt x="987270" y="355329"/>
                  </a:lnTo>
                  <a:lnTo>
                    <a:pt x="972822" y="366347"/>
                  </a:lnTo>
                  <a:cubicBezTo>
                    <a:pt x="960540" y="375739"/>
                    <a:pt x="948798" y="379171"/>
                    <a:pt x="937962" y="376823"/>
                  </a:cubicBezTo>
                  <a:cubicBezTo>
                    <a:pt x="927124" y="374294"/>
                    <a:pt x="916468" y="366528"/>
                    <a:pt x="906354" y="353162"/>
                  </a:cubicBezTo>
                  <a:lnTo>
                    <a:pt x="837898" y="263394"/>
                  </a:lnTo>
                  <a:lnTo>
                    <a:pt x="822184" y="275314"/>
                  </a:lnTo>
                  <a:lnTo>
                    <a:pt x="804664" y="252195"/>
                  </a:lnTo>
                  <a:lnTo>
                    <a:pt x="820378" y="240274"/>
                  </a:lnTo>
                  <a:lnTo>
                    <a:pt x="786602" y="195842"/>
                  </a:lnTo>
                  <a:close/>
                  <a:moveTo>
                    <a:pt x="914302" y="167845"/>
                  </a:moveTo>
                  <a:lnTo>
                    <a:pt x="1032606" y="318663"/>
                  </a:lnTo>
                  <a:lnTo>
                    <a:pt x="1008402" y="337629"/>
                  </a:lnTo>
                  <a:lnTo>
                    <a:pt x="890098" y="186811"/>
                  </a:lnTo>
                  <a:close/>
                  <a:moveTo>
                    <a:pt x="1015990" y="128470"/>
                  </a:moveTo>
                  <a:cubicBezTo>
                    <a:pt x="1009850" y="127567"/>
                    <a:pt x="1003708" y="129554"/>
                    <a:pt x="997748" y="134431"/>
                  </a:cubicBezTo>
                  <a:lnTo>
                    <a:pt x="997386" y="134611"/>
                  </a:lnTo>
                  <a:cubicBezTo>
                    <a:pt x="991426" y="139488"/>
                    <a:pt x="988354" y="144907"/>
                    <a:pt x="987994" y="151228"/>
                  </a:cubicBezTo>
                  <a:cubicBezTo>
                    <a:pt x="987634" y="157550"/>
                    <a:pt x="989982" y="163691"/>
                    <a:pt x="995218" y="170013"/>
                  </a:cubicBezTo>
                  <a:lnTo>
                    <a:pt x="1049766" y="237023"/>
                  </a:lnTo>
                  <a:cubicBezTo>
                    <a:pt x="1055004" y="243525"/>
                    <a:pt x="1060784" y="247138"/>
                    <a:pt x="1067106" y="248041"/>
                  </a:cubicBezTo>
                  <a:cubicBezTo>
                    <a:pt x="1073428" y="248944"/>
                    <a:pt x="1079388" y="246957"/>
                    <a:pt x="1085348" y="242080"/>
                  </a:cubicBezTo>
                  <a:cubicBezTo>
                    <a:pt x="1091310" y="237204"/>
                    <a:pt x="1094378" y="231785"/>
                    <a:pt x="1094922" y="225463"/>
                  </a:cubicBezTo>
                  <a:cubicBezTo>
                    <a:pt x="1095282" y="219322"/>
                    <a:pt x="1092934" y="212820"/>
                    <a:pt x="1087516" y="206318"/>
                  </a:cubicBezTo>
                  <a:lnTo>
                    <a:pt x="1032970" y="139308"/>
                  </a:lnTo>
                  <a:cubicBezTo>
                    <a:pt x="1027910" y="132986"/>
                    <a:pt x="1022130" y="129373"/>
                    <a:pt x="1015990" y="128470"/>
                  </a:cubicBezTo>
                  <a:close/>
                  <a:moveTo>
                    <a:pt x="870952" y="112395"/>
                  </a:moveTo>
                  <a:lnTo>
                    <a:pt x="889916" y="136598"/>
                  </a:lnTo>
                  <a:lnTo>
                    <a:pt x="865714" y="155563"/>
                  </a:lnTo>
                  <a:lnTo>
                    <a:pt x="846750" y="131360"/>
                  </a:lnTo>
                  <a:close/>
                  <a:moveTo>
                    <a:pt x="1006056" y="97945"/>
                  </a:moveTo>
                  <a:cubicBezTo>
                    <a:pt x="1015086" y="95959"/>
                    <a:pt x="1023938" y="96862"/>
                    <a:pt x="1032426" y="100655"/>
                  </a:cubicBezTo>
                  <a:cubicBezTo>
                    <a:pt x="1040916" y="104448"/>
                    <a:pt x="1048864" y="110589"/>
                    <a:pt x="1056088" y="119620"/>
                  </a:cubicBezTo>
                  <a:lnTo>
                    <a:pt x="1111538" y="187714"/>
                  </a:lnTo>
                  <a:cubicBezTo>
                    <a:pt x="1118764" y="196745"/>
                    <a:pt x="1123458" y="205776"/>
                    <a:pt x="1125446" y="214807"/>
                  </a:cubicBezTo>
                  <a:cubicBezTo>
                    <a:pt x="1127434" y="224018"/>
                    <a:pt x="1126530" y="232688"/>
                    <a:pt x="1122918" y="241358"/>
                  </a:cubicBezTo>
                  <a:cubicBezTo>
                    <a:pt x="1119306" y="250028"/>
                    <a:pt x="1112984" y="257794"/>
                    <a:pt x="1103954" y="265200"/>
                  </a:cubicBezTo>
                  <a:cubicBezTo>
                    <a:pt x="1094922" y="272425"/>
                    <a:pt x="1085890" y="277121"/>
                    <a:pt x="1076678" y="278927"/>
                  </a:cubicBezTo>
                  <a:cubicBezTo>
                    <a:pt x="1067466" y="280733"/>
                    <a:pt x="1058618" y="279830"/>
                    <a:pt x="1049946" y="276037"/>
                  </a:cubicBezTo>
                  <a:cubicBezTo>
                    <a:pt x="1041278" y="272244"/>
                    <a:pt x="1033150" y="265922"/>
                    <a:pt x="1025924" y="256891"/>
                  </a:cubicBezTo>
                  <a:lnTo>
                    <a:pt x="970654" y="189159"/>
                  </a:lnTo>
                  <a:cubicBezTo>
                    <a:pt x="963430" y="180128"/>
                    <a:pt x="958734" y="171097"/>
                    <a:pt x="956926" y="162066"/>
                  </a:cubicBezTo>
                  <a:cubicBezTo>
                    <a:pt x="955122" y="153035"/>
                    <a:pt x="956024" y="144184"/>
                    <a:pt x="959818" y="135695"/>
                  </a:cubicBezTo>
                  <a:cubicBezTo>
                    <a:pt x="963610" y="127206"/>
                    <a:pt x="969930" y="119259"/>
                    <a:pt x="978782" y="112034"/>
                  </a:cubicBezTo>
                  <a:lnTo>
                    <a:pt x="978962" y="111853"/>
                  </a:lnTo>
                  <a:cubicBezTo>
                    <a:pt x="987994" y="104628"/>
                    <a:pt x="997026" y="99932"/>
                    <a:pt x="1006056" y="97945"/>
                  </a:cubicBezTo>
                  <a:close/>
                  <a:moveTo>
                    <a:pt x="1098714" y="11790"/>
                  </a:moveTo>
                  <a:lnTo>
                    <a:pt x="1098644" y="11905"/>
                  </a:lnTo>
                  <a:lnTo>
                    <a:pt x="1098534" y="11970"/>
                  </a:lnTo>
                  <a:close/>
                  <a:moveTo>
                    <a:pt x="1133394" y="591"/>
                  </a:moveTo>
                  <a:cubicBezTo>
                    <a:pt x="1145314" y="2759"/>
                    <a:pt x="1157234" y="10706"/>
                    <a:pt x="1169154" y="24614"/>
                  </a:cubicBezTo>
                  <a:lnTo>
                    <a:pt x="1260008" y="130457"/>
                  </a:lnTo>
                  <a:lnTo>
                    <a:pt x="1236526" y="150506"/>
                  </a:lnTo>
                  <a:lnTo>
                    <a:pt x="1149106" y="48636"/>
                  </a:lnTo>
                  <a:cubicBezTo>
                    <a:pt x="1142062" y="40508"/>
                    <a:pt x="1135198" y="35812"/>
                    <a:pt x="1128154" y="34728"/>
                  </a:cubicBezTo>
                  <a:cubicBezTo>
                    <a:pt x="1121290" y="33645"/>
                    <a:pt x="1114246" y="36173"/>
                    <a:pt x="1107022" y="42134"/>
                  </a:cubicBezTo>
                  <a:cubicBezTo>
                    <a:pt x="1099978" y="48094"/>
                    <a:pt x="1096546" y="54777"/>
                    <a:pt x="1096906" y="62183"/>
                  </a:cubicBezTo>
                  <a:cubicBezTo>
                    <a:pt x="1097088" y="69588"/>
                    <a:pt x="1101062" y="77535"/>
                    <a:pt x="1108466" y="86386"/>
                  </a:cubicBezTo>
                  <a:lnTo>
                    <a:pt x="1194442" y="186449"/>
                  </a:lnTo>
                  <a:lnTo>
                    <a:pt x="1170962" y="206498"/>
                  </a:lnTo>
                  <a:lnTo>
                    <a:pt x="1046154" y="60918"/>
                  </a:lnTo>
                  <a:lnTo>
                    <a:pt x="1069634" y="40869"/>
                  </a:lnTo>
                  <a:lnTo>
                    <a:pt x="1085710" y="59473"/>
                  </a:lnTo>
                  <a:lnTo>
                    <a:pt x="1083542" y="50984"/>
                  </a:lnTo>
                  <a:cubicBezTo>
                    <a:pt x="1082998" y="45566"/>
                    <a:pt x="1082998" y="40689"/>
                    <a:pt x="1084082" y="35993"/>
                  </a:cubicBezTo>
                  <a:lnTo>
                    <a:pt x="1098644" y="11905"/>
                  </a:lnTo>
                  <a:lnTo>
                    <a:pt x="1115758" y="1810"/>
                  </a:lnTo>
                  <a:cubicBezTo>
                    <a:pt x="1121560" y="-86"/>
                    <a:pt x="1127432" y="-493"/>
                    <a:pt x="1133394" y="591"/>
                  </a:cubicBezTo>
                  <a:close/>
                </a:path>
              </a:pathLst>
            </a:custGeom>
            <a:noFill/>
            <a:ln w="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grpSp>
      <p:sp>
        <p:nvSpPr>
          <p:cNvPr id="27" name="[T2O] TextBox 49">
            <a:extLst>
              <a:ext uri="{FF2B5EF4-FFF2-40B4-BE49-F238E27FC236}">
                <a16:creationId xmlns:a16="http://schemas.microsoft.com/office/drawing/2014/main" id="{FCD07F4E-AF89-D5EB-BECB-56442C416D72}"/>
              </a:ext>
            </a:extLst>
          </p:cNvPr>
          <p:cNvSpPr/>
          <p:nvPr/>
        </p:nvSpPr>
        <p:spPr>
          <a:xfrm>
            <a:off x="976121" y="3828721"/>
            <a:ext cx="1361859" cy="322685"/>
          </a:xfrm>
          <a:custGeom>
            <a:avLst/>
            <a:gdLst/>
            <a:ahLst/>
            <a:cxnLst/>
            <a:rect l="l" t="t" r="r" b="b"/>
            <a:pathLst>
              <a:path w="1499509" h="407212">
                <a:moveTo>
                  <a:pt x="621869" y="231321"/>
                </a:moveTo>
                <a:lnTo>
                  <a:pt x="765382" y="231321"/>
                </a:lnTo>
                <a:lnTo>
                  <a:pt x="765382" y="288671"/>
                </a:lnTo>
                <a:lnTo>
                  <a:pt x="621869" y="288671"/>
                </a:lnTo>
                <a:close/>
                <a:moveTo>
                  <a:pt x="483194" y="167111"/>
                </a:moveTo>
                <a:cubicBezTo>
                  <a:pt x="474230" y="167111"/>
                  <a:pt x="467279" y="170541"/>
                  <a:pt x="462340" y="177401"/>
                </a:cubicBezTo>
                <a:cubicBezTo>
                  <a:pt x="457400" y="184261"/>
                  <a:pt x="454931" y="193910"/>
                  <a:pt x="454931" y="206350"/>
                </a:cubicBezTo>
                <a:lnTo>
                  <a:pt x="454931" y="236260"/>
                </a:lnTo>
                <a:lnTo>
                  <a:pt x="512555" y="236260"/>
                </a:lnTo>
                <a:lnTo>
                  <a:pt x="512555" y="203880"/>
                </a:lnTo>
                <a:cubicBezTo>
                  <a:pt x="512555" y="192173"/>
                  <a:pt x="509994" y="183117"/>
                  <a:pt x="504872" y="176715"/>
                </a:cubicBezTo>
                <a:cubicBezTo>
                  <a:pt x="499750" y="170312"/>
                  <a:pt x="492524" y="167111"/>
                  <a:pt x="483194" y="167111"/>
                </a:cubicBezTo>
                <a:close/>
                <a:moveTo>
                  <a:pt x="483194" y="113328"/>
                </a:moveTo>
                <a:cubicBezTo>
                  <a:pt x="501488" y="113328"/>
                  <a:pt x="517174" y="116895"/>
                  <a:pt x="530254" y="124029"/>
                </a:cubicBezTo>
                <a:cubicBezTo>
                  <a:pt x="543334" y="131164"/>
                  <a:pt x="553304" y="141545"/>
                  <a:pt x="560164" y="155174"/>
                </a:cubicBezTo>
                <a:cubicBezTo>
                  <a:pt x="567024" y="168803"/>
                  <a:pt x="570454" y="185313"/>
                  <a:pt x="570454" y="204704"/>
                </a:cubicBezTo>
                <a:lnTo>
                  <a:pt x="570454" y="282634"/>
                </a:lnTo>
                <a:lnTo>
                  <a:pt x="454931" y="282634"/>
                </a:lnTo>
                <a:lnTo>
                  <a:pt x="454931" y="318032"/>
                </a:lnTo>
                <a:cubicBezTo>
                  <a:pt x="454931" y="328825"/>
                  <a:pt x="457583" y="337240"/>
                  <a:pt x="462888" y="343277"/>
                </a:cubicBezTo>
                <a:cubicBezTo>
                  <a:pt x="468193" y="349313"/>
                  <a:pt x="475694" y="352332"/>
                  <a:pt x="485389" y="352332"/>
                </a:cubicBezTo>
                <a:cubicBezTo>
                  <a:pt x="494353" y="352332"/>
                  <a:pt x="501259" y="349999"/>
                  <a:pt x="506107" y="345335"/>
                </a:cubicBezTo>
                <a:cubicBezTo>
                  <a:pt x="510954" y="340670"/>
                  <a:pt x="513378" y="334130"/>
                  <a:pt x="513378" y="325715"/>
                </a:cubicBezTo>
                <a:lnTo>
                  <a:pt x="513378" y="319678"/>
                </a:lnTo>
                <a:lnTo>
                  <a:pt x="571277" y="319952"/>
                </a:lnTo>
                <a:lnTo>
                  <a:pt x="571277" y="324892"/>
                </a:lnTo>
                <a:cubicBezTo>
                  <a:pt x="571277" y="351051"/>
                  <a:pt x="563777" y="371311"/>
                  <a:pt x="548776" y="385672"/>
                </a:cubicBezTo>
                <a:cubicBezTo>
                  <a:pt x="533776" y="400032"/>
                  <a:pt x="512647" y="407212"/>
                  <a:pt x="485389" y="407212"/>
                </a:cubicBezTo>
                <a:cubicBezTo>
                  <a:pt x="466730" y="407212"/>
                  <a:pt x="450815" y="403645"/>
                  <a:pt x="437643" y="396511"/>
                </a:cubicBezTo>
                <a:cubicBezTo>
                  <a:pt x="424472" y="389376"/>
                  <a:pt x="414411" y="378995"/>
                  <a:pt x="407459" y="365366"/>
                </a:cubicBezTo>
                <a:cubicBezTo>
                  <a:pt x="400508" y="351737"/>
                  <a:pt x="397032" y="335319"/>
                  <a:pt x="397032" y="316111"/>
                </a:cubicBezTo>
                <a:lnTo>
                  <a:pt x="397032" y="209643"/>
                </a:lnTo>
                <a:cubicBezTo>
                  <a:pt x="397032" y="189337"/>
                  <a:pt x="400416" y="171958"/>
                  <a:pt x="407185" y="157506"/>
                </a:cubicBezTo>
                <a:cubicBezTo>
                  <a:pt x="413953" y="143055"/>
                  <a:pt x="423786" y="132079"/>
                  <a:pt x="436683" y="124578"/>
                </a:cubicBezTo>
                <a:cubicBezTo>
                  <a:pt x="449580" y="117078"/>
                  <a:pt x="465084" y="113328"/>
                  <a:pt x="483194" y="113328"/>
                </a:cubicBezTo>
                <a:close/>
                <a:moveTo>
                  <a:pt x="364704" y="113328"/>
                </a:moveTo>
                <a:lnTo>
                  <a:pt x="364704" y="175343"/>
                </a:lnTo>
                <a:cubicBezTo>
                  <a:pt x="362874" y="175343"/>
                  <a:pt x="360862" y="175343"/>
                  <a:pt x="358667" y="175343"/>
                </a:cubicBezTo>
                <a:cubicBezTo>
                  <a:pt x="356472" y="175343"/>
                  <a:pt x="353911" y="175343"/>
                  <a:pt x="350984" y="175343"/>
                </a:cubicBezTo>
                <a:cubicBezTo>
                  <a:pt x="332324" y="175343"/>
                  <a:pt x="317781" y="180328"/>
                  <a:pt x="307354" y="190297"/>
                </a:cubicBezTo>
                <a:cubicBezTo>
                  <a:pt x="296926" y="200267"/>
                  <a:pt x="291621" y="213942"/>
                  <a:pt x="291438" y="231321"/>
                </a:cubicBezTo>
                <a:lnTo>
                  <a:pt x="291438" y="403096"/>
                </a:lnTo>
                <a:lnTo>
                  <a:pt x="231344" y="403096"/>
                </a:lnTo>
                <a:lnTo>
                  <a:pt x="231344" y="118267"/>
                </a:lnTo>
                <a:lnTo>
                  <a:pt x="291438" y="118267"/>
                </a:lnTo>
                <a:lnTo>
                  <a:pt x="291438" y="159132"/>
                </a:lnTo>
                <a:lnTo>
                  <a:pt x="300699" y="144987"/>
                </a:lnTo>
                <a:cubicBezTo>
                  <a:pt x="306325" y="138287"/>
                  <a:pt x="312567" y="132536"/>
                  <a:pt x="319427" y="127734"/>
                </a:cubicBezTo>
                <a:cubicBezTo>
                  <a:pt x="333148" y="118130"/>
                  <a:pt x="348240" y="113328"/>
                  <a:pt x="364704" y="113328"/>
                </a:cubicBezTo>
                <a:close/>
                <a:moveTo>
                  <a:pt x="60094" y="61466"/>
                </a:moveTo>
                <a:lnTo>
                  <a:pt x="60094" y="190983"/>
                </a:lnTo>
                <a:lnTo>
                  <a:pt x="103176" y="190983"/>
                </a:lnTo>
                <a:cubicBezTo>
                  <a:pt x="109578" y="190983"/>
                  <a:pt x="115066" y="189520"/>
                  <a:pt x="119640" y="186593"/>
                </a:cubicBezTo>
                <a:cubicBezTo>
                  <a:pt x="124213" y="183666"/>
                  <a:pt x="127734" y="179413"/>
                  <a:pt x="130204" y="173833"/>
                </a:cubicBezTo>
                <a:cubicBezTo>
                  <a:pt x="132674" y="168254"/>
                  <a:pt x="133909" y="161623"/>
                  <a:pt x="133909" y="153939"/>
                </a:cubicBezTo>
                <a:lnTo>
                  <a:pt x="133909" y="99882"/>
                </a:lnTo>
                <a:cubicBezTo>
                  <a:pt x="133909" y="91833"/>
                  <a:pt x="132719" y="84927"/>
                  <a:pt x="130341" y="79165"/>
                </a:cubicBezTo>
                <a:cubicBezTo>
                  <a:pt x="127963" y="73402"/>
                  <a:pt x="124442" y="69012"/>
                  <a:pt x="119777" y="65993"/>
                </a:cubicBezTo>
                <a:cubicBezTo>
                  <a:pt x="115112" y="62975"/>
                  <a:pt x="109578" y="61466"/>
                  <a:pt x="103176" y="61466"/>
                </a:cubicBezTo>
                <a:close/>
                <a:moveTo>
                  <a:pt x="1054145" y="58173"/>
                </a:moveTo>
                <a:cubicBezTo>
                  <a:pt x="1044084" y="58173"/>
                  <a:pt x="1036309" y="61191"/>
                  <a:pt x="1030821" y="67228"/>
                </a:cubicBezTo>
                <a:cubicBezTo>
                  <a:pt x="1025333" y="73265"/>
                  <a:pt x="1022589" y="81955"/>
                  <a:pt x="1022589" y="93296"/>
                </a:cubicBezTo>
                <a:lnTo>
                  <a:pt x="1022589" y="149000"/>
                </a:lnTo>
                <a:cubicBezTo>
                  <a:pt x="1022589" y="159793"/>
                  <a:pt x="1025379" y="168162"/>
                  <a:pt x="1030958" y="174108"/>
                </a:cubicBezTo>
                <a:cubicBezTo>
                  <a:pt x="1036538" y="180053"/>
                  <a:pt x="1044267" y="183026"/>
                  <a:pt x="1054145" y="183026"/>
                </a:cubicBezTo>
                <a:cubicBezTo>
                  <a:pt x="1064024" y="183026"/>
                  <a:pt x="1071707" y="180007"/>
                  <a:pt x="1077195" y="173971"/>
                </a:cubicBezTo>
                <a:cubicBezTo>
                  <a:pt x="1082683" y="167934"/>
                  <a:pt x="1085427" y="159519"/>
                  <a:pt x="1085427" y="148726"/>
                </a:cubicBezTo>
                <a:lnTo>
                  <a:pt x="1085427" y="93296"/>
                </a:lnTo>
                <a:cubicBezTo>
                  <a:pt x="1085427" y="81955"/>
                  <a:pt x="1082729" y="73265"/>
                  <a:pt x="1077332" y="67228"/>
                </a:cubicBezTo>
                <a:cubicBezTo>
                  <a:pt x="1071936" y="61191"/>
                  <a:pt x="1064207" y="58173"/>
                  <a:pt x="1054145" y="58173"/>
                </a:cubicBezTo>
                <a:close/>
                <a:moveTo>
                  <a:pt x="1436396" y="4116"/>
                </a:moveTo>
                <a:lnTo>
                  <a:pt x="1499509" y="4116"/>
                </a:lnTo>
                <a:lnTo>
                  <a:pt x="1499509" y="403096"/>
                </a:lnTo>
                <a:lnTo>
                  <a:pt x="1439415" y="403096"/>
                </a:lnTo>
                <a:lnTo>
                  <a:pt x="1439415" y="69972"/>
                </a:lnTo>
                <a:lnTo>
                  <a:pt x="1383711" y="100431"/>
                </a:lnTo>
                <a:lnTo>
                  <a:pt x="1383711" y="36770"/>
                </a:lnTo>
                <a:close/>
                <a:moveTo>
                  <a:pt x="1179649" y="4116"/>
                </a:moveTo>
                <a:lnTo>
                  <a:pt x="1358559" y="4116"/>
                </a:lnTo>
                <a:lnTo>
                  <a:pt x="1358559" y="52685"/>
                </a:lnTo>
                <a:lnTo>
                  <a:pt x="1278434" y="403096"/>
                </a:lnTo>
                <a:lnTo>
                  <a:pt x="1217791" y="403096"/>
                </a:lnTo>
                <a:lnTo>
                  <a:pt x="1297368" y="58996"/>
                </a:lnTo>
                <a:lnTo>
                  <a:pt x="1238097" y="58996"/>
                </a:lnTo>
                <a:lnTo>
                  <a:pt x="1238097" y="106193"/>
                </a:lnTo>
                <a:lnTo>
                  <a:pt x="1179649" y="106193"/>
                </a:lnTo>
                <a:close/>
                <a:moveTo>
                  <a:pt x="855371" y="4116"/>
                </a:moveTo>
                <a:lnTo>
                  <a:pt x="918484" y="4116"/>
                </a:lnTo>
                <a:lnTo>
                  <a:pt x="918484" y="403096"/>
                </a:lnTo>
                <a:lnTo>
                  <a:pt x="858390" y="403096"/>
                </a:lnTo>
                <a:lnTo>
                  <a:pt x="858390" y="69972"/>
                </a:lnTo>
                <a:lnTo>
                  <a:pt x="802686" y="100431"/>
                </a:lnTo>
                <a:lnTo>
                  <a:pt x="802686" y="36770"/>
                </a:lnTo>
                <a:close/>
                <a:moveTo>
                  <a:pt x="0" y="4116"/>
                </a:moveTo>
                <a:lnTo>
                  <a:pt x="30185" y="4116"/>
                </a:lnTo>
                <a:lnTo>
                  <a:pt x="60094" y="4116"/>
                </a:lnTo>
                <a:lnTo>
                  <a:pt x="103724" y="4116"/>
                </a:lnTo>
                <a:cubicBezTo>
                  <a:pt x="122932" y="4116"/>
                  <a:pt x="139397" y="7637"/>
                  <a:pt x="153117" y="14680"/>
                </a:cubicBezTo>
                <a:cubicBezTo>
                  <a:pt x="166837" y="21723"/>
                  <a:pt x="177264" y="32013"/>
                  <a:pt x="184398" y="45551"/>
                </a:cubicBezTo>
                <a:cubicBezTo>
                  <a:pt x="191533" y="59088"/>
                  <a:pt x="195100" y="75369"/>
                  <a:pt x="195100" y="94394"/>
                </a:cubicBezTo>
                <a:lnTo>
                  <a:pt x="195100" y="159702"/>
                </a:lnTo>
                <a:cubicBezTo>
                  <a:pt x="195100" y="178361"/>
                  <a:pt x="191487" y="194322"/>
                  <a:pt x="184261" y="207585"/>
                </a:cubicBezTo>
                <a:cubicBezTo>
                  <a:pt x="177035" y="220848"/>
                  <a:pt x="166562" y="230955"/>
                  <a:pt x="152842" y="237906"/>
                </a:cubicBezTo>
                <a:cubicBezTo>
                  <a:pt x="139122" y="244858"/>
                  <a:pt x="122750" y="248333"/>
                  <a:pt x="103724" y="248333"/>
                </a:cubicBezTo>
                <a:lnTo>
                  <a:pt x="60094" y="248333"/>
                </a:lnTo>
                <a:lnTo>
                  <a:pt x="60094" y="403096"/>
                </a:lnTo>
                <a:lnTo>
                  <a:pt x="0" y="403096"/>
                </a:lnTo>
                <a:close/>
                <a:moveTo>
                  <a:pt x="1054145" y="0"/>
                </a:moveTo>
                <a:cubicBezTo>
                  <a:pt x="1073353" y="0"/>
                  <a:pt x="1089726" y="3704"/>
                  <a:pt x="1103263" y="11113"/>
                </a:cubicBezTo>
                <a:cubicBezTo>
                  <a:pt x="1116800" y="18522"/>
                  <a:pt x="1127136" y="29361"/>
                  <a:pt x="1134271" y="43630"/>
                </a:cubicBezTo>
                <a:cubicBezTo>
                  <a:pt x="1141405" y="57899"/>
                  <a:pt x="1144972" y="75094"/>
                  <a:pt x="1144972" y="95217"/>
                </a:cubicBezTo>
                <a:lnTo>
                  <a:pt x="1144972" y="147354"/>
                </a:lnTo>
                <a:cubicBezTo>
                  <a:pt x="1144972" y="163635"/>
                  <a:pt x="1143280" y="178041"/>
                  <a:pt x="1139896" y="190572"/>
                </a:cubicBezTo>
                <a:cubicBezTo>
                  <a:pt x="1136512" y="203103"/>
                  <a:pt x="1131161" y="218241"/>
                  <a:pt x="1123843" y="235985"/>
                </a:cubicBezTo>
                <a:cubicBezTo>
                  <a:pt x="1123112" y="238181"/>
                  <a:pt x="1122334" y="240284"/>
                  <a:pt x="1121511" y="242297"/>
                </a:cubicBezTo>
                <a:cubicBezTo>
                  <a:pt x="1120688" y="244309"/>
                  <a:pt x="1119910" y="246321"/>
                  <a:pt x="1119179" y="248333"/>
                </a:cubicBezTo>
                <a:lnTo>
                  <a:pt x="1058810" y="403096"/>
                </a:lnTo>
                <a:lnTo>
                  <a:pt x="994326" y="403096"/>
                </a:lnTo>
                <a:lnTo>
                  <a:pt x="1059560" y="237730"/>
                </a:lnTo>
                <a:lnTo>
                  <a:pt x="1055552" y="239415"/>
                </a:lnTo>
                <a:cubicBezTo>
                  <a:pt x="1051230" y="240605"/>
                  <a:pt x="1046828" y="241199"/>
                  <a:pt x="1042346" y="241199"/>
                </a:cubicBezTo>
                <a:cubicBezTo>
                  <a:pt x="1025699" y="241199"/>
                  <a:pt x="1011476" y="237769"/>
                  <a:pt x="999677" y="230909"/>
                </a:cubicBezTo>
                <a:cubicBezTo>
                  <a:pt x="987877" y="224049"/>
                  <a:pt x="978868" y="214125"/>
                  <a:pt x="972648" y="201136"/>
                </a:cubicBezTo>
                <a:cubicBezTo>
                  <a:pt x="966428" y="188148"/>
                  <a:pt x="963318" y="172507"/>
                  <a:pt x="963318" y="154214"/>
                </a:cubicBezTo>
                <a:lnTo>
                  <a:pt x="963318" y="96040"/>
                </a:lnTo>
                <a:cubicBezTo>
                  <a:pt x="963318" y="75918"/>
                  <a:pt x="966886" y="58676"/>
                  <a:pt x="974020" y="44316"/>
                </a:cubicBezTo>
                <a:cubicBezTo>
                  <a:pt x="981154" y="29955"/>
                  <a:pt x="991536" y="18979"/>
                  <a:pt x="1005165" y="11387"/>
                </a:cubicBezTo>
                <a:cubicBezTo>
                  <a:pt x="1018793" y="3796"/>
                  <a:pt x="1035120" y="0"/>
                  <a:pt x="1054145" y="0"/>
                </a:cubicBezTo>
                <a:close/>
              </a:path>
            </a:pathLst>
          </a:custGeom>
          <a:solidFill>
            <a:schemeClr val="bg1">
              <a:lumMod val="50000"/>
            </a:schemeClr>
          </a:solidFill>
          <a:ln w="12700" cap="flat" cmpd="sng" algn="ctr">
            <a:noFill/>
            <a:prstDash val="solid"/>
            <a:miter lim="800000"/>
          </a:ln>
          <a:effectLst/>
          <a:scene3d>
            <a:camera prst="perspectiveHeroicExtremeLeftFacing">
              <a:rot lat="1115750" lon="2969295" rev="21556631"/>
            </a:camera>
            <a:lightRig rig="threePt" dir="t"/>
          </a:scene3d>
          <a:sp3d>
            <a:extrusionClr>
              <a:schemeClr val="tx1"/>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2">
            <a:extLst>
              <a:ext uri="{FF2B5EF4-FFF2-40B4-BE49-F238E27FC236}">
                <a16:creationId xmlns:a16="http://schemas.microsoft.com/office/drawing/2014/main" id="{DEB7058D-69B3-DD35-85E3-FC1616A23DF3}"/>
              </a:ext>
            </a:extLst>
          </p:cNvPr>
          <p:cNvSpPr/>
          <p:nvPr/>
        </p:nvSpPr>
        <p:spPr>
          <a:xfrm rot="21375277">
            <a:off x="1255357" y="2587259"/>
            <a:ext cx="7433634" cy="1982932"/>
          </a:xfrm>
          <a:custGeom>
            <a:avLst/>
            <a:gdLst>
              <a:gd name="connsiteX0" fmla="*/ 15097036 w 15722442"/>
              <a:gd name="connsiteY0" fmla="*/ 0 h 6747938"/>
              <a:gd name="connsiteX1" fmla="*/ 15288135 w 15722442"/>
              <a:gd name="connsiteY1" fmla="*/ 0 h 6747938"/>
              <a:gd name="connsiteX2" fmla="*/ 15392487 w 15722442"/>
              <a:gd name="connsiteY2" fmla="*/ 192254 h 6747938"/>
              <a:gd name="connsiteX3" fmla="*/ 15722442 w 15722442"/>
              <a:gd name="connsiteY3" fmla="*/ 1601229 h 6747938"/>
              <a:gd name="connsiteX4" fmla="*/ 7024681 w 15722442"/>
              <a:gd name="connsiteY4" fmla="*/ 6747938 h 6747938"/>
              <a:gd name="connsiteX5" fmla="*/ 54856 w 15722442"/>
              <a:gd name="connsiteY5" fmla="*/ 4680587 h 6747938"/>
              <a:gd name="connsiteX6" fmla="*/ 0 w 15722442"/>
              <a:gd name="connsiteY6" fmla="*/ 4634942 h 6747938"/>
              <a:gd name="connsiteX7" fmla="*/ 285947 w 15722442"/>
              <a:gd name="connsiteY7" fmla="*/ 4810141 h 6747938"/>
              <a:gd name="connsiteX8" fmla="*/ 6515932 w 15722442"/>
              <a:gd name="connsiteY8" fmla="*/ 6317577 h 6747938"/>
              <a:gd name="connsiteX9" fmla="*/ 15326460 w 15722442"/>
              <a:gd name="connsiteY9" fmla="*/ 1170868 h 6747938"/>
              <a:gd name="connsiteX10" fmla="*/ 15100849 w 15722442"/>
              <a:gd name="connsiteY10" fmla="*/ 8550 h 674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22442" h="6747938">
                <a:moveTo>
                  <a:pt x="15097036" y="0"/>
                </a:moveTo>
                <a:lnTo>
                  <a:pt x="15288135" y="0"/>
                </a:lnTo>
                <a:lnTo>
                  <a:pt x="15392487" y="192254"/>
                </a:lnTo>
                <a:cubicBezTo>
                  <a:pt x="15607406" y="640036"/>
                  <a:pt x="15722442" y="1112683"/>
                  <a:pt x="15722442" y="1601229"/>
                </a:cubicBezTo>
                <a:cubicBezTo>
                  <a:pt x="15722442" y="4443678"/>
                  <a:pt x="11828322" y="6747938"/>
                  <a:pt x="7024681" y="6747938"/>
                </a:cubicBezTo>
                <a:cubicBezTo>
                  <a:pt x="4172518" y="6747938"/>
                  <a:pt x="1640997" y="5935597"/>
                  <a:pt x="54856" y="4680587"/>
                </a:cubicBezTo>
                <a:lnTo>
                  <a:pt x="0" y="4634942"/>
                </a:lnTo>
                <a:lnTo>
                  <a:pt x="285947" y="4810141"/>
                </a:lnTo>
                <a:cubicBezTo>
                  <a:pt x="1880339" y="5741512"/>
                  <a:pt x="4082972" y="6317577"/>
                  <a:pt x="6515932" y="6317577"/>
                </a:cubicBezTo>
                <a:cubicBezTo>
                  <a:pt x="11381852" y="6317577"/>
                  <a:pt x="15326460" y="4013317"/>
                  <a:pt x="15326460" y="1170868"/>
                </a:cubicBezTo>
                <a:cubicBezTo>
                  <a:pt x="15326460" y="771149"/>
                  <a:pt x="15248454" y="382072"/>
                  <a:pt x="15100849" y="8550"/>
                </a:cubicBezTo>
                <a:close/>
              </a:path>
            </a:pathLst>
          </a:custGeom>
          <a:gradFill flip="none" rotWithShape="1">
            <a:gsLst>
              <a:gs pos="20000">
                <a:schemeClr val="bg1">
                  <a:lumMod val="85000"/>
                </a:schemeClr>
              </a:gs>
              <a:gs pos="3000">
                <a:schemeClr val="bg1"/>
              </a:gs>
              <a:gs pos="11000">
                <a:schemeClr val="bg1">
                  <a:lumMod val="85000"/>
                </a:schemeClr>
              </a:gs>
              <a:gs pos="91000">
                <a:schemeClr val="bg1"/>
              </a:gs>
              <a:gs pos="75000">
                <a:schemeClr val="bg1">
                  <a:lumMod val="85000"/>
                </a:schemeClr>
              </a:gs>
            </a:gsLst>
            <a:lin ang="10800000" scaled="1"/>
            <a:tileRect/>
          </a:gra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T2O] TextBox 54">
            <a:extLst>
              <a:ext uri="{FF2B5EF4-FFF2-40B4-BE49-F238E27FC236}">
                <a16:creationId xmlns:a16="http://schemas.microsoft.com/office/drawing/2014/main" id="{15EDA66E-CF9E-BEA6-6D24-6B9BD3ED1CC8}"/>
              </a:ext>
            </a:extLst>
          </p:cNvPr>
          <p:cNvSpPr/>
          <p:nvPr/>
        </p:nvSpPr>
        <p:spPr>
          <a:xfrm>
            <a:off x="2452922" y="4133785"/>
            <a:ext cx="1368915" cy="332071"/>
          </a:xfrm>
          <a:custGeom>
            <a:avLst/>
            <a:gdLst/>
            <a:ahLst/>
            <a:cxnLst/>
            <a:rect l="l" t="t" r="r" b="b"/>
            <a:pathLst>
              <a:path w="1189295" h="293782">
                <a:moveTo>
                  <a:pt x="547399" y="168590"/>
                </a:moveTo>
                <a:lnTo>
                  <a:pt x="651993" y="168590"/>
                </a:lnTo>
                <a:lnTo>
                  <a:pt x="651993" y="210387"/>
                </a:lnTo>
                <a:lnTo>
                  <a:pt x="547399" y="210387"/>
                </a:lnTo>
                <a:close/>
                <a:moveTo>
                  <a:pt x="1015170" y="42397"/>
                </a:moveTo>
                <a:cubicBezTo>
                  <a:pt x="1007837" y="42397"/>
                  <a:pt x="1002171" y="44597"/>
                  <a:pt x="998171" y="48997"/>
                </a:cubicBezTo>
                <a:cubicBezTo>
                  <a:pt x="994172" y="53397"/>
                  <a:pt x="992172" y="59730"/>
                  <a:pt x="992172" y="67996"/>
                </a:cubicBezTo>
                <a:lnTo>
                  <a:pt x="992172" y="108593"/>
                </a:lnTo>
                <a:cubicBezTo>
                  <a:pt x="992172" y="116460"/>
                  <a:pt x="994205" y="122559"/>
                  <a:pt x="998271" y="126892"/>
                </a:cubicBezTo>
                <a:cubicBezTo>
                  <a:pt x="1002338" y="131225"/>
                  <a:pt x="1007971" y="133392"/>
                  <a:pt x="1015170" y="133392"/>
                </a:cubicBezTo>
                <a:cubicBezTo>
                  <a:pt x="1022370" y="133392"/>
                  <a:pt x="1027969" y="131192"/>
                  <a:pt x="1031969" y="126792"/>
                </a:cubicBezTo>
                <a:cubicBezTo>
                  <a:pt x="1035969" y="122393"/>
                  <a:pt x="1037969" y="116260"/>
                  <a:pt x="1037969" y="108393"/>
                </a:cubicBezTo>
                <a:lnTo>
                  <a:pt x="1037969" y="67996"/>
                </a:lnTo>
                <a:cubicBezTo>
                  <a:pt x="1037969" y="59730"/>
                  <a:pt x="1036002" y="53397"/>
                  <a:pt x="1032069" y="48997"/>
                </a:cubicBezTo>
                <a:cubicBezTo>
                  <a:pt x="1028136" y="44597"/>
                  <a:pt x="1022503" y="42397"/>
                  <a:pt x="1015170" y="42397"/>
                </a:cubicBezTo>
                <a:close/>
                <a:moveTo>
                  <a:pt x="862770" y="42397"/>
                </a:moveTo>
                <a:cubicBezTo>
                  <a:pt x="855437" y="42397"/>
                  <a:pt x="849771" y="44597"/>
                  <a:pt x="845771" y="48997"/>
                </a:cubicBezTo>
                <a:cubicBezTo>
                  <a:pt x="841772" y="53397"/>
                  <a:pt x="839772" y="59730"/>
                  <a:pt x="839772" y="67996"/>
                </a:cubicBezTo>
                <a:lnTo>
                  <a:pt x="839772" y="108593"/>
                </a:lnTo>
                <a:cubicBezTo>
                  <a:pt x="839772" y="116460"/>
                  <a:pt x="841805" y="122559"/>
                  <a:pt x="845871" y="126892"/>
                </a:cubicBezTo>
                <a:cubicBezTo>
                  <a:pt x="849938" y="131225"/>
                  <a:pt x="855571" y="133392"/>
                  <a:pt x="862770" y="133392"/>
                </a:cubicBezTo>
                <a:cubicBezTo>
                  <a:pt x="869970" y="133392"/>
                  <a:pt x="875570" y="131192"/>
                  <a:pt x="879569" y="126792"/>
                </a:cubicBezTo>
                <a:cubicBezTo>
                  <a:pt x="883569" y="122393"/>
                  <a:pt x="885569" y="116260"/>
                  <a:pt x="885569" y="108393"/>
                </a:cubicBezTo>
                <a:lnTo>
                  <a:pt x="885569" y="67996"/>
                </a:lnTo>
                <a:cubicBezTo>
                  <a:pt x="885569" y="59730"/>
                  <a:pt x="883602" y="53397"/>
                  <a:pt x="879669" y="48997"/>
                </a:cubicBezTo>
                <a:cubicBezTo>
                  <a:pt x="875736" y="44597"/>
                  <a:pt x="870103" y="42397"/>
                  <a:pt x="862770" y="42397"/>
                </a:cubicBezTo>
                <a:close/>
                <a:moveTo>
                  <a:pt x="186495" y="42397"/>
                </a:moveTo>
                <a:cubicBezTo>
                  <a:pt x="179162" y="42397"/>
                  <a:pt x="173496" y="44597"/>
                  <a:pt x="169496" y="48997"/>
                </a:cubicBezTo>
                <a:cubicBezTo>
                  <a:pt x="165497" y="53397"/>
                  <a:pt x="163497" y="59730"/>
                  <a:pt x="163497" y="67996"/>
                </a:cubicBezTo>
                <a:lnTo>
                  <a:pt x="163497" y="108593"/>
                </a:lnTo>
                <a:cubicBezTo>
                  <a:pt x="163497" y="116460"/>
                  <a:pt x="165530" y="122559"/>
                  <a:pt x="169596" y="126892"/>
                </a:cubicBezTo>
                <a:cubicBezTo>
                  <a:pt x="173663" y="131225"/>
                  <a:pt x="179296" y="133392"/>
                  <a:pt x="186495" y="133392"/>
                </a:cubicBezTo>
                <a:cubicBezTo>
                  <a:pt x="193695" y="133392"/>
                  <a:pt x="199295" y="131192"/>
                  <a:pt x="203294" y="126792"/>
                </a:cubicBezTo>
                <a:cubicBezTo>
                  <a:pt x="207294" y="122393"/>
                  <a:pt x="209294" y="116260"/>
                  <a:pt x="209294" y="108393"/>
                </a:cubicBezTo>
                <a:lnTo>
                  <a:pt x="209294" y="67996"/>
                </a:lnTo>
                <a:cubicBezTo>
                  <a:pt x="209294" y="59730"/>
                  <a:pt x="207327" y="53397"/>
                  <a:pt x="203394" y="48997"/>
                </a:cubicBezTo>
                <a:cubicBezTo>
                  <a:pt x="199461" y="44597"/>
                  <a:pt x="193828" y="42397"/>
                  <a:pt x="186495" y="42397"/>
                </a:cubicBezTo>
                <a:close/>
                <a:moveTo>
                  <a:pt x="1143297" y="3000"/>
                </a:moveTo>
                <a:lnTo>
                  <a:pt x="1189295" y="3000"/>
                </a:lnTo>
                <a:lnTo>
                  <a:pt x="1189295" y="293782"/>
                </a:lnTo>
                <a:lnTo>
                  <a:pt x="1145497" y="293782"/>
                </a:lnTo>
                <a:lnTo>
                  <a:pt x="1145497" y="50997"/>
                </a:lnTo>
                <a:lnTo>
                  <a:pt x="1104900" y="73196"/>
                </a:lnTo>
                <a:lnTo>
                  <a:pt x="1104900" y="26798"/>
                </a:lnTo>
                <a:close/>
                <a:moveTo>
                  <a:pt x="714672" y="3000"/>
                </a:moveTo>
                <a:lnTo>
                  <a:pt x="760670" y="3000"/>
                </a:lnTo>
                <a:lnTo>
                  <a:pt x="760670" y="293782"/>
                </a:lnTo>
                <a:lnTo>
                  <a:pt x="716872" y="293782"/>
                </a:lnTo>
                <a:lnTo>
                  <a:pt x="716872" y="50997"/>
                </a:lnTo>
                <a:lnTo>
                  <a:pt x="676275" y="73196"/>
                </a:lnTo>
                <a:lnTo>
                  <a:pt x="676275" y="26798"/>
                </a:lnTo>
                <a:close/>
                <a:moveTo>
                  <a:pt x="467022" y="3000"/>
                </a:moveTo>
                <a:lnTo>
                  <a:pt x="513020" y="3000"/>
                </a:lnTo>
                <a:lnTo>
                  <a:pt x="513020" y="293782"/>
                </a:lnTo>
                <a:lnTo>
                  <a:pt x="469222" y="293782"/>
                </a:lnTo>
                <a:lnTo>
                  <a:pt x="469222" y="50997"/>
                </a:lnTo>
                <a:lnTo>
                  <a:pt x="428625" y="73196"/>
                </a:lnTo>
                <a:lnTo>
                  <a:pt x="428625" y="26798"/>
                </a:lnTo>
                <a:close/>
                <a:moveTo>
                  <a:pt x="270700" y="3000"/>
                </a:moveTo>
                <a:lnTo>
                  <a:pt x="401092" y="3000"/>
                </a:lnTo>
                <a:lnTo>
                  <a:pt x="401092" y="38398"/>
                </a:lnTo>
                <a:lnTo>
                  <a:pt x="342695" y="293782"/>
                </a:lnTo>
                <a:lnTo>
                  <a:pt x="298498" y="293782"/>
                </a:lnTo>
                <a:lnTo>
                  <a:pt x="356494" y="42997"/>
                </a:lnTo>
                <a:lnTo>
                  <a:pt x="313297" y="42997"/>
                </a:lnTo>
                <a:lnTo>
                  <a:pt x="313297" y="77395"/>
                </a:lnTo>
                <a:lnTo>
                  <a:pt x="270700" y="77395"/>
                </a:lnTo>
                <a:close/>
                <a:moveTo>
                  <a:pt x="38397" y="3000"/>
                </a:moveTo>
                <a:lnTo>
                  <a:pt x="84395" y="3000"/>
                </a:lnTo>
                <a:lnTo>
                  <a:pt x="84395" y="293782"/>
                </a:lnTo>
                <a:lnTo>
                  <a:pt x="40597" y="293782"/>
                </a:lnTo>
                <a:lnTo>
                  <a:pt x="40597" y="50997"/>
                </a:lnTo>
                <a:lnTo>
                  <a:pt x="0" y="73196"/>
                </a:lnTo>
                <a:lnTo>
                  <a:pt x="0" y="26798"/>
                </a:lnTo>
                <a:close/>
                <a:moveTo>
                  <a:pt x="1015170" y="0"/>
                </a:moveTo>
                <a:cubicBezTo>
                  <a:pt x="1029169" y="0"/>
                  <a:pt x="1041102" y="2700"/>
                  <a:pt x="1050968" y="8100"/>
                </a:cubicBezTo>
                <a:cubicBezTo>
                  <a:pt x="1060834" y="13499"/>
                  <a:pt x="1068367" y="21399"/>
                  <a:pt x="1073567" y="31798"/>
                </a:cubicBezTo>
                <a:cubicBezTo>
                  <a:pt x="1078767" y="42197"/>
                  <a:pt x="1081366" y="54730"/>
                  <a:pt x="1081366" y="69396"/>
                </a:cubicBezTo>
                <a:lnTo>
                  <a:pt x="1081366" y="107394"/>
                </a:lnTo>
                <a:cubicBezTo>
                  <a:pt x="1081366" y="119259"/>
                  <a:pt x="1080133" y="129759"/>
                  <a:pt x="1077667" y="138892"/>
                </a:cubicBezTo>
                <a:cubicBezTo>
                  <a:pt x="1075200" y="148024"/>
                  <a:pt x="1071300" y="159057"/>
                  <a:pt x="1065967" y="171990"/>
                </a:cubicBezTo>
                <a:cubicBezTo>
                  <a:pt x="1065434" y="173589"/>
                  <a:pt x="1064867" y="175123"/>
                  <a:pt x="1064267" y="176589"/>
                </a:cubicBezTo>
                <a:cubicBezTo>
                  <a:pt x="1063667" y="178056"/>
                  <a:pt x="1063101" y="179522"/>
                  <a:pt x="1062567" y="180989"/>
                </a:cubicBezTo>
                <a:lnTo>
                  <a:pt x="1018570" y="293782"/>
                </a:lnTo>
                <a:lnTo>
                  <a:pt x="971573" y="293782"/>
                </a:lnTo>
                <a:lnTo>
                  <a:pt x="1019117" y="173261"/>
                </a:lnTo>
                <a:lnTo>
                  <a:pt x="1016195" y="174489"/>
                </a:lnTo>
                <a:cubicBezTo>
                  <a:pt x="1013046" y="175356"/>
                  <a:pt x="1009837" y="175789"/>
                  <a:pt x="1006571" y="175789"/>
                </a:cubicBezTo>
                <a:cubicBezTo>
                  <a:pt x="994438" y="175789"/>
                  <a:pt x="984072" y="173289"/>
                  <a:pt x="975473" y="168290"/>
                </a:cubicBezTo>
                <a:cubicBezTo>
                  <a:pt x="966873" y="163290"/>
                  <a:pt x="960307" y="156057"/>
                  <a:pt x="955774" y="146591"/>
                </a:cubicBezTo>
                <a:cubicBezTo>
                  <a:pt x="951241" y="137125"/>
                  <a:pt x="948974" y="125726"/>
                  <a:pt x="948974" y="112393"/>
                </a:cubicBezTo>
                <a:lnTo>
                  <a:pt x="948974" y="69996"/>
                </a:lnTo>
                <a:cubicBezTo>
                  <a:pt x="948974" y="55330"/>
                  <a:pt x="951574" y="42764"/>
                  <a:pt x="956774" y="32298"/>
                </a:cubicBezTo>
                <a:cubicBezTo>
                  <a:pt x="961974" y="21832"/>
                  <a:pt x="969540" y="13833"/>
                  <a:pt x="979473" y="8300"/>
                </a:cubicBezTo>
                <a:cubicBezTo>
                  <a:pt x="989405" y="2767"/>
                  <a:pt x="1001305" y="0"/>
                  <a:pt x="1015170" y="0"/>
                </a:cubicBezTo>
                <a:close/>
                <a:moveTo>
                  <a:pt x="862770" y="0"/>
                </a:moveTo>
                <a:cubicBezTo>
                  <a:pt x="876770" y="0"/>
                  <a:pt x="888702" y="2700"/>
                  <a:pt x="898568" y="8100"/>
                </a:cubicBezTo>
                <a:cubicBezTo>
                  <a:pt x="908434" y="13499"/>
                  <a:pt x="915967" y="21399"/>
                  <a:pt x="921167" y="31798"/>
                </a:cubicBezTo>
                <a:cubicBezTo>
                  <a:pt x="926367" y="42197"/>
                  <a:pt x="928966" y="54730"/>
                  <a:pt x="928966" y="69396"/>
                </a:cubicBezTo>
                <a:lnTo>
                  <a:pt x="928966" y="107394"/>
                </a:lnTo>
                <a:cubicBezTo>
                  <a:pt x="928966" y="119259"/>
                  <a:pt x="927733" y="129759"/>
                  <a:pt x="925267" y="138892"/>
                </a:cubicBezTo>
                <a:cubicBezTo>
                  <a:pt x="922800" y="148024"/>
                  <a:pt x="918900" y="159057"/>
                  <a:pt x="913567" y="171990"/>
                </a:cubicBezTo>
                <a:cubicBezTo>
                  <a:pt x="913034" y="173589"/>
                  <a:pt x="912467" y="175123"/>
                  <a:pt x="911867" y="176589"/>
                </a:cubicBezTo>
                <a:cubicBezTo>
                  <a:pt x="911267" y="178056"/>
                  <a:pt x="910701" y="179522"/>
                  <a:pt x="910167" y="180989"/>
                </a:cubicBezTo>
                <a:lnTo>
                  <a:pt x="866170" y="293782"/>
                </a:lnTo>
                <a:lnTo>
                  <a:pt x="819173" y="293782"/>
                </a:lnTo>
                <a:lnTo>
                  <a:pt x="866717" y="173261"/>
                </a:lnTo>
                <a:lnTo>
                  <a:pt x="863795" y="174489"/>
                </a:lnTo>
                <a:cubicBezTo>
                  <a:pt x="860646" y="175356"/>
                  <a:pt x="857437" y="175789"/>
                  <a:pt x="854171" y="175789"/>
                </a:cubicBezTo>
                <a:cubicBezTo>
                  <a:pt x="842038" y="175789"/>
                  <a:pt x="831672" y="173289"/>
                  <a:pt x="823073" y="168290"/>
                </a:cubicBezTo>
                <a:cubicBezTo>
                  <a:pt x="814473" y="163290"/>
                  <a:pt x="807907" y="156057"/>
                  <a:pt x="803374" y="146591"/>
                </a:cubicBezTo>
                <a:cubicBezTo>
                  <a:pt x="798841" y="137125"/>
                  <a:pt x="796574" y="125726"/>
                  <a:pt x="796574" y="112393"/>
                </a:cubicBezTo>
                <a:lnTo>
                  <a:pt x="796574" y="69996"/>
                </a:lnTo>
                <a:cubicBezTo>
                  <a:pt x="796574" y="55330"/>
                  <a:pt x="799174" y="42764"/>
                  <a:pt x="804374" y="32298"/>
                </a:cubicBezTo>
                <a:cubicBezTo>
                  <a:pt x="809574" y="21832"/>
                  <a:pt x="817140" y="13833"/>
                  <a:pt x="827073" y="8300"/>
                </a:cubicBezTo>
                <a:cubicBezTo>
                  <a:pt x="837005" y="2767"/>
                  <a:pt x="848905" y="0"/>
                  <a:pt x="862770" y="0"/>
                </a:cubicBezTo>
                <a:close/>
                <a:moveTo>
                  <a:pt x="186495" y="0"/>
                </a:moveTo>
                <a:cubicBezTo>
                  <a:pt x="200494" y="0"/>
                  <a:pt x="212427" y="2700"/>
                  <a:pt x="222293" y="8100"/>
                </a:cubicBezTo>
                <a:cubicBezTo>
                  <a:pt x="232159" y="13499"/>
                  <a:pt x="239692" y="21399"/>
                  <a:pt x="244892" y="31798"/>
                </a:cubicBezTo>
                <a:cubicBezTo>
                  <a:pt x="250092" y="42197"/>
                  <a:pt x="252691" y="54730"/>
                  <a:pt x="252691" y="69396"/>
                </a:cubicBezTo>
                <a:lnTo>
                  <a:pt x="252691" y="107394"/>
                </a:lnTo>
                <a:cubicBezTo>
                  <a:pt x="252691" y="119259"/>
                  <a:pt x="251458" y="129759"/>
                  <a:pt x="248992" y="138892"/>
                </a:cubicBezTo>
                <a:cubicBezTo>
                  <a:pt x="246525" y="148024"/>
                  <a:pt x="242625" y="159057"/>
                  <a:pt x="237292" y="171990"/>
                </a:cubicBezTo>
                <a:cubicBezTo>
                  <a:pt x="236759" y="173589"/>
                  <a:pt x="236192" y="175123"/>
                  <a:pt x="235592" y="176589"/>
                </a:cubicBezTo>
                <a:cubicBezTo>
                  <a:pt x="234992" y="178056"/>
                  <a:pt x="234426" y="179522"/>
                  <a:pt x="233892" y="180989"/>
                </a:cubicBezTo>
                <a:lnTo>
                  <a:pt x="189895" y="293782"/>
                </a:lnTo>
                <a:lnTo>
                  <a:pt x="142898" y="293782"/>
                </a:lnTo>
                <a:lnTo>
                  <a:pt x="190441" y="173261"/>
                </a:lnTo>
                <a:lnTo>
                  <a:pt x="187520" y="174489"/>
                </a:lnTo>
                <a:cubicBezTo>
                  <a:pt x="184370" y="175356"/>
                  <a:pt x="181162" y="175789"/>
                  <a:pt x="177896" y="175789"/>
                </a:cubicBezTo>
                <a:cubicBezTo>
                  <a:pt x="165763" y="175789"/>
                  <a:pt x="155397" y="173289"/>
                  <a:pt x="146798" y="168290"/>
                </a:cubicBezTo>
                <a:cubicBezTo>
                  <a:pt x="138198" y="163290"/>
                  <a:pt x="131632" y="156057"/>
                  <a:pt x="127099" y="146591"/>
                </a:cubicBezTo>
                <a:cubicBezTo>
                  <a:pt x="122566" y="137125"/>
                  <a:pt x="120299" y="125726"/>
                  <a:pt x="120299" y="112393"/>
                </a:cubicBezTo>
                <a:lnTo>
                  <a:pt x="120299" y="69996"/>
                </a:lnTo>
                <a:cubicBezTo>
                  <a:pt x="120299" y="55330"/>
                  <a:pt x="122899" y="42764"/>
                  <a:pt x="128099" y="32298"/>
                </a:cubicBezTo>
                <a:cubicBezTo>
                  <a:pt x="133299" y="21832"/>
                  <a:pt x="140865" y="13833"/>
                  <a:pt x="150798" y="8300"/>
                </a:cubicBezTo>
                <a:cubicBezTo>
                  <a:pt x="160730" y="2767"/>
                  <a:pt x="172629" y="0"/>
                  <a:pt x="186495" y="0"/>
                </a:cubicBezTo>
                <a:close/>
              </a:path>
            </a:pathLst>
          </a:custGeom>
          <a:solidFill>
            <a:schemeClr val="bg1">
              <a:lumMod val="50000"/>
            </a:schemeClr>
          </a:solidFill>
          <a:ln w="12700" cap="flat" cmpd="sng" algn="ctr">
            <a:noFill/>
            <a:prstDash val="solid"/>
            <a:miter lim="800000"/>
          </a:ln>
          <a:effectLst/>
          <a:scene3d>
            <a:camera prst="perspectiveHeroicExtremeLeftFacing">
              <a:rot lat="975483" lon="1400308" rev="0"/>
            </a:camera>
            <a:lightRig rig="threePt" dir="t"/>
          </a:scene3d>
          <a:sp3d>
            <a:extrusionClr>
              <a:sysClr val="windowText" lastClr="000000"/>
            </a:extrusion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T2O] TextBox 61">
            <a:extLst>
              <a:ext uri="{FF2B5EF4-FFF2-40B4-BE49-F238E27FC236}">
                <a16:creationId xmlns:a16="http://schemas.microsoft.com/office/drawing/2014/main" id="{36772288-6734-B96E-8F08-54A3392A5D46}"/>
              </a:ext>
            </a:extLst>
          </p:cNvPr>
          <p:cNvSpPr/>
          <p:nvPr/>
        </p:nvSpPr>
        <p:spPr>
          <a:xfrm>
            <a:off x="4214619" y="4142800"/>
            <a:ext cx="1543309" cy="369054"/>
          </a:xfrm>
          <a:custGeom>
            <a:avLst/>
            <a:gdLst/>
            <a:ahLst/>
            <a:cxnLst/>
            <a:rect l="l" t="t" r="r" b="b"/>
            <a:pathLst>
              <a:path w="1342290" h="296782">
                <a:moveTo>
                  <a:pt x="547399" y="168590"/>
                </a:moveTo>
                <a:lnTo>
                  <a:pt x="651993" y="168590"/>
                </a:lnTo>
                <a:lnTo>
                  <a:pt x="651993" y="210387"/>
                </a:lnTo>
                <a:lnTo>
                  <a:pt x="547399" y="210387"/>
                </a:lnTo>
                <a:close/>
                <a:moveTo>
                  <a:pt x="1087645" y="42397"/>
                </a:moveTo>
                <a:cubicBezTo>
                  <a:pt x="1080713" y="42397"/>
                  <a:pt x="1075280" y="44664"/>
                  <a:pt x="1071346" y="49197"/>
                </a:cubicBezTo>
                <a:cubicBezTo>
                  <a:pt x="1067413" y="53730"/>
                  <a:pt x="1065447" y="60063"/>
                  <a:pt x="1065447" y="68196"/>
                </a:cubicBezTo>
                <a:lnTo>
                  <a:pt x="1065447" y="228386"/>
                </a:lnTo>
                <a:cubicBezTo>
                  <a:pt x="1065447" y="236652"/>
                  <a:pt x="1067413" y="243052"/>
                  <a:pt x="1071346" y="247585"/>
                </a:cubicBezTo>
                <a:cubicBezTo>
                  <a:pt x="1075280" y="252118"/>
                  <a:pt x="1080713" y="254385"/>
                  <a:pt x="1087645" y="254385"/>
                </a:cubicBezTo>
                <a:cubicBezTo>
                  <a:pt x="1094712" y="254385"/>
                  <a:pt x="1100211" y="252118"/>
                  <a:pt x="1104144" y="247585"/>
                </a:cubicBezTo>
                <a:cubicBezTo>
                  <a:pt x="1108078" y="243052"/>
                  <a:pt x="1110044" y="236652"/>
                  <a:pt x="1110044" y="228386"/>
                </a:cubicBezTo>
                <a:lnTo>
                  <a:pt x="1110044" y="68196"/>
                </a:lnTo>
                <a:cubicBezTo>
                  <a:pt x="1110044" y="60063"/>
                  <a:pt x="1108078" y="53730"/>
                  <a:pt x="1104144" y="49197"/>
                </a:cubicBezTo>
                <a:cubicBezTo>
                  <a:pt x="1100211" y="44664"/>
                  <a:pt x="1094712" y="42397"/>
                  <a:pt x="1087645" y="42397"/>
                </a:cubicBezTo>
                <a:close/>
                <a:moveTo>
                  <a:pt x="916195" y="42397"/>
                </a:moveTo>
                <a:cubicBezTo>
                  <a:pt x="909263" y="42397"/>
                  <a:pt x="903830" y="44664"/>
                  <a:pt x="899896" y="49197"/>
                </a:cubicBezTo>
                <a:cubicBezTo>
                  <a:pt x="895963" y="53730"/>
                  <a:pt x="893997" y="60063"/>
                  <a:pt x="893997" y="68196"/>
                </a:cubicBezTo>
                <a:lnTo>
                  <a:pt x="893997" y="228386"/>
                </a:lnTo>
                <a:cubicBezTo>
                  <a:pt x="893997" y="236652"/>
                  <a:pt x="895963" y="243052"/>
                  <a:pt x="899896" y="247585"/>
                </a:cubicBezTo>
                <a:cubicBezTo>
                  <a:pt x="903830" y="252118"/>
                  <a:pt x="909263" y="254385"/>
                  <a:pt x="916195" y="254385"/>
                </a:cubicBezTo>
                <a:cubicBezTo>
                  <a:pt x="923262" y="254385"/>
                  <a:pt x="928761" y="252118"/>
                  <a:pt x="932694" y="247585"/>
                </a:cubicBezTo>
                <a:cubicBezTo>
                  <a:pt x="936628" y="243052"/>
                  <a:pt x="938594" y="236652"/>
                  <a:pt x="938594" y="228386"/>
                </a:cubicBezTo>
                <a:lnTo>
                  <a:pt x="938594" y="68196"/>
                </a:lnTo>
                <a:cubicBezTo>
                  <a:pt x="938594" y="60063"/>
                  <a:pt x="936628" y="53730"/>
                  <a:pt x="932694" y="49197"/>
                </a:cubicBezTo>
                <a:cubicBezTo>
                  <a:pt x="928761" y="44664"/>
                  <a:pt x="923262" y="42397"/>
                  <a:pt x="916195" y="42397"/>
                </a:cubicBezTo>
                <a:close/>
                <a:moveTo>
                  <a:pt x="338896" y="42397"/>
                </a:moveTo>
                <a:cubicBezTo>
                  <a:pt x="331563" y="42397"/>
                  <a:pt x="325897" y="44597"/>
                  <a:pt x="321897" y="48997"/>
                </a:cubicBezTo>
                <a:cubicBezTo>
                  <a:pt x="317897" y="53397"/>
                  <a:pt x="315897" y="59730"/>
                  <a:pt x="315897" y="67996"/>
                </a:cubicBezTo>
                <a:lnTo>
                  <a:pt x="315897" y="108593"/>
                </a:lnTo>
                <a:cubicBezTo>
                  <a:pt x="315897" y="116460"/>
                  <a:pt x="317931" y="122559"/>
                  <a:pt x="321997" y="126892"/>
                </a:cubicBezTo>
                <a:cubicBezTo>
                  <a:pt x="326063" y="131225"/>
                  <a:pt x="331696" y="133392"/>
                  <a:pt x="338896" y="133392"/>
                </a:cubicBezTo>
                <a:cubicBezTo>
                  <a:pt x="346095" y="133392"/>
                  <a:pt x="351695" y="131192"/>
                  <a:pt x="355695" y="126792"/>
                </a:cubicBezTo>
                <a:cubicBezTo>
                  <a:pt x="359695" y="122393"/>
                  <a:pt x="361694" y="116260"/>
                  <a:pt x="361694" y="108393"/>
                </a:cubicBezTo>
                <a:lnTo>
                  <a:pt x="361694" y="67996"/>
                </a:lnTo>
                <a:cubicBezTo>
                  <a:pt x="361694" y="59730"/>
                  <a:pt x="359728" y="53397"/>
                  <a:pt x="355795" y="48997"/>
                </a:cubicBezTo>
                <a:cubicBezTo>
                  <a:pt x="351862" y="44597"/>
                  <a:pt x="346229" y="42397"/>
                  <a:pt x="338896" y="42397"/>
                </a:cubicBezTo>
                <a:close/>
                <a:moveTo>
                  <a:pt x="186496" y="42397"/>
                </a:moveTo>
                <a:cubicBezTo>
                  <a:pt x="179163" y="42397"/>
                  <a:pt x="173497" y="44597"/>
                  <a:pt x="169497" y="48997"/>
                </a:cubicBezTo>
                <a:cubicBezTo>
                  <a:pt x="165497" y="53397"/>
                  <a:pt x="163497" y="59730"/>
                  <a:pt x="163497" y="67996"/>
                </a:cubicBezTo>
                <a:lnTo>
                  <a:pt x="163497" y="108593"/>
                </a:lnTo>
                <a:cubicBezTo>
                  <a:pt x="163497" y="116460"/>
                  <a:pt x="165531" y="122559"/>
                  <a:pt x="169597" y="126892"/>
                </a:cubicBezTo>
                <a:cubicBezTo>
                  <a:pt x="173663" y="131225"/>
                  <a:pt x="179296" y="133392"/>
                  <a:pt x="186496" y="133392"/>
                </a:cubicBezTo>
                <a:cubicBezTo>
                  <a:pt x="193695" y="133392"/>
                  <a:pt x="199295" y="131192"/>
                  <a:pt x="203295" y="126792"/>
                </a:cubicBezTo>
                <a:cubicBezTo>
                  <a:pt x="207295" y="122393"/>
                  <a:pt x="209294" y="116260"/>
                  <a:pt x="209294" y="108393"/>
                </a:cubicBezTo>
                <a:lnTo>
                  <a:pt x="209294" y="67996"/>
                </a:lnTo>
                <a:cubicBezTo>
                  <a:pt x="209294" y="59730"/>
                  <a:pt x="207328" y="53397"/>
                  <a:pt x="203395" y="48997"/>
                </a:cubicBezTo>
                <a:cubicBezTo>
                  <a:pt x="199462" y="44597"/>
                  <a:pt x="193829" y="42397"/>
                  <a:pt x="186496" y="42397"/>
                </a:cubicBezTo>
                <a:close/>
                <a:moveTo>
                  <a:pt x="1250696" y="3200"/>
                </a:moveTo>
                <a:lnTo>
                  <a:pt x="1296293" y="3200"/>
                </a:lnTo>
                <a:lnTo>
                  <a:pt x="1237297" y="206988"/>
                </a:lnTo>
                <a:lnTo>
                  <a:pt x="1280494" y="206988"/>
                </a:lnTo>
                <a:lnTo>
                  <a:pt x="1280494" y="128392"/>
                </a:lnTo>
                <a:lnTo>
                  <a:pt x="1323492" y="128392"/>
                </a:lnTo>
                <a:lnTo>
                  <a:pt x="1323492" y="206988"/>
                </a:lnTo>
                <a:lnTo>
                  <a:pt x="1342290" y="206988"/>
                </a:lnTo>
                <a:lnTo>
                  <a:pt x="1342290" y="249185"/>
                </a:lnTo>
                <a:lnTo>
                  <a:pt x="1323492" y="249185"/>
                </a:lnTo>
                <a:lnTo>
                  <a:pt x="1323492" y="293982"/>
                </a:lnTo>
                <a:lnTo>
                  <a:pt x="1280494" y="293982"/>
                </a:lnTo>
                <a:lnTo>
                  <a:pt x="1280494" y="249185"/>
                </a:lnTo>
                <a:lnTo>
                  <a:pt x="1189100" y="249185"/>
                </a:lnTo>
                <a:lnTo>
                  <a:pt x="1189100" y="209387"/>
                </a:lnTo>
                <a:close/>
                <a:moveTo>
                  <a:pt x="467023" y="3000"/>
                </a:moveTo>
                <a:lnTo>
                  <a:pt x="513020" y="3000"/>
                </a:lnTo>
                <a:lnTo>
                  <a:pt x="513020" y="293782"/>
                </a:lnTo>
                <a:lnTo>
                  <a:pt x="469223" y="293782"/>
                </a:lnTo>
                <a:lnTo>
                  <a:pt x="469223" y="50997"/>
                </a:lnTo>
                <a:lnTo>
                  <a:pt x="428625" y="73196"/>
                </a:lnTo>
                <a:lnTo>
                  <a:pt x="428625" y="26798"/>
                </a:lnTo>
                <a:close/>
                <a:moveTo>
                  <a:pt x="38398" y="3000"/>
                </a:moveTo>
                <a:lnTo>
                  <a:pt x="84395" y="3000"/>
                </a:lnTo>
                <a:lnTo>
                  <a:pt x="84395" y="293782"/>
                </a:lnTo>
                <a:lnTo>
                  <a:pt x="40598" y="293782"/>
                </a:lnTo>
                <a:lnTo>
                  <a:pt x="40598" y="50997"/>
                </a:lnTo>
                <a:lnTo>
                  <a:pt x="0" y="73196"/>
                </a:lnTo>
                <a:lnTo>
                  <a:pt x="0" y="26798"/>
                </a:lnTo>
                <a:close/>
                <a:moveTo>
                  <a:pt x="1087645" y="0"/>
                </a:moveTo>
                <a:cubicBezTo>
                  <a:pt x="1108711" y="0"/>
                  <a:pt x="1125010" y="5933"/>
                  <a:pt x="1136543" y="17799"/>
                </a:cubicBezTo>
                <a:cubicBezTo>
                  <a:pt x="1148075" y="29665"/>
                  <a:pt x="1153841" y="46464"/>
                  <a:pt x="1153841" y="68196"/>
                </a:cubicBezTo>
                <a:lnTo>
                  <a:pt x="1153841" y="228386"/>
                </a:lnTo>
                <a:cubicBezTo>
                  <a:pt x="1153841" y="250118"/>
                  <a:pt x="1148075" y="266951"/>
                  <a:pt x="1136543" y="278883"/>
                </a:cubicBezTo>
                <a:cubicBezTo>
                  <a:pt x="1125010" y="290816"/>
                  <a:pt x="1108711" y="296782"/>
                  <a:pt x="1087645" y="296782"/>
                </a:cubicBezTo>
                <a:cubicBezTo>
                  <a:pt x="1066713" y="296782"/>
                  <a:pt x="1050481" y="290816"/>
                  <a:pt x="1038948" y="278883"/>
                </a:cubicBezTo>
                <a:cubicBezTo>
                  <a:pt x="1027416" y="266951"/>
                  <a:pt x="1021650" y="250118"/>
                  <a:pt x="1021650" y="228386"/>
                </a:cubicBezTo>
                <a:lnTo>
                  <a:pt x="1021650" y="68196"/>
                </a:lnTo>
                <a:cubicBezTo>
                  <a:pt x="1021650" y="46464"/>
                  <a:pt x="1027416" y="29665"/>
                  <a:pt x="1038948" y="17799"/>
                </a:cubicBezTo>
                <a:cubicBezTo>
                  <a:pt x="1050481" y="5933"/>
                  <a:pt x="1066713" y="0"/>
                  <a:pt x="1087645" y="0"/>
                </a:cubicBezTo>
                <a:close/>
                <a:moveTo>
                  <a:pt x="916195" y="0"/>
                </a:moveTo>
                <a:cubicBezTo>
                  <a:pt x="937261" y="0"/>
                  <a:pt x="953560" y="5933"/>
                  <a:pt x="965093" y="17799"/>
                </a:cubicBezTo>
                <a:cubicBezTo>
                  <a:pt x="976625" y="29665"/>
                  <a:pt x="982391" y="46464"/>
                  <a:pt x="982391" y="68196"/>
                </a:cubicBezTo>
                <a:lnTo>
                  <a:pt x="982391" y="228386"/>
                </a:lnTo>
                <a:cubicBezTo>
                  <a:pt x="982391" y="250118"/>
                  <a:pt x="976625" y="266951"/>
                  <a:pt x="965093" y="278883"/>
                </a:cubicBezTo>
                <a:cubicBezTo>
                  <a:pt x="953560" y="290816"/>
                  <a:pt x="937261" y="296782"/>
                  <a:pt x="916195" y="296782"/>
                </a:cubicBezTo>
                <a:cubicBezTo>
                  <a:pt x="895263" y="296782"/>
                  <a:pt x="879031" y="290816"/>
                  <a:pt x="867498" y="278883"/>
                </a:cubicBezTo>
                <a:cubicBezTo>
                  <a:pt x="855966" y="266951"/>
                  <a:pt x="850200" y="250118"/>
                  <a:pt x="850200" y="228386"/>
                </a:cubicBezTo>
                <a:lnTo>
                  <a:pt x="850200" y="68196"/>
                </a:lnTo>
                <a:cubicBezTo>
                  <a:pt x="850200" y="46464"/>
                  <a:pt x="855966" y="29665"/>
                  <a:pt x="867498" y="17799"/>
                </a:cubicBezTo>
                <a:cubicBezTo>
                  <a:pt x="879031" y="5933"/>
                  <a:pt x="895263" y="0"/>
                  <a:pt x="916195" y="0"/>
                </a:cubicBezTo>
                <a:close/>
                <a:moveTo>
                  <a:pt x="751271" y="0"/>
                </a:moveTo>
                <a:cubicBezTo>
                  <a:pt x="766203" y="0"/>
                  <a:pt x="778636" y="2600"/>
                  <a:pt x="788568" y="7800"/>
                </a:cubicBezTo>
                <a:cubicBezTo>
                  <a:pt x="798501" y="12999"/>
                  <a:pt x="805967" y="20765"/>
                  <a:pt x="810967" y="31098"/>
                </a:cubicBezTo>
                <a:cubicBezTo>
                  <a:pt x="815967" y="41431"/>
                  <a:pt x="818467" y="54330"/>
                  <a:pt x="818467" y="69796"/>
                </a:cubicBezTo>
                <a:lnTo>
                  <a:pt x="818467" y="71796"/>
                </a:lnTo>
                <a:cubicBezTo>
                  <a:pt x="818467" y="82995"/>
                  <a:pt x="816133" y="95728"/>
                  <a:pt x="811467" y="109993"/>
                </a:cubicBezTo>
                <a:cubicBezTo>
                  <a:pt x="806801" y="124259"/>
                  <a:pt x="799801" y="140058"/>
                  <a:pt x="790468" y="157391"/>
                </a:cubicBezTo>
                <a:lnTo>
                  <a:pt x="739871" y="251385"/>
                </a:lnTo>
                <a:lnTo>
                  <a:pt x="818067" y="251385"/>
                </a:lnTo>
                <a:lnTo>
                  <a:pt x="818067" y="293782"/>
                </a:lnTo>
                <a:lnTo>
                  <a:pt x="685875" y="293782"/>
                </a:lnTo>
                <a:lnTo>
                  <a:pt x="685875" y="254785"/>
                </a:lnTo>
                <a:lnTo>
                  <a:pt x="747671" y="145791"/>
                </a:lnTo>
                <a:cubicBezTo>
                  <a:pt x="756470" y="130592"/>
                  <a:pt x="763003" y="116793"/>
                  <a:pt x="767270" y="104394"/>
                </a:cubicBezTo>
                <a:cubicBezTo>
                  <a:pt x="771536" y="91994"/>
                  <a:pt x="773669" y="81062"/>
                  <a:pt x="773669" y="71596"/>
                </a:cubicBezTo>
                <a:lnTo>
                  <a:pt x="773669" y="69396"/>
                </a:lnTo>
                <a:cubicBezTo>
                  <a:pt x="773669" y="60596"/>
                  <a:pt x="771969" y="53963"/>
                  <a:pt x="768570" y="49497"/>
                </a:cubicBezTo>
                <a:cubicBezTo>
                  <a:pt x="765170" y="45031"/>
                  <a:pt x="760003" y="42797"/>
                  <a:pt x="753071" y="42797"/>
                </a:cubicBezTo>
                <a:cubicBezTo>
                  <a:pt x="744938" y="42797"/>
                  <a:pt x="738871" y="45797"/>
                  <a:pt x="734872" y="51797"/>
                </a:cubicBezTo>
                <a:cubicBezTo>
                  <a:pt x="730872" y="57797"/>
                  <a:pt x="728872" y="66796"/>
                  <a:pt x="728872" y="78795"/>
                </a:cubicBezTo>
                <a:lnTo>
                  <a:pt x="728872" y="84395"/>
                </a:lnTo>
                <a:lnTo>
                  <a:pt x="684275" y="84395"/>
                </a:lnTo>
                <a:lnTo>
                  <a:pt x="684275" y="78795"/>
                </a:lnTo>
                <a:cubicBezTo>
                  <a:pt x="684275" y="61330"/>
                  <a:pt x="686741" y="46764"/>
                  <a:pt x="691674" y="35098"/>
                </a:cubicBezTo>
                <a:cubicBezTo>
                  <a:pt x="696607" y="23432"/>
                  <a:pt x="704040" y="14666"/>
                  <a:pt x="713973" y="8800"/>
                </a:cubicBezTo>
                <a:cubicBezTo>
                  <a:pt x="723906" y="2933"/>
                  <a:pt x="736338" y="0"/>
                  <a:pt x="751271" y="0"/>
                </a:cubicBezTo>
                <a:close/>
                <a:moveTo>
                  <a:pt x="338896" y="0"/>
                </a:moveTo>
                <a:cubicBezTo>
                  <a:pt x="352895" y="0"/>
                  <a:pt x="364828" y="2700"/>
                  <a:pt x="374694" y="8100"/>
                </a:cubicBezTo>
                <a:cubicBezTo>
                  <a:pt x="384560" y="13499"/>
                  <a:pt x="392093" y="21399"/>
                  <a:pt x="397292" y="31798"/>
                </a:cubicBezTo>
                <a:cubicBezTo>
                  <a:pt x="402492" y="42197"/>
                  <a:pt x="405092" y="54730"/>
                  <a:pt x="405092" y="69396"/>
                </a:cubicBezTo>
                <a:lnTo>
                  <a:pt x="405092" y="107394"/>
                </a:lnTo>
                <a:cubicBezTo>
                  <a:pt x="405092" y="119259"/>
                  <a:pt x="403859" y="129759"/>
                  <a:pt x="401392" y="138892"/>
                </a:cubicBezTo>
                <a:cubicBezTo>
                  <a:pt x="398926" y="148024"/>
                  <a:pt x="395026" y="159057"/>
                  <a:pt x="389693" y="171990"/>
                </a:cubicBezTo>
                <a:cubicBezTo>
                  <a:pt x="389159" y="173590"/>
                  <a:pt x="388593" y="175123"/>
                  <a:pt x="387993" y="176589"/>
                </a:cubicBezTo>
                <a:cubicBezTo>
                  <a:pt x="387393" y="178056"/>
                  <a:pt x="386826" y="179523"/>
                  <a:pt x="386293" y="180989"/>
                </a:cubicBezTo>
                <a:lnTo>
                  <a:pt x="342296" y="293782"/>
                </a:lnTo>
                <a:lnTo>
                  <a:pt x="295299" y="293782"/>
                </a:lnTo>
                <a:lnTo>
                  <a:pt x="342842" y="173261"/>
                </a:lnTo>
                <a:lnTo>
                  <a:pt x="339921" y="174490"/>
                </a:lnTo>
                <a:cubicBezTo>
                  <a:pt x="336771" y="175356"/>
                  <a:pt x="333563" y="175789"/>
                  <a:pt x="330296" y="175789"/>
                </a:cubicBezTo>
                <a:cubicBezTo>
                  <a:pt x="318164" y="175789"/>
                  <a:pt x="307798" y="173290"/>
                  <a:pt x="299198" y="168290"/>
                </a:cubicBezTo>
                <a:cubicBezTo>
                  <a:pt x="290599" y="163290"/>
                  <a:pt x="284033" y="156057"/>
                  <a:pt x="279500" y="146591"/>
                </a:cubicBezTo>
                <a:cubicBezTo>
                  <a:pt x="274966" y="137125"/>
                  <a:pt x="272700" y="125726"/>
                  <a:pt x="272700" y="112393"/>
                </a:cubicBezTo>
                <a:lnTo>
                  <a:pt x="272700" y="69996"/>
                </a:lnTo>
                <a:cubicBezTo>
                  <a:pt x="272700" y="55330"/>
                  <a:pt x="275300" y="42764"/>
                  <a:pt x="280499" y="32298"/>
                </a:cubicBezTo>
                <a:cubicBezTo>
                  <a:pt x="285699" y="21832"/>
                  <a:pt x="293265" y="13833"/>
                  <a:pt x="303198" y="8300"/>
                </a:cubicBezTo>
                <a:cubicBezTo>
                  <a:pt x="313131" y="2767"/>
                  <a:pt x="325030" y="0"/>
                  <a:pt x="338896" y="0"/>
                </a:cubicBezTo>
                <a:close/>
                <a:moveTo>
                  <a:pt x="186496" y="0"/>
                </a:moveTo>
                <a:cubicBezTo>
                  <a:pt x="200495" y="0"/>
                  <a:pt x="212428" y="2700"/>
                  <a:pt x="222294" y="8100"/>
                </a:cubicBezTo>
                <a:cubicBezTo>
                  <a:pt x="232160" y="13499"/>
                  <a:pt x="239693" y="21399"/>
                  <a:pt x="244892" y="31798"/>
                </a:cubicBezTo>
                <a:cubicBezTo>
                  <a:pt x="250092" y="42197"/>
                  <a:pt x="252692" y="54730"/>
                  <a:pt x="252692" y="69396"/>
                </a:cubicBezTo>
                <a:lnTo>
                  <a:pt x="252692" y="107394"/>
                </a:lnTo>
                <a:cubicBezTo>
                  <a:pt x="252692" y="119259"/>
                  <a:pt x="251459" y="129759"/>
                  <a:pt x="248992" y="138892"/>
                </a:cubicBezTo>
                <a:cubicBezTo>
                  <a:pt x="246526" y="148024"/>
                  <a:pt x="242626" y="159057"/>
                  <a:pt x="237293" y="171990"/>
                </a:cubicBezTo>
                <a:cubicBezTo>
                  <a:pt x="236760" y="173590"/>
                  <a:pt x="236193" y="175123"/>
                  <a:pt x="235593" y="176589"/>
                </a:cubicBezTo>
                <a:cubicBezTo>
                  <a:pt x="234993" y="178056"/>
                  <a:pt x="234426" y="179523"/>
                  <a:pt x="233893" y="180989"/>
                </a:cubicBezTo>
                <a:lnTo>
                  <a:pt x="189896" y="293782"/>
                </a:lnTo>
                <a:lnTo>
                  <a:pt x="142899" y="293782"/>
                </a:lnTo>
                <a:lnTo>
                  <a:pt x="190442" y="173261"/>
                </a:lnTo>
                <a:lnTo>
                  <a:pt x="187521" y="174490"/>
                </a:lnTo>
                <a:cubicBezTo>
                  <a:pt x="184371" y="175356"/>
                  <a:pt x="181163" y="175789"/>
                  <a:pt x="177896" y="175789"/>
                </a:cubicBezTo>
                <a:cubicBezTo>
                  <a:pt x="165764" y="175789"/>
                  <a:pt x="155398" y="173290"/>
                  <a:pt x="146798" y="168290"/>
                </a:cubicBezTo>
                <a:cubicBezTo>
                  <a:pt x="138199" y="163290"/>
                  <a:pt x="131633" y="156057"/>
                  <a:pt x="127100" y="146591"/>
                </a:cubicBezTo>
                <a:cubicBezTo>
                  <a:pt x="122566" y="137125"/>
                  <a:pt x="120300" y="125726"/>
                  <a:pt x="120300" y="112393"/>
                </a:cubicBezTo>
                <a:lnTo>
                  <a:pt x="120300" y="69996"/>
                </a:lnTo>
                <a:cubicBezTo>
                  <a:pt x="120300" y="55330"/>
                  <a:pt x="122900" y="42764"/>
                  <a:pt x="128099" y="32298"/>
                </a:cubicBezTo>
                <a:cubicBezTo>
                  <a:pt x="133299" y="21832"/>
                  <a:pt x="140865" y="13833"/>
                  <a:pt x="150798" y="8300"/>
                </a:cubicBezTo>
                <a:cubicBezTo>
                  <a:pt x="160731" y="2767"/>
                  <a:pt x="172630" y="0"/>
                  <a:pt x="186496" y="0"/>
                </a:cubicBezTo>
                <a:close/>
              </a:path>
            </a:pathLst>
          </a:custGeom>
          <a:solidFill>
            <a:schemeClr val="bg1">
              <a:lumMod val="50000"/>
            </a:schemeClr>
          </a:solidFill>
          <a:ln w="12700" cap="flat" cmpd="sng" algn="ctr">
            <a:noFill/>
            <a:prstDash val="solid"/>
            <a:miter lim="800000"/>
          </a:ln>
          <a:effectLst/>
          <a:scene3d>
            <a:camera prst="perspectiveHeroicExtremeLeftFacing">
              <a:rot lat="1195240" lon="20980844" rev="0"/>
            </a:camera>
            <a:lightRig rig="threePt" dir="t"/>
          </a:scene3d>
          <a:sp3d>
            <a:extrusionClr>
              <a:sysClr val="windowText" lastClr="000000"/>
            </a:extrusion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2O] TextBox 55">
            <a:extLst>
              <a:ext uri="{FF2B5EF4-FFF2-40B4-BE49-F238E27FC236}">
                <a16:creationId xmlns:a16="http://schemas.microsoft.com/office/drawing/2014/main" id="{13834A47-E0EC-6916-15DB-17869A8B2CD4}"/>
              </a:ext>
            </a:extLst>
          </p:cNvPr>
          <p:cNvSpPr/>
          <p:nvPr/>
        </p:nvSpPr>
        <p:spPr>
          <a:xfrm>
            <a:off x="6116976" y="3888960"/>
            <a:ext cx="1431087" cy="369055"/>
          </a:xfrm>
          <a:custGeom>
            <a:avLst/>
            <a:gdLst/>
            <a:ahLst/>
            <a:cxnLst/>
            <a:rect l="l" t="t" r="r" b="b"/>
            <a:pathLst>
              <a:path w="1402417" h="296782">
                <a:moveTo>
                  <a:pt x="682275" y="168590"/>
                </a:moveTo>
                <a:lnTo>
                  <a:pt x="786868" y="168590"/>
                </a:lnTo>
                <a:lnTo>
                  <a:pt x="786868" y="210387"/>
                </a:lnTo>
                <a:lnTo>
                  <a:pt x="682275" y="210387"/>
                </a:lnTo>
                <a:close/>
                <a:moveTo>
                  <a:pt x="1335421" y="161790"/>
                </a:moveTo>
                <a:cubicBezTo>
                  <a:pt x="1330754" y="161790"/>
                  <a:pt x="1326755" y="162623"/>
                  <a:pt x="1323422" y="164290"/>
                </a:cubicBezTo>
                <a:cubicBezTo>
                  <a:pt x="1320088" y="165957"/>
                  <a:pt x="1317522" y="168390"/>
                  <a:pt x="1315722" y="171590"/>
                </a:cubicBezTo>
                <a:cubicBezTo>
                  <a:pt x="1313922" y="174789"/>
                  <a:pt x="1313022" y="178656"/>
                  <a:pt x="1313022" y="183189"/>
                </a:cubicBezTo>
                <a:lnTo>
                  <a:pt x="1313022" y="232386"/>
                </a:lnTo>
                <a:cubicBezTo>
                  <a:pt x="1313022" y="236919"/>
                  <a:pt x="1313922" y="240852"/>
                  <a:pt x="1315722" y="244185"/>
                </a:cubicBezTo>
                <a:cubicBezTo>
                  <a:pt x="1317522" y="247518"/>
                  <a:pt x="1320088" y="250051"/>
                  <a:pt x="1323422" y="251785"/>
                </a:cubicBezTo>
                <a:cubicBezTo>
                  <a:pt x="1326755" y="253518"/>
                  <a:pt x="1330754" y="254385"/>
                  <a:pt x="1335421" y="254385"/>
                </a:cubicBezTo>
                <a:cubicBezTo>
                  <a:pt x="1340354" y="254385"/>
                  <a:pt x="1344620" y="253485"/>
                  <a:pt x="1348220" y="251685"/>
                </a:cubicBezTo>
                <a:cubicBezTo>
                  <a:pt x="1351820" y="249885"/>
                  <a:pt x="1354553" y="247318"/>
                  <a:pt x="1356420" y="243985"/>
                </a:cubicBezTo>
                <a:cubicBezTo>
                  <a:pt x="1358286" y="240652"/>
                  <a:pt x="1359220" y="236652"/>
                  <a:pt x="1359220" y="231986"/>
                </a:cubicBezTo>
                <a:lnTo>
                  <a:pt x="1359220" y="182989"/>
                </a:lnTo>
                <a:cubicBezTo>
                  <a:pt x="1359220" y="178589"/>
                  <a:pt x="1358286" y="174789"/>
                  <a:pt x="1356420" y="171590"/>
                </a:cubicBezTo>
                <a:cubicBezTo>
                  <a:pt x="1354553" y="168390"/>
                  <a:pt x="1351820" y="165957"/>
                  <a:pt x="1348220" y="164290"/>
                </a:cubicBezTo>
                <a:cubicBezTo>
                  <a:pt x="1344620" y="162623"/>
                  <a:pt x="1340354" y="161790"/>
                  <a:pt x="1335421" y="161790"/>
                </a:cubicBezTo>
                <a:close/>
                <a:moveTo>
                  <a:pt x="1051071" y="42397"/>
                </a:moveTo>
                <a:cubicBezTo>
                  <a:pt x="1044138" y="42397"/>
                  <a:pt x="1038705" y="44664"/>
                  <a:pt x="1034772" y="49197"/>
                </a:cubicBezTo>
                <a:cubicBezTo>
                  <a:pt x="1030839" y="53730"/>
                  <a:pt x="1028872" y="60063"/>
                  <a:pt x="1028872" y="68196"/>
                </a:cubicBezTo>
                <a:lnTo>
                  <a:pt x="1028872" y="228386"/>
                </a:lnTo>
                <a:cubicBezTo>
                  <a:pt x="1028872" y="236652"/>
                  <a:pt x="1030839" y="243052"/>
                  <a:pt x="1034772" y="247585"/>
                </a:cubicBezTo>
                <a:cubicBezTo>
                  <a:pt x="1038705" y="252118"/>
                  <a:pt x="1044138" y="254385"/>
                  <a:pt x="1051071" y="254385"/>
                </a:cubicBezTo>
                <a:cubicBezTo>
                  <a:pt x="1058137" y="254385"/>
                  <a:pt x="1063637" y="252118"/>
                  <a:pt x="1067570" y="247585"/>
                </a:cubicBezTo>
                <a:cubicBezTo>
                  <a:pt x="1071503" y="243052"/>
                  <a:pt x="1073470" y="236652"/>
                  <a:pt x="1073470" y="228386"/>
                </a:cubicBezTo>
                <a:lnTo>
                  <a:pt x="1073470" y="68196"/>
                </a:lnTo>
                <a:cubicBezTo>
                  <a:pt x="1073470" y="60063"/>
                  <a:pt x="1071503" y="53730"/>
                  <a:pt x="1067570" y="49197"/>
                </a:cubicBezTo>
                <a:cubicBezTo>
                  <a:pt x="1063637" y="44664"/>
                  <a:pt x="1058137" y="42397"/>
                  <a:pt x="1051071" y="42397"/>
                </a:cubicBezTo>
                <a:close/>
                <a:moveTo>
                  <a:pt x="403371" y="42397"/>
                </a:moveTo>
                <a:cubicBezTo>
                  <a:pt x="396438" y="42397"/>
                  <a:pt x="391005" y="44664"/>
                  <a:pt x="387072" y="49197"/>
                </a:cubicBezTo>
                <a:cubicBezTo>
                  <a:pt x="383139" y="53730"/>
                  <a:pt x="381172" y="60063"/>
                  <a:pt x="381172" y="68196"/>
                </a:cubicBezTo>
                <a:lnTo>
                  <a:pt x="381172" y="228386"/>
                </a:lnTo>
                <a:cubicBezTo>
                  <a:pt x="381172" y="236652"/>
                  <a:pt x="383139" y="243052"/>
                  <a:pt x="387072" y="247585"/>
                </a:cubicBezTo>
                <a:cubicBezTo>
                  <a:pt x="391005" y="252118"/>
                  <a:pt x="396438" y="254385"/>
                  <a:pt x="403371" y="254385"/>
                </a:cubicBezTo>
                <a:cubicBezTo>
                  <a:pt x="410437" y="254385"/>
                  <a:pt x="415937" y="252118"/>
                  <a:pt x="419870" y="247585"/>
                </a:cubicBezTo>
                <a:cubicBezTo>
                  <a:pt x="423803" y="243052"/>
                  <a:pt x="425769" y="236652"/>
                  <a:pt x="425769" y="228386"/>
                </a:cubicBezTo>
                <a:lnTo>
                  <a:pt x="425769" y="68196"/>
                </a:lnTo>
                <a:cubicBezTo>
                  <a:pt x="425769" y="60063"/>
                  <a:pt x="423803" y="53730"/>
                  <a:pt x="419870" y="49197"/>
                </a:cubicBezTo>
                <a:cubicBezTo>
                  <a:pt x="415937" y="44664"/>
                  <a:pt x="410437" y="42397"/>
                  <a:pt x="403371" y="42397"/>
                </a:cubicBezTo>
                <a:close/>
                <a:moveTo>
                  <a:pt x="231921" y="42397"/>
                </a:moveTo>
                <a:cubicBezTo>
                  <a:pt x="224988" y="42397"/>
                  <a:pt x="219555" y="44664"/>
                  <a:pt x="215622" y="49197"/>
                </a:cubicBezTo>
                <a:cubicBezTo>
                  <a:pt x="211689" y="53730"/>
                  <a:pt x="209722" y="60063"/>
                  <a:pt x="209722" y="68196"/>
                </a:cubicBezTo>
                <a:lnTo>
                  <a:pt x="209722" y="228386"/>
                </a:lnTo>
                <a:cubicBezTo>
                  <a:pt x="209722" y="236652"/>
                  <a:pt x="211689" y="243052"/>
                  <a:pt x="215622" y="247585"/>
                </a:cubicBezTo>
                <a:cubicBezTo>
                  <a:pt x="219555" y="252118"/>
                  <a:pt x="224988" y="254385"/>
                  <a:pt x="231921" y="254385"/>
                </a:cubicBezTo>
                <a:cubicBezTo>
                  <a:pt x="238987" y="254385"/>
                  <a:pt x="244487" y="252118"/>
                  <a:pt x="248420" y="247585"/>
                </a:cubicBezTo>
                <a:cubicBezTo>
                  <a:pt x="252353" y="243052"/>
                  <a:pt x="254319" y="236652"/>
                  <a:pt x="254319" y="228386"/>
                </a:cubicBezTo>
                <a:lnTo>
                  <a:pt x="254319" y="68196"/>
                </a:lnTo>
                <a:cubicBezTo>
                  <a:pt x="254319" y="60063"/>
                  <a:pt x="252353" y="53730"/>
                  <a:pt x="248420" y="49197"/>
                </a:cubicBezTo>
                <a:cubicBezTo>
                  <a:pt x="244487" y="44664"/>
                  <a:pt x="238987" y="42397"/>
                  <a:pt x="231921" y="42397"/>
                </a:cubicBezTo>
                <a:close/>
                <a:moveTo>
                  <a:pt x="1335421" y="41798"/>
                </a:moveTo>
                <a:cubicBezTo>
                  <a:pt x="1331288" y="41798"/>
                  <a:pt x="1327755" y="42731"/>
                  <a:pt x="1324822" y="44597"/>
                </a:cubicBezTo>
                <a:cubicBezTo>
                  <a:pt x="1321888" y="46464"/>
                  <a:pt x="1319655" y="49130"/>
                  <a:pt x="1318122" y="52597"/>
                </a:cubicBezTo>
                <a:cubicBezTo>
                  <a:pt x="1316589" y="56063"/>
                  <a:pt x="1315822" y="60263"/>
                  <a:pt x="1315822" y="65196"/>
                </a:cubicBezTo>
                <a:lnTo>
                  <a:pt x="1315822" y="97594"/>
                </a:lnTo>
                <a:cubicBezTo>
                  <a:pt x="1315822" y="102260"/>
                  <a:pt x="1316589" y="106327"/>
                  <a:pt x="1318122" y="109793"/>
                </a:cubicBezTo>
                <a:cubicBezTo>
                  <a:pt x="1319655" y="113260"/>
                  <a:pt x="1321888" y="115860"/>
                  <a:pt x="1324822" y="117593"/>
                </a:cubicBezTo>
                <a:cubicBezTo>
                  <a:pt x="1327755" y="119326"/>
                  <a:pt x="1331288" y="120193"/>
                  <a:pt x="1335421" y="120193"/>
                </a:cubicBezTo>
                <a:cubicBezTo>
                  <a:pt x="1339687" y="120193"/>
                  <a:pt x="1343420" y="119293"/>
                  <a:pt x="1346620" y="117493"/>
                </a:cubicBezTo>
                <a:cubicBezTo>
                  <a:pt x="1349820" y="115693"/>
                  <a:pt x="1352220" y="113060"/>
                  <a:pt x="1353820" y="109593"/>
                </a:cubicBezTo>
                <a:cubicBezTo>
                  <a:pt x="1355420" y="106127"/>
                  <a:pt x="1356220" y="101994"/>
                  <a:pt x="1356220" y="97194"/>
                </a:cubicBezTo>
                <a:lnTo>
                  <a:pt x="1356220" y="64996"/>
                </a:lnTo>
                <a:cubicBezTo>
                  <a:pt x="1356220" y="60196"/>
                  <a:pt x="1355420" y="56063"/>
                  <a:pt x="1353820" y="52597"/>
                </a:cubicBezTo>
                <a:cubicBezTo>
                  <a:pt x="1352220" y="49130"/>
                  <a:pt x="1349820" y="46464"/>
                  <a:pt x="1346620" y="44597"/>
                </a:cubicBezTo>
                <a:cubicBezTo>
                  <a:pt x="1343420" y="42731"/>
                  <a:pt x="1339687" y="41798"/>
                  <a:pt x="1335421" y="41798"/>
                </a:cubicBezTo>
                <a:close/>
                <a:moveTo>
                  <a:pt x="566421" y="3200"/>
                </a:moveTo>
                <a:lnTo>
                  <a:pt x="612018" y="3200"/>
                </a:lnTo>
                <a:lnTo>
                  <a:pt x="553022" y="206987"/>
                </a:lnTo>
                <a:lnTo>
                  <a:pt x="596220" y="206987"/>
                </a:lnTo>
                <a:lnTo>
                  <a:pt x="596220" y="128392"/>
                </a:lnTo>
                <a:lnTo>
                  <a:pt x="639217" y="128392"/>
                </a:lnTo>
                <a:lnTo>
                  <a:pt x="639217" y="206987"/>
                </a:lnTo>
                <a:lnTo>
                  <a:pt x="658016" y="206987"/>
                </a:lnTo>
                <a:lnTo>
                  <a:pt x="658016" y="249185"/>
                </a:lnTo>
                <a:lnTo>
                  <a:pt x="639217" y="249185"/>
                </a:lnTo>
                <a:lnTo>
                  <a:pt x="639217" y="293982"/>
                </a:lnTo>
                <a:lnTo>
                  <a:pt x="596220" y="293982"/>
                </a:lnTo>
                <a:lnTo>
                  <a:pt x="596220" y="249185"/>
                </a:lnTo>
                <a:lnTo>
                  <a:pt x="504825" y="249185"/>
                </a:lnTo>
                <a:lnTo>
                  <a:pt x="504825" y="209387"/>
                </a:lnTo>
                <a:close/>
                <a:moveTo>
                  <a:pt x="1182923" y="3000"/>
                </a:moveTo>
                <a:lnTo>
                  <a:pt x="1228920" y="3000"/>
                </a:lnTo>
                <a:lnTo>
                  <a:pt x="1228920" y="293782"/>
                </a:lnTo>
                <a:lnTo>
                  <a:pt x="1185123" y="293782"/>
                </a:lnTo>
                <a:lnTo>
                  <a:pt x="1185123" y="50997"/>
                </a:lnTo>
                <a:lnTo>
                  <a:pt x="1144526" y="73196"/>
                </a:lnTo>
                <a:lnTo>
                  <a:pt x="1144526" y="26798"/>
                </a:lnTo>
                <a:close/>
                <a:moveTo>
                  <a:pt x="1335421" y="0"/>
                </a:moveTo>
                <a:cubicBezTo>
                  <a:pt x="1348753" y="0"/>
                  <a:pt x="1360186" y="2333"/>
                  <a:pt x="1369719" y="7000"/>
                </a:cubicBezTo>
                <a:cubicBezTo>
                  <a:pt x="1379252" y="11666"/>
                  <a:pt x="1386518" y="18466"/>
                  <a:pt x="1391518" y="27398"/>
                </a:cubicBezTo>
                <a:cubicBezTo>
                  <a:pt x="1396517" y="36331"/>
                  <a:pt x="1399017" y="47131"/>
                  <a:pt x="1399017" y="59796"/>
                </a:cubicBezTo>
                <a:lnTo>
                  <a:pt x="1399017" y="99794"/>
                </a:lnTo>
                <a:cubicBezTo>
                  <a:pt x="1399017" y="108327"/>
                  <a:pt x="1396384" y="116026"/>
                  <a:pt x="1391118" y="122893"/>
                </a:cubicBezTo>
                <a:cubicBezTo>
                  <a:pt x="1385851" y="129759"/>
                  <a:pt x="1378485" y="135125"/>
                  <a:pt x="1369019" y="138992"/>
                </a:cubicBezTo>
                <a:cubicBezTo>
                  <a:pt x="1379685" y="143658"/>
                  <a:pt x="1387918" y="150191"/>
                  <a:pt x="1393717" y="158590"/>
                </a:cubicBezTo>
                <a:cubicBezTo>
                  <a:pt x="1399517" y="166990"/>
                  <a:pt x="1402417" y="176456"/>
                  <a:pt x="1402417" y="186989"/>
                </a:cubicBezTo>
                <a:lnTo>
                  <a:pt x="1402417" y="233386"/>
                </a:lnTo>
                <a:cubicBezTo>
                  <a:pt x="1402417" y="246718"/>
                  <a:pt x="1399784" y="258118"/>
                  <a:pt x="1394517" y="267584"/>
                </a:cubicBezTo>
                <a:cubicBezTo>
                  <a:pt x="1389251" y="277050"/>
                  <a:pt x="1381585" y="284283"/>
                  <a:pt x="1371519" y="289282"/>
                </a:cubicBezTo>
                <a:cubicBezTo>
                  <a:pt x="1361453" y="294282"/>
                  <a:pt x="1349420" y="296782"/>
                  <a:pt x="1335421" y="296782"/>
                </a:cubicBezTo>
                <a:cubicBezTo>
                  <a:pt x="1321555" y="296782"/>
                  <a:pt x="1309722" y="294282"/>
                  <a:pt x="1299923" y="289282"/>
                </a:cubicBezTo>
                <a:cubicBezTo>
                  <a:pt x="1290124" y="284283"/>
                  <a:pt x="1282658" y="277050"/>
                  <a:pt x="1277524" y="267584"/>
                </a:cubicBezTo>
                <a:cubicBezTo>
                  <a:pt x="1272391" y="258118"/>
                  <a:pt x="1269825" y="246718"/>
                  <a:pt x="1269825" y="233386"/>
                </a:cubicBezTo>
                <a:lnTo>
                  <a:pt x="1269825" y="186989"/>
                </a:lnTo>
                <a:cubicBezTo>
                  <a:pt x="1269825" y="176456"/>
                  <a:pt x="1272658" y="166990"/>
                  <a:pt x="1278324" y="158590"/>
                </a:cubicBezTo>
                <a:cubicBezTo>
                  <a:pt x="1283991" y="150191"/>
                  <a:pt x="1292024" y="143658"/>
                  <a:pt x="1302423" y="138992"/>
                </a:cubicBezTo>
                <a:cubicBezTo>
                  <a:pt x="1293224" y="134992"/>
                  <a:pt x="1286057" y="129559"/>
                  <a:pt x="1280924" y="122693"/>
                </a:cubicBezTo>
                <a:cubicBezTo>
                  <a:pt x="1275791" y="115826"/>
                  <a:pt x="1273225" y="108193"/>
                  <a:pt x="1273225" y="99794"/>
                </a:cubicBezTo>
                <a:lnTo>
                  <a:pt x="1273225" y="59796"/>
                </a:lnTo>
                <a:cubicBezTo>
                  <a:pt x="1273225" y="47264"/>
                  <a:pt x="1275658" y="36498"/>
                  <a:pt x="1280524" y="27498"/>
                </a:cubicBezTo>
                <a:cubicBezTo>
                  <a:pt x="1285390" y="18499"/>
                  <a:pt x="1292490" y="11666"/>
                  <a:pt x="1301823" y="7000"/>
                </a:cubicBezTo>
                <a:cubicBezTo>
                  <a:pt x="1311156" y="2333"/>
                  <a:pt x="1322355" y="0"/>
                  <a:pt x="1335421" y="0"/>
                </a:cubicBezTo>
                <a:close/>
                <a:moveTo>
                  <a:pt x="1051071" y="0"/>
                </a:moveTo>
                <a:cubicBezTo>
                  <a:pt x="1072136" y="0"/>
                  <a:pt x="1088435" y="5933"/>
                  <a:pt x="1099968" y="17799"/>
                </a:cubicBezTo>
                <a:cubicBezTo>
                  <a:pt x="1111500" y="29665"/>
                  <a:pt x="1117267" y="46464"/>
                  <a:pt x="1117267" y="68196"/>
                </a:cubicBezTo>
                <a:lnTo>
                  <a:pt x="1117267" y="228386"/>
                </a:lnTo>
                <a:cubicBezTo>
                  <a:pt x="1117267" y="250118"/>
                  <a:pt x="1111500" y="266950"/>
                  <a:pt x="1099968" y="278883"/>
                </a:cubicBezTo>
                <a:cubicBezTo>
                  <a:pt x="1088435" y="290816"/>
                  <a:pt x="1072136" y="296782"/>
                  <a:pt x="1051071" y="296782"/>
                </a:cubicBezTo>
                <a:cubicBezTo>
                  <a:pt x="1030139" y="296782"/>
                  <a:pt x="1013906" y="290816"/>
                  <a:pt x="1002374" y="278883"/>
                </a:cubicBezTo>
                <a:cubicBezTo>
                  <a:pt x="990841" y="266950"/>
                  <a:pt x="985075" y="250118"/>
                  <a:pt x="985075" y="228386"/>
                </a:cubicBezTo>
                <a:lnTo>
                  <a:pt x="985075" y="68196"/>
                </a:lnTo>
                <a:cubicBezTo>
                  <a:pt x="985075" y="46464"/>
                  <a:pt x="990841" y="29665"/>
                  <a:pt x="1002374" y="17799"/>
                </a:cubicBezTo>
                <a:cubicBezTo>
                  <a:pt x="1013906" y="5933"/>
                  <a:pt x="1030139" y="0"/>
                  <a:pt x="1051071" y="0"/>
                </a:cubicBezTo>
                <a:close/>
                <a:moveTo>
                  <a:pt x="886146" y="0"/>
                </a:moveTo>
                <a:cubicBezTo>
                  <a:pt x="901078" y="0"/>
                  <a:pt x="913511" y="2600"/>
                  <a:pt x="923444" y="7800"/>
                </a:cubicBezTo>
                <a:cubicBezTo>
                  <a:pt x="933376" y="12999"/>
                  <a:pt x="940843" y="20765"/>
                  <a:pt x="945842" y="31098"/>
                </a:cubicBezTo>
                <a:cubicBezTo>
                  <a:pt x="950842" y="41431"/>
                  <a:pt x="953342" y="54330"/>
                  <a:pt x="953342" y="69796"/>
                </a:cubicBezTo>
                <a:lnTo>
                  <a:pt x="953342" y="71796"/>
                </a:lnTo>
                <a:cubicBezTo>
                  <a:pt x="953342" y="82995"/>
                  <a:pt x="951009" y="95728"/>
                  <a:pt x="946342" y="109993"/>
                </a:cubicBezTo>
                <a:cubicBezTo>
                  <a:pt x="941676" y="124259"/>
                  <a:pt x="934676" y="140058"/>
                  <a:pt x="925344" y="157390"/>
                </a:cubicBezTo>
                <a:lnTo>
                  <a:pt x="874747" y="251385"/>
                </a:lnTo>
                <a:lnTo>
                  <a:pt x="952942" y="251385"/>
                </a:lnTo>
                <a:lnTo>
                  <a:pt x="952942" y="293782"/>
                </a:lnTo>
                <a:lnTo>
                  <a:pt x="820750" y="293782"/>
                </a:lnTo>
                <a:lnTo>
                  <a:pt x="820750" y="254785"/>
                </a:lnTo>
                <a:lnTo>
                  <a:pt x="882546" y="145791"/>
                </a:lnTo>
                <a:cubicBezTo>
                  <a:pt x="891346" y="130592"/>
                  <a:pt x="897879" y="116793"/>
                  <a:pt x="902145" y="104394"/>
                </a:cubicBezTo>
                <a:cubicBezTo>
                  <a:pt x="906411" y="91994"/>
                  <a:pt x="908545" y="81062"/>
                  <a:pt x="908545" y="71596"/>
                </a:cubicBezTo>
                <a:lnTo>
                  <a:pt x="908545" y="69396"/>
                </a:lnTo>
                <a:cubicBezTo>
                  <a:pt x="908545" y="60596"/>
                  <a:pt x="906845" y="53963"/>
                  <a:pt x="903445" y="49497"/>
                </a:cubicBezTo>
                <a:cubicBezTo>
                  <a:pt x="900045" y="45031"/>
                  <a:pt x="894879" y="42797"/>
                  <a:pt x="887946" y="42797"/>
                </a:cubicBezTo>
                <a:cubicBezTo>
                  <a:pt x="879813" y="42797"/>
                  <a:pt x="873747" y="45797"/>
                  <a:pt x="869747" y="51797"/>
                </a:cubicBezTo>
                <a:cubicBezTo>
                  <a:pt x="865747" y="57797"/>
                  <a:pt x="863747" y="66796"/>
                  <a:pt x="863747" y="78795"/>
                </a:cubicBezTo>
                <a:lnTo>
                  <a:pt x="863747" y="84395"/>
                </a:lnTo>
                <a:lnTo>
                  <a:pt x="819150" y="84395"/>
                </a:lnTo>
                <a:lnTo>
                  <a:pt x="819150" y="78795"/>
                </a:lnTo>
                <a:cubicBezTo>
                  <a:pt x="819150" y="61330"/>
                  <a:pt x="821616" y="46764"/>
                  <a:pt x="826550" y="35098"/>
                </a:cubicBezTo>
                <a:cubicBezTo>
                  <a:pt x="831483" y="23432"/>
                  <a:pt x="838916" y="14666"/>
                  <a:pt x="848848" y="8800"/>
                </a:cubicBezTo>
                <a:cubicBezTo>
                  <a:pt x="858781" y="2933"/>
                  <a:pt x="871214" y="0"/>
                  <a:pt x="886146" y="0"/>
                </a:cubicBezTo>
                <a:close/>
                <a:moveTo>
                  <a:pt x="403371" y="0"/>
                </a:moveTo>
                <a:cubicBezTo>
                  <a:pt x="424436" y="0"/>
                  <a:pt x="440735" y="5933"/>
                  <a:pt x="452268" y="17799"/>
                </a:cubicBezTo>
                <a:cubicBezTo>
                  <a:pt x="463800" y="29665"/>
                  <a:pt x="469567" y="46464"/>
                  <a:pt x="469567" y="68196"/>
                </a:cubicBezTo>
                <a:lnTo>
                  <a:pt x="469567" y="228386"/>
                </a:lnTo>
                <a:cubicBezTo>
                  <a:pt x="469567" y="250118"/>
                  <a:pt x="463800" y="266950"/>
                  <a:pt x="452268" y="278883"/>
                </a:cubicBezTo>
                <a:cubicBezTo>
                  <a:pt x="440735" y="290816"/>
                  <a:pt x="424436" y="296782"/>
                  <a:pt x="403371" y="296782"/>
                </a:cubicBezTo>
                <a:cubicBezTo>
                  <a:pt x="382439" y="296782"/>
                  <a:pt x="366206" y="290816"/>
                  <a:pt x="354674" y="278883"/>
                </a:cubicBezTo>
                <a:cubicBezTo>
                  <a:pt x="343141" y="266950"/>
                  <a:pt x="337375" y="250118"/>
                  <a:pt x="337375" y="228386"/>
                </a:cubicBezTo>
                <a:lnTo>
                  <a:pt x="337375" y="68196"/>
                </a:lnTo>
                <a:cubicBezTo>
                  <a:pt x="337375" y="46464"/>
                  <a:pt x="343141" y="29665"/>
                  <a:pt x="354674" y="17799"/>
                </a:cubicBezTo>
                <a:cubicBezTo>
                  <a:pt x="366206" y="5933"/>
                  <a:pt x="382439" y="0"/>
                  <a:pt x="403371" y="0"/>
                </a:cubicBezTo>
                <a:close/>
                <a:moveTo>
                  <a:pt x="231921" y="0"/>
                </a:moveTo>
                <a:cubicBezTo>
                  <a:pt x="252986" y="0"/>
                  <a:pt x="269285" y="5933"/>
                  <a:pt x="280818" y="17799"/>
                </a:cubicBezTo>
                <a:cubicBezTo>
                  <a:pt x="292350" y="29665"/>
                  <a:pt x="298117" y="46464"/>
                  <a:pt x="298117" y="68196"/>
                </a:cubicBezTo>
                <a:lnTo>
                  <a:pt x="298117" y="228386"/>
                </a:lnTo>
                <a:cubicBezTo>
                  <a:pt x="298117" y="250118"/>
                  <a:pt x="292350" y="266950"/>
                  <a:pt x="280818" y="278883"/>
                </a:cubicBezTo>
                <a:cubicBezTo>
                  <a:pt x="269285" y="290816"/>
                  <a:pt x="252986" y="296782"/>
                  <a:pt x="231921" y="296782"/>
                </a:cubicBezTo>
                <a:cubicBezTo>
                  <a:pt x="210989" y="296782"/>
                  <a:pt x="194756" y="290816"/>
                  <a:pt x="183224" y="278883"/>
                </a:cubicBezTo>
                <a:cubicBezTo>
                  <a:pt x="171691" y="266950"/>
                  <a:pt x="165925" y="250118"/>
                  <a:pt x="165925" y="228386"/>
                </a:cubicBezTo>
                <a:lnTo>
                  <a:pt x="165925" y="68196"/>
                </a:lnTo>
                <a:cubicBezTo>
                  <a:pt x="165925" y="46464"/>
                  <a:pt x="171691" y="29665"/>
                  <a:pt x="183224" y="17799"/>
                </a:cubicBezTo>
                <a:cubicBezTo>
                  <a:pt x="194756" y="5933"/>
                  <a:pt x="210989" y="0"/>
                  <a:pt x="231921" y="0"/>
                </a:cubicBezTo>
                <a:close/>
                <a:moveTo>
                  <a:pt x="66996" y="0"/>
                </a:moveTo>
                <a:cubicBezTo>
                  <a:pt x="81928" y="0"/>
                  <a:pt x="94361" y="2600"/>
                  <a:pt x="104294" y="7800"/>
                </a:cubicBezTo>
                <a:cubicBezTo>
                  <a:pt x="114226" y="12999"/>
                  <a:pt x="121693" y="20765"/>
                  <a:pt x="126692" y="31098"/>
                </a:cubicBezTo>
                <a:cubicBezTo>
                  <a:pt x="131692" y="41431"/>
                  <a:pt x="134192" y="54330"/>
                  <a:pt x="134192" y="69796"/>
                </a:cubicBezTo>
                <a:lnTo>
                  <a:pt x="134192" y="71796"/>
                </a:lnTo>
                <a:cubicBezTo>
                  <a:pt x="134192" y="82995"/>
                  <a:pt x="131859" y="95728"/>
                  <a:pt x="127192" y="109993"/>
                </a:cubicBezTo>
                <a:cubicBezTo>
                  <a:pt x="122526" y="124259"/>
                  <a:pt x="115526" y="140058"/>
                  <a:pt x="106194" y="157390"/>
                </a:cubicBezTo>
                <a:lnTo>
                  <a:pt x="55597" y="251385"/>
                </a:lnTo>
                <a:lnTo>
                  <a:pt x="133792" y="251385"/>
                </a:lnTo>
                <a:lnTo>
                  <a:pt x="133792" y="293782"/>
                </a:lnTo>
                <a:lnTo>
                  <a:pt x="1600" y="293782"/>
                </a:lnTo>
                <a:lnTo>
                  <a:pt x="1600" y="254785"/>
                </a:lnTo>
                <a:lnTo>
                  <a:pt x="63396" y="145791"/>
                </a:lnTo>
                <a:cubicBezTo>
                  <a:pt x="72196" y="130592"/>
                  <a:pt x="78729" y="116793"/>
                  <a:pt x="82995" y="104394"/>
                </a:cubicBezTo>
                <a:cubicBezTo>
                  <a:pt x="87261" y="91994"/>
                  <a:pt x="89395" y="81062"/>
                  <a:pt x="89395" y="71596"/>
                </a:cubicBezTo>
                <a:lnTo>
                  <a:pt x="89395" y="69396"/>
                </a:lnTo>
                <a:cubicBezTo>
                  <a:pt x="89395" y="60596"/>
                  <a:pt x="87695" y="53963"/>
                  <a:pt x="84295" y="49497"/>
                </a:cubicBezTo>
                <a:cubicBezTo>
                  <a:pt x="80895" y="45031"/>
                  <a:pt x="75729" y="42797"/>
                  <a:pt x="68796" y="42797"/>
                </a:cubicBezTo>
                <a:cubicBezTo>
                  <a:pt x="60663" y="42797"/>
                  <a:pt x="54597" y="45797"/>
                  <a:pt x="50597" y="51797"/>
                </a:cubicBezTo>
                <a:cubicBezTo>
                  <a:pt x="46597" y="57797"/>
                  <a:pt x="44597" y="66796"/>
                  <a:pt x="44597" y="78795"/>
                </a:cubicBezTo>
                <a:lnTo>
                  <a:pt x="44597" y="84395"/>
                </a:lnTo>
                <a:lnTo>
                  <a:pt x="0" y="84395"/>
                </a:lnTo>
                <a:lnTo>
                  <a:pt x="0" y="78795"/>
                </a:lnTo>
                <a:cubicBezTo>
                  <a:pt x="0" y="61330"/>
                  <a:pt x="2467" y="46764"/>
                  <a:pt x="7400" y="35098"/>
                </a:cubicBezTo>
                <a:cubicBezTo>
                  <a:pt x="12333" y="23432"/>
                  <a:pt x="19766" y="14666"/>
                  <a:pt x="29698" y="8800"/>
                </a:cubicBezTo>
                <a:cubicBezTo>
                  <a:pt x="39631" y="2933"/>
                  <a:pt x="52064" y="0"/>
                  <a:pt x="66996" y="0"/>
                </a:cubicBezTo>
                <a:close/>
              </a:path>
            </a:pathLst>
          </a:custGeom>
          <a:solidFill>
            <a:schemeClr val="bg1">
              <a:lumMod val="50000"/>
            </a:schemeClr>
          </a:solidFill>
          <a:ln w="12700" cap="flat" cmpd="sng" algn="ctr">
            <a:noFill/>
            <a:prstDash val="solid"/>
            <a:miter lim="800000"/>
          </a:ln>
          <a:effectLst/>
          <a:scene3d>
            <a:camera prst="perspectiveHeroicExtremeLeftFacing">
              <a:rot lat="1184775" lon="19706392" rev="180000"/>
            </a:camera>
            <a:lightRig rig="threePt" dir="t"/>
          </a:scene3d>
          <a:sp3d>
            <a:extrusionClr>
              <a:sysClr val="windowText" lastClr="000000"/>
            </a:extrusion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2O] TextBox 65">
            <a:extLst>
              <a:ext uri="{FF2B5EF4-FFF2-40B4-BE49-F238E27FC236}">
                <a16:creationId xmlns:a16="http://schemas.microsoft.com/office/drawing/2014/main" id="{C85ADD60-AB11-B976-2C64-372F40268BE4}"/>
              </a:ext>
            </a:extLst>
          </p:cNvPr>
          <p:cNvSpPr/>
          <p:nvPr/>
        </p:nvSpPr>
        <p:spPr>
          <a:xfrm>
            <a:off x="7589553" y="3298693"/>
            <a:ext cx="1289681" cy="352691"/>
          </a:xfrm>
          <a:custGeom>
            <a:avLst/>
            <a:gdLst/>
            <a:ahLst/>
            <a:cxnLst/>
            <a:rect l="l" t="t" r="r" b="b"/>
            <a:pathLst>
              <a:path w="1377967" h="296782">
                <a:moveTo>
                  <a:pt x="615600" y="168590"/>
                </a:moveTo>
                <a:lnTo>
                  <a:pt x="720193" y="168590"/>
                </a:lnTo>
                <a:lnTo>
                  <a:pt x="720193" y="210387"/>
                </a:lnTo>
                <a:lnTo>
                  <a:pt x="615600" y="210387"/>
                </a:lnTo>
                <a:close/>
                <a:moveTo>
                  <a:pt x="516271" y="161790"/>
                </a:moveTo>
                <a:cubicBezTo>
                  <a:pt x="511604" y="161790"/>
                  <a:pt x="507605" y="162623"/>
                  <a:pt x="504272" y="164290"/>
                </a:cubicBezTo>
                <a:cubicBezTo>
                  <a:pt x="500938" y="165957"/>
                  <a:pt x="498372" y="168390"/>
                  <a:pt x="496572" y="171590"/>
                </a:cubicBezTo>
                <a:cubicBezTo>
                  <a:pt x="494772" y="174789"/>
                  <a:pt x="493872" y="178656"/>
                  <a:pt x="493872" y="183189"/>
                </a:cubicBezTo>
                <a:lnTo>
                  <a:pt x="493872" y="232386"/>
                </a:lnTo>
                <a:cubicBezTo>
                  <a:pt x="493872" y="236919"/>
                  <a:pt x="494772" y="240852"/>
                  <a:pt x="496572" y="244185"/>
                </a:cubicBezTo>
                <a:cubicBezTo>
                  <a:pt x="498372" y="247518"/>
                  <a:pt x="500938" y="250051"/>
                  <a:pt x="504272" y="251785"/>
                </a:cubicBezTo>
                <a:cubicBezTo>
                  <a:pt x="507605" y="253518"/>
                  <a:pt x="511604" y="254385"/>
                  <a:pt x="516271" y="254385"/>
                </a:cubicBezTo>
                <a:cubicBezTo>
                  <a:pt x="521204" y="254385"/>
                  <a:pt x="525470" y="253485"/>
                  <a:pt x="529070" y="251685"/>
                </a:cubicBezTo>
                <a:cubicBezTo>
                  <a:pt x="532670" y="249885"/>
                  <a:pt x="535403" y="247318"/>
                  <a:pt x="537270" y="243985"/>
                </a:cubicBezTo>
                <a:cubicBezTo>
                  <a:pt x="539136" y="240652"/>
                  <a:pt x="540069" y="236652"/>
                  <a:pt x="540069" y="231986"/>
                </a:cubicBezTo>
                <a:lnTo>
                  <a:pt x="540069" y="182989"/>
                </a:lnTo>
                <a:cubicBezTo>
                  <a:pt x="540069" y="178589"/>
                  <a:pt x="539136" y="174789"/>
                  <a:pt x="537270" y="171590"/>
                </a:cubicBezTo>
                <a:cubicBezTo>
                  <a:pt x="535403" y="168390"/>
                  <a:pt x="532670" y="165957"/>
                  <a:pt x="529070" y="164290"/>
                </a:cubicBezTo>
                <a:cubicBezTo>
                  <a:pt x="525470" y="162623"/>
                  <a:pt x="521204" y="161790"/>
                  <a:pt x="516271" y="161790"/>
                </a:cubicBezTo>
                <a:close/>
                <a:moveTo>
                  <a:pt x="984396" y="42397"/>
                </a:moveTo>
                <a:cubicBezTo>
                  <a:pt x="977463" y="42397"/>
                  <a:pt x="972030" y="44664"/>
                  <a:pt x="968097" y="49197"/>
                </a:cubicBezTo>
                <a:cubicBezTo>
                  <a:pt x="964164" y="53730"/>
                  <a:pt x="962197" y="60063"/>
                  <a:pt x="962197" y="68196"/>
                </a:cubicBezTo>
                <a:lnTo>
                  <a:pt x="962197" y="228386"/>
                </a:lnTo>
                <a:cubicBezTo>
                  <a:pt x="962197" y="236652"/>
                  <a:pt x="964164" y="243052"/>
                  <a:pt x="968097" y="247585"/>
                </a:cubicBezTo>
                <a:cubicBezTo>
                  <a:pt x="972030" y="252118"/>
                  <a:pt x="977463" y="254385"/>
                  <a:pt x="984396" y="254385"/>
                </a:cubicBezTo>
                <a:cubicBezTo>
                  <a:pt x="991462" y="254385"/>
                  <a:pt x="996962" y="252118"/>
                  <a:pt x="1000895" y="247585"/>
                </a:cubicBezTo>
                <a:cubicBezTo>
                  <a:pt x="1004828" y="243052"/>
                  <a:pt x="1006794" y="236652"/>
                  <a:pt x="1006794" y="228386"/>
                </a:cubicBezTo>
                <a:lnTo>
                  <a:pt x="1006794" y="68196"/>
                </a:lnTo>
                <a:cubicBezTo>
                  <a:pt x="1006794" y="60063"/>
                  <a:pt x="1004828" y="53730"/>
                  <a:pt x="1000895" y="49197"/>
                </a:cubicBezTo>
                <a:cubicBezTo>
                  <a:pt x="996962" y="44664"/>
                  <a:pt x="991462" y="42397"/>
                  <a:pt x="984396" y="42397"/>
                </a:cubicBezTo>
                <a:close/>
                <a:moveTo>
                  <a:pt x="231921" y="42397"/>
                </a:moveTo>
                <a:cubicBezTo>
                  <a:pt x="224988" y="42397"/>
                  <a:pt x="219555" y="44664"/>
                  <a:pt x="215622" y="49197"/>
                </a:cubicBezTo>
                <a:cubicBezTo>
                  <a:pt x="211689" y="53730"/>
                  <a:pt x="209722" y="60063"/>
                  <a:pt x="209722" y="68196"/>
                </a:cubicBezTo>
                <a:lnTo>
                  <a:pt x="209722" y="228386"/>
                </a:lnTo>
                <a:cubicBezTo>
                  <a:pt x="209722" y="236652"/>
                  <a:pt x="211689" y="243052"/>
                  <a:pt x="215622" y="247585"/>
                </a:cubicBezTo>
                <a:cubicBezTo>
                  <a:pt x="219555" y="252118"/>
                  <a:pt x="224988" y="254385"/>
                  <a:pt x="231921" y="254385"/>
                </a:cubicBezTo>
                <a:cubicBezTo>
                  <a:pt x="238987" y="254385"/>
                  <a:pt x="244487" y="252118"/>
                  <a:pt x="248420" y="247585"/>
                </a:cubicBezTo>
                <a:cubicBezTo>
                  <a:pt x="252353" y="243052"/>
                  <a:pt x="254319" y="236652"/>
                  <a:pt x="254319" y="228386"/>
                </a:cubicBezTo>
                <a:lnTo>
                  <a:pt x="254319" y="68196"/>
                </a:lnTo>
                <a:cubicBezTo>
                  <a:pt x="254319" y="60063"/>
                  <a:pt x="252353" y="53730"/>
                  <a:pt x="248420" y="49197"/>
                </a:cubicBezTo>
                <a:cubicBezTo>
                  <a:pt x="244487" y="44664"/>
                  <a:pt x="238987" y="42397"/>
                  <a:pt x="231921" y="42397"/>
                </a:cubicBezTo>
                <a:close/>
                <a:moveTo>
                  <a:pt x="516271" y="41798"/>
                </a:moveTo>
                <a:cubicBezTo>
                  <a:pt x="512138" y="41798"/>
                  <a:pt x="508605" y="42731"/>
                  <a:pt x="505672" y="44597"/>
                </a:cubicBezTo>
                <a:cubicBezTo>
                  <a:pt x="502738" y="46464"/>
                  <a:pt x="500505" y="49130"/>
                  <a:pt x="498972" y="52597"/>
                </a:cubicBezTo>
                <a:cubicBezTo>
                  <a:pt x="497439" y="56063"/>
                  <a:pt x="496672" y="60263"/>
                  <a:pt x="496672" y="65196"/>
                </a:cubicBezTo>
                <a:lnTo>
                  <a:pt x="496672" y="97594"/>
                </a:lnTo>
                <a:cubicBezTo>
                  <a:pt x="496672" y="102260"/>
                  <a:pt x="497439" y="106327"/>
                  <a:pt x="498972" y="109793"/>
                </a:cubicBezTo>
                <a:cubicBezTo>
                  <a:pt x="500505" y="113260"/>
                  <a:pt x="502738" y="115860"/>
                  <a:pt x="505672" y="117593"/>
                </a:cubicBezTo>
                <a:cubicBezTo>
                  <a:pt x="508605" y="119326"/>
                  <a:pt x="512138" y="120193"/>
                  <a:pt x="516271" y="120193"/>
                </a:cubicBezTo>
                <a:cubicBezTo>
                  <a:pt x="520537" y="120193"/>
                  <a:pt x="524270" y="119293"/>
                  <a:pt x="527470" y="117493"/>
                </a:cubicBezTo>
                <a:cubicBezTo>
                  <a:pt x="530670" y="115693"/>
                  <a:pt x="533070" y="113060"/>
                  <a:pt x="534670" y="109593"/>
                </a:cubicBezTo>
                <a:cubicBezTo>
                  <a:pt x="536270" y="106127"/>
                  <a:pt x="537070" y="101994"/>
                  <a:pt x="537070" y="97194"/>
                </a:cubicBezTo>
                <a:lnTo>
                  <a:pt x="537070" y="64996"/>
                </a:lnTo>
                <a:cubicBezTo>
                  <a:pt x="537070" y="60196"/>
                  <a:pt x="536270" y="56063"/>
                  <a:pt x="534670" y="52597"/>
                </a:cubicBezTo>
                <a:cubicBezTo>
                  <a:pt x="533070" y="49130"/>
                  <a:pt x="530670" y="46464"/>
                  <a:pt x="527470" y="44597"/>
                </a:cubicBezTo>
                <a:cubicBezTo>
                  <a:pt x="524270" y="42731"/>
                  <a:pt x="520537" y="41798"/>
                  <a:pt x="516271" y="41798"/>
                </a:cubicBezTo>
                <a:close/>
                <a:moveTo>
                  <a:pt x="363773" y="3000"/>
                </a:moveTo>
                <a:lnTo>
                  <a:pt x="409770" y="3000"/>
                </a:lnTo>
                <a:lnTo>
                  <a:pt x="409770" y="293782"/>
                </a:lnTo>
                <a:lnTo>
                  <a:pt x="365973" y="293782"/>
                </a:lnTo>
                <a:lnTo>
                  <a:pt x="365973" y="50997"/>
                </a:lnTo>
                <a:lnTo>
                  <a:pt x="325376" y="73196"/>
                </a:lnTo>
                <a:lnTo>
                  <a:pt x="325376" y="26798"/>
                </a:lnTo>
                <a:close/>
                <a:moveTo>
                  <a:pt x="1312571" y="0"/>
                </a:moveTo>
                <a:cubicBezTo>
                  <a:pt x="1331903" y="0"/>
                  <a:pt x="1346836" y="5366"/>
                  <a:pt x="1357368" y="16099"/>
                </a:cubicBezTo>
                <a:cubicBezTo>
                  <a:pt x="1367901" y="26832"/>
                  <a:pt x="1373168" y="42064"/>
                  <a:pt x="1373168" y="61796"/>
                </a:cubicBezTo>
                <a:lnTo>
                  <a:pt x="1373168" y="101594"/>
                </a:lnTo>
                <a:cubicBezTo>
                  <a:pt x="1373168" y="108793"/>
                  <a:pt x="1370868" y="115926"/>
                  <a:pt x="1366268" y="122993"/>
                </a:cubicBezTo>
                <a:cubicBezTo>
                  <a:pt x="1361668" y="130059"/>
                  <a:pt x="1355169" y="136392"/>
                  <a:pt x="1346769" y="141991"/>
                </a:cubicBezTo>
                <a:cubicBezTo>
                  <a:pt x="1356635" y="145591"/>
                  <a:pt x="1364301" y="151424"/>
                  <a:pt x="1369768" y="159490"/>
                </a:cubicBezTo>
                <a:cubicBezTo>
                  <a:pt x="1375234" y="167557"/>
                  <a:pt x="1377967" y="177056"/>
                  <a:pt x="1377967" y="187989"/>
                </a:cubicBezTo>
                <a:lnTo>
                  <a:pt x="1377967" y="230786"/>
                </a:lnTo>
                <a:cubicBezTo>
                  <a:pt x="1377967" y="244652"/>
                  <a:pt x="1375367" y="256551"/>
                  <a:pt x="1370168" y="266484"/>
                </a:cubicBezTo>
                <a:cubicBezTo>
                  <a:pt x="1364968" y="276417"/>
                  <a:pt x="1357368" y="283949"/>
                  <a:pt x="1347369" y="289082"/>
                </a:cubicBezTo>
                <a:cubicBezTo>
                  <a:pt x="1337370" y="294215"/>
                  <a:pt x="1325370" y="296782"/>
                  <a:pt x="1311371" y="296782"/>
                </a:cubicBezTo>
                <a:cubicBezTo>
                  <a:pt x="1296972" y="296782"/>
                  <a:pt x="1284706" y="294315"/>
                  <a:pt x="1274574" y="289382"/>
                </a:cubicBezTo>
                <a:cubicBezTo>
                  <a:pt x="1264441" y="284449"/>
                  <a:pt x="1256675" y="277283"/>
                  <a:pt x="1251275" y="267884"/>
                </a:cubicBezTo>
                <a:cubicBezTo>
                  <a:pt x="1245875" y="258484"/>
                  <a:pt x="1243175" y="247185"/>
                  <a:pt x="1243175" y="233986"/>
                </a:cubicBezTo>
                <a:lnTo>
                  <a:pt x="1243175" y="213187"/>
                </a:lnTo>
                <a:lnTo>
                  <a:pt x="1287373" y="213187"/>
                </a:lnTo>
                <a:lnTo>
                  <a:pt x="1287373" y="232186"/>
                </a:lnTo>
                <a:cubicBezTo>
                  <a:pt x="1287373" y="236719"/>
                  <a:pt x="1288306" y="240585"/>
                  <a:pt x="1290172" y="243785"/>
                </a:cubicBezTo>
                <a:cubicBezTo>
                  <a:pt x="1292039" y="246985"/>
                  <a:pt x="1294772" y="249452"/>
                  <a:pt x="1298372" y="251185"/>
                </a:cubicBezTo>
                <a:cubicBezTo>
                  <a:pt x="1301972" y="252918"/>
                  <a:pt x="1306305" y="253785"/>
                  <a:pt x="1311371" y="253785"/>
                </a:cubicBezTo>
                <a:cubicBezTo>
                  <a:pt x="1318571" y="253785"/>
                  <a:pt x="1324170" y="251718"/>
                  <a:pt x="1328170" y="247585"/>
                </a:cubicBezTo>
                <a:cubicBezTo>
                  <a:pt x="1332170" y="243452"/>
                  <a:pt x="1334170" y="237652"/>
                  <a:pt x="1334170" y="230186"/>
                </a:cubicBezTo>
                <a:lnTo>
                  <a:pt x="1334170" y="189389"/>
                </a:lnTo>
                <a:cubicBezTo>
                  <a:pt x="1334170" y="181256"/>
                  <a:pt x="1332303" y="174923"/>
                  <a:pt x="1328570" y="170390"/>
                </a:cubicBezTo>
                <a:cubicBezTo>
                  <a:pt x="1324837" y="165857"/>
                  <a:pt x="1319637" y="163590"/>
                  <a:pt x="1312971" y="163590"/>
                </a:cubicBezTo>
                <a:lnTo>
                  <a:pt x="1294972" y="163590"/>
                </a:lnTo>
                <a:lnTo>
                  <a:pt x="1294972" y="121193"/>
                </a:lnTo>
                <a:lnTo>
                  <a:pt x="1312971" y="121193"/>
                </a:lnTo>
                <a:cubicBezTo>
                  <a:pt x="1318171" y="121193"/>
                  <a:pt x="1322204" y="119326"/>
                  <a:pt x="1325070" y="115593"/>
                </a:cubicBezTo>
                <a:cubicBezTo>
                  <a:pt x="1327937" y="111860"/>
                  <a:pt x="1329370" y="106594"/>
                  <a:pt x="1329370" y="99794"/>
                </a:cubicBezTo>
                <a:lnTo>
                  <a:pt x="1329370" y="61796"/>
                </a:lnTo>
                <a:cubicBezTo>
                  <a:pt x="1329370" y="55930"/>
                  <a:pt x="1327770" y="51330"/>
                  <a:pt x="1324570" y="47997"/>
                </a:cubicBezTo>
                <a:cubicBezTo>
                  <a:pt x="1321371" y="44664"/>
                  <a:pt x="1316904" y="42997"/>
                  <a:pt x="1311171" y="42997"/>
                </a:cubicBezTo>
                <a:cubicBezTo>
                  <a:pt x="1307172" y="42997"/>
                  <a:pt x="1303705" y="43764"/>
                  <a:pt x="1300772" y="45297"/>
                </a:cubicBezTo>
                <a:cubicBezTo>
                  <a:pt x="1297839" y="46831"/>
                  <a:pt x="1295606" y="48997"/>
                  <a:pt x="1294072" y="51797"/>
                </a:cubicBezTo>
                <a:cubicBezTo>
                  <a:pt x="1292539" y="54597"/>
                  <a:pt x="1291772" y="58063"/>
                  <a:pt x="1291772" y="62196"/>
                </a:cubicBezTo>
                <a:lnTo>
                  <a:pt x="1291772" y="83595"/>
                </a:lnTo>
                <a:lnTo>
                  <a:pt x="1247975" y="83595"/>
                </a:lnTo>
                <a:lnTo>
                  <a:pt x="1247975" y="61796"/>
                </a:lnTo>
                <a:cubicBezTo>
                  <a:pt x="1247975" y="48730"/>
                  <a:pt x="1250508" y="37564"/>
                  <a:pt x="1255575" y="28298"/>
                </a:cubicBezTo>
                <a:cubicBezTo>
                  <a:pt x="1260641" y="19032"/>
                  <a:pt x="1268007" y="11999"/>
                  <a:pt x="1277673" y="7200"/>
                </a:cubicBezTo>
                <a:cubicBezTo>
                  <a:pt x="1287339" y="2400"/>
                  <a:pt x="1298972" y="0"/>
                  <a:pt x="1312571" y="0"/>
                </a:cubicBezTo>
                <a:close/>
                <a:moveTo>
                  <a:pt x="1152846" y="0"/>
                </a:moveTo>
                <a:cubicBezTo>
                  <a:pt x="1167778" y="0"/>
                  <a:pt x="1180211" y="2600"/>
                  <a:pt x="1190144" y="7800"/>
                </a:cubicBezTo>
                <a:cubicBezTo>
                  <a:pt x="1200076" y="12999"/>
                  <a:pt x="1207543" y="20765"/>
                  <a:pt x="1212542" y="31098"/>
                </a:cubicBezTo>
                <a:cubicBezTo>
                  <a:pt x="1217542" y="41431"/>
                  <a:pt x="1220042" y="54330"/>
                  <a:pt x="1220042" y="69796"/>
                </a:cubicBezTo>
                <a:lnTo>
                  <a:pt x="1220042" y="71796"/>
                </a:lnTo>
                <a:cubicBezTo>
                  <a:pt x="1220042" y="82995"/>
                  <a:pt x="1217709" y="95728"/>
                  <a:pt x="1213042" y="109993"/>
                </a:cubicBezTo>
                <a:cubicBezTo>
                  <a:pt x="1208376" y="124259"/>
                  <a:pt x="1201376" y="140058"/>
                  <a:pt x="1192044" y="157390"/>
                </a:cubicBezTo>
                <a:lnTo>
                  <a:pt x="1141447" y="251385"/>
                </a:lnTo>
                <a:lnTo>
                  <a:pt x="1219642" y="251385"/>
                </a:lnTo>
                <a:lnTo>
                  <a:pt x="1219642" y="293782"/>
                </a:lnTo>
                <a:lnTo>
                  <a:pt x="1087450" y="293782"/>
                </a:lnTo>
                <a:lnTo>
                  <a:pt x="1087450" y="254785"/>
                </a:lnTo>
                <a:lnTo>
                  <a:pt x="1149246" y="145791"/>
                </a:lnTo>
                <a:cubicBezTo>
                  <a:pt x="1158046" y="130592"/>
                  <a:pt x="1164579" y="116793"/>
                  <a:pt x="1168845" y="104394"/>
                </a:cubicBezTo>
                <a:cubicBezTo>
                  <a:pt x="1173111" y="91994"/>
                  <a:pt x="1175244" y="81062"/>
                  <a:pt x="1175245" y="71596"/>
                </a:cubicBezTo>
                <a:lnTo>
                  <a:pt x="1175245" y="69396"/>
                </a:lnTo>
                <a:cubicBezTo>
                  <a:pt x="1175244" y="60596"/>
                  <a:pt x="1173545" y="53963"/>
                  <a:pt x="1170145" y="49497"/>
                </a:cubicBezTo>
                <a:cubicBezTo>
                  <a:pt x="1166745" y="45031"/>
                  <a:pt x="1161579" y="42797"/>
                  <a:pt x="1154646" y="42797"/>
                </a:cubicBezTo>
                <a:cubicBezTo>
                  <a:pt x="1146513" y="42797"/>
                  <a:pt x="1140447" y="45797"/>
                  <a:pt x="1136447" y="51797"/>
                </a:cubicBezTo>
                <a:cubicBezTo>
                  <a:pt x="1132447" y="57797"/>
                  <a:pt x="1130447" y="66796"/>
                  <a:pt x="1130447" y="78795"/>
                </a:cubicBezTo>
                <a:lnTo>
                  <a:pt x="1130447" y="84395"/>
                </a:lnTo>
                <a:lnTo>
                  <a:pt x="1085850" y="84395"/>
                </a:lnTo>
                <a:lnTo>
                  <a:pt x="1085850" y="78795"/>
                </a:lnTo>
                <a:cubicBezTo>
                  <a:pt x="1085850" y="61330"/>
                  <a:pt x="1088317" y="46764"/>
                  <a:pt x="1093250" y="35098"/>
                </a:cubicBezTo>
                <a:cubicBezTo>
                  <a:pt x="1098183" y="23432"/>
                  <a:pt x="1105616" y="14666"/>
                  <a:pt x="1115548" y="8800"/>
                </a:cubicBezTo>
                <a:cubicBezTo>
                  <a:pt x="1125481" y="2933"/>
                  <a:pt x="1137914" y="0"/>
                  <a:pt x="1152846" y="0"/>
                </a:cubicBezTo>
                <a:close/>
                <a:moveTo>
                  <a:pt x="984396" y="0"/>
                </a:moveTo>
                <a:cubicBezTo>
                  <a:pt x="1005461" y="0"/>
                  <a:pt x="1021760" y="5933"/>
                  <a:pt x="1033293" y="17799"/>
                </a:cubicBezTo>
                <a:cubicBezTo>
                  <a:pt x="1044826" y="29665"/>
                  <a:pt x="1050592" y="46464"/>
                  <a:pt x="1050592" y="68196"/>
                </a:cubicBezTo>
                <a:lnTo>
                  <a:pt x="1050592" y="228386"/>
                </a:lnTo>
                <a:cubicBezTo>
                  <a:pt x="1050592" y="250118"/>
                  <a:pt x="1044826" y="266950"/>
                  <a:pt x="1033293" y="278883"/>
                </a:cubicBezTo>
                <a:cubicBezTo>
                  <a:pt x="1021760" y="290816"/>
                  <a:pt x="1005461" y="296782"/>
                  <a:pt x="984396" y="296782"/>
                </a:cubicBezTo>
                <a:cubicBezTo>
                  <a:pt x="963464" y="296782"/>
                  <a:pt x="947231" y="290816"/>
                  <a:pt x="935699" y="278883"/>
                </a:cubicBezTo>
                <a:cubicBezTo>
                  <a:pt x="924166" y="266950"/>
                  <a:pt x="918400" y="250118"/>
                  <a:pt x="918400" y="228386"/>
                </a:cubicBezTo>
                <a:lnTo>
                  <a:pt x="918400" y="68196"/>
                </a:lnTo>
                <a:cubicBezTo>
                  <a:pt x="918400" y="46464"/>
                  <a:pt x="924166" y="29665"/>
                  <a:pt x="935699" y="17799"/>
                </a:cubicBezTo>
                <a:cubicBezTo>
                  <a:pt x="947231" y="5933"/>
                  <a:pt x="963464" y="0"/>
                  <a:pt x="984396" y="0"/>
                </a:cubicBezTo>
                <a:close/>
                <a:moveTo>
                  <a:pt x="819471" y="0"/>
                </a:moveTo>
                <a:cubicBezTo>
                  <a:pt x="834403" y="0"/>
                  <a:pt x="846836" y="2600"/>
                  <a:pt x="856769" y="7800"/>
                </a:cubicBezTo>
                <a:cubicBezTo>
                  <a:pt x="866702" y="12999"/>
                  <a:pt x="874168" y="20765"/>
                  <a:pt x="879167" y="31098"/>
                </a:cubicBezTo>
                <a:cubicBezTo>
                  <a:pt x="884167" y="41431"/>
                  <a:pt x="886667" y="54330"/>
                  <a:pt x="886667" y="69796"/>
                </a:cubicBezTo>
                <a:lnTo>
                  <a:pt x="886667" y="71796"/>
                </a:lnTo>
                <a:cubicBezTo>
                  <a:pt x="886667" y="82995"/>
                  <a:pt x="884334" y="95728"/>
                  <a:pt x="879667" y="109993"/>
                </a:cubicBezTo>
                <a:cubicBezTo>
                  <a:pt x="875001" y="124259"/>
                  <a:pt x="868001" y="140058"/>
                  <a:pt x="858669" y="157390"/>
                </a:cubicBezTo>
                <a:lnTo>
                  <a:pt x="808072" y="251385"/>
                </a:lnTo>
                <a:lnTo>
                  <a:pt x="886267" y="251385"/>
                </a:lnTo>
                <a:lnTo>
                  <a:pt x="886267" y="293782"/>
                </a:lnTo>
                <a:lnTo>
                  <a:pt x="754075" y="293782"/>
                </a:lnTo>
                <a:lnTo>
                  <a:pt x="754075" y="254785"/>
                </a:lnTo>
                <a:lnTo>
                  <a:pt x="815871" y="145791"/>
                </a:lnTo>
                <a:cubicBezTo>
                  <a:pt x="824671" y="130592"/>
                  <a:pt x="831204" y="116793"/>
                  <a:pt x="835470" y="104394"/>
                </a:cubicBezTo>
                <a:cubicBezTo>
                  <a:pt x="839736" y="91994"/>
                  <a:pt x="841870" y="81062"/>
                  <a:pt x="841870" y="71596"/>
                </a:cubicBezTo>
                <a:lnTo>
                  <a:pt x="841870" y="69396"/>
                </a:lnTo>
                <a:cubicBezTo>
                  <a:pt x="841870" y="60596"/>
                  <a:pt x="840170" y="53963"/>
                  <a:pt x="836770" y="49497"/>
                </a:cubicBezTo>
                <a:cubicBezTo>
                  <a:pt x="833370" y="45031"/>
                  <a:pt x="828204" y="42797"/>
                  <a:pt x="821271" y="42797"/>
                </a:cubicBezTo>
                <a:cubicBezTo>
                  <a:pt x="813138" y="42797"/>
                  <a:pt x="807072" y="45797"/>
                  <a:pt x="803072" y="51797"/>
                </a:cubicBezTo>
                <a:cubicBezTo>
                  <a:pt x="799072" y="57797"/>
                  <a:pt x="797072" y="66796"/>
                  <a:pt x="797072" y="78795"/>
                </a:cubicBezTo>
                <a:lnTo>
                  <a:pt x="797072" y="84395"/>
                </a:lnTo>
                <a:lnTo>
                  <a:pt x="752475" y="84395"/>
                </a:lnTo>
                <a:lnTo>
                  <a:pt x="752475" y="78795"/>
                </a:lnTo>
                <a:cubicBezTo>
                  <a:pt x="752475" y="61330"/>
                  <a:pt x="754942" y="46764"/>
                  <a:pt x="759875" y="35098"/>
                </a:cubicBezTo>
                <a:cubicBezTo>
                  <a:pt x="764808" y="23432"/>
                  <a:pt x="772240" y="14666"/>
                  <a:pt x="782173" y="8800"/>
                </a:cubicBezTo>
                <a:cubicBezTo>
                  <a:pt x="792106" y="2933"/>
                  <a:pt x="804538" y="0"/>
                  <a:pt x="819471" y="0"/>
                </a:cubicBezTo>
                <a:close/>
                <a:moveTo>
                  <a:pt x="516271" y="0"/>
                </a:moveTo>
                <a:cubicBezTo>
                  <a:pt x="529603" y="0"/>
                  <a:pt x="541036" y="2333"/>
                  <a:pt x="550569" y="7000"/>
                </a:cubicBezTo>
                <a:cubicBezTo>
                  <a:pt x="560102" y="11666"/>
                  <a:pt x="567368" y="18466"/>
                  <a:pt x="572368" y="27398"/>
                </a:cubicBezTo>
                <a:cubicBezTo>
                  <a:pt x="577367" y="36331"/>
                  <a:pt x="579867" y="47131"/>
                  <a:pt x="579867" y="59796"/>
                </a:cubicBezTo>
                <a:lnTo>
                  <a:pt x="579867" y="99794"/>
                </a:lnTo>
                <a:cubicBezTo>
                  <a:pt x="579867" y="108327"/>
                  <a:pt x="577234" y="116026"/>
                  <a:pt x="571968" y="122893"/>
                </a:cubicBezTo>
                <a:cubicBezTo>
                  <a:pt x="566701" y="129759"/>
                  <a:pt x="559335" y="135125"/>
                  <a:pt x="549869" y="138992"/>
                </a:cubicBezTo>
                <a:cubicBezTo>
                  <a:pt x="560535" y="143658"/>
                  <a:pt x="568768" y="150191"/>
                  <a:pt x="574567" y="158590"/>
                </a:cubicBezTo>
                <a:cubicBezTo>
                  <a:pt x="580367" y="166990"/>
                  <a:pt x="583267" y="176456"/>
                  <a:pt x="583267" y="186989"/>
                </a:cubicBezTo>
                <a:lnTo>
                  <a:pt x="583267" y="233386"/>
                </a:lnTo>
                <a:cubicBezTo>
                  <a:pt x="583267" y="246718"/>
                  <a:pt x="580634" y="258118"/>
                  <a:pt x="575367" y="267584"/>
                </a:cubicBezTo>
                <a:cubicBezTo>
                  <a:pt x="570101" y="277050"/>
                  <a:pt x="562435" y="284283"/>
                  <a:pt x="552369" y="289282"/>
                </a:cubicBezTo>
                <a:cubicBezTo>
                  <a:pt x="542303" y="294282"/>
                  <a:pt x="530270" y="296782"/>
                  <a:pt x="516271" y="296782"/>
                </a:cubicBezTo>
                <a:cubicBezTo>
                  <a:pt x="502405" y="296782"/>
                  <a:pt x="490572" y="294282"/>
                  <a:pt x="480773" y="289282"/>
                </a:cubicBezTo>
                <a:cubicBezTo>
                  <a:pt x="470974" y="284283"/>
                  <a:pt x="463508" y="277050"/>
                  <a:pt x="458374" y="267584"/>
                </a:cubicBezTo>
                <a:cubicBezTo>
                  <a:pt x="453242" y="258118"/>
                  <a:pt x="450675" y="246718"/>
                  <a:pt x="450675" y="233386"/>
                </a:cubicBezTo>
                <a:lnTo>
                  <a:pt x="450675" y="186989"/>
                </a:lnTo>
                <a:cubicBezTo>
                  <a:pt x="450675" y="176456"/>
                  <a:pt x="453508" y="166990"/>
                  <a:pt x="459174" y="158590"/>
                </a:cubicBezTo>
                <a:cubicBezTo>
                  <a:pt x="464841" y="150191"/>
                  <a:pt x="472874" y="143658"/>
                  <a:pt x="483273" y="138992"/>
                </a:cubicBezTo>
                <a:cubicBezTo>
                  <a:pt x="474074" y="134992"/>
                  <a:pt x="466907" y="129559"/>
                  <a:pt x="461774" y="122693"/>
                </a:cubicBezTo>
                <a:cubicBezTo>
                  <a:pt x="456641" y="115826"/>
                  <a:pt x="454075" y="108193"/>
                  <a:pt x="454075" y="99794"/>
                </a:cubicBezTo>
                <a:lnTo>
                  <a:pt x="454075" y="59796"/>
                </a:lnTo>
                <a:cubicBezTo>
                  <a:pt x="454075" y="47264"/>
                  <a:pt x="456508" y="36498"/>
                  <a:pt x="461374" y="27498"/>
                </a:cubicBezTo>
                <a:cubicBezTo>
                  <a:pt x="466241" y="18499"/>
                  <a:pt x="473340" y="11666"/>
                  <a:pt x="482673" y="7000"/>
                </a:cubicBezTo>
                <a:cubicBezTo>
                  <a:pt x="492006" y="2333"/>
                  <a:pt x="503205" y="0"/>
                  <a:pt x="516271" y="0"/>
                </a:cubicBezTo>
                <a:close/>
                <a:moveTo>
                  <a:pt x="231921" y="0"/>
                </a:moveTo>
                <a:cubicBezTo>
                  <a:pt x="252986" y="0"/>
                  <a:pt x="269285" y="5933"/>
                  <a:pt x="280818" y="17799"/>
                </a:cubicBezTo>
                <a:cubicBezTo>
                  <a:pt x="292350" y="29665"/>
                  <a:pt x="298117" y="46464"/>
                  <a:pt x="298117" y="68196"/>
                </a:cubicBezTo>
                <a:lnTo>
                  <a:pt x="298117" y="228386"/>
                </a:lnTo>
                <a:cubicBezTo>
                  <a:pt x="298117" y="250118"/>
                  <a:pt x="292350" y="266950"/>
                  <a:pt x="280818" y="278883"/>
                </a:cubicBezTo>
                <a:cubicBezTo>
                  <a:pt x="269285" y="290816"/>
                  <a:pt x="252986" y="296782"/>
                  <a:pt x="231921" y="296782"/>
                </a:cubicBezTo>
                <a:cubicBezTo>
                  <a:pt x="210989" y="296782"/>
                  <a:pt x="194756" y="290816"/>
                  <a:pt x="183224" y="278883"/>
                </a:cubicBezTo>
                <a:cubicBezTo>
                  <a:pt x="171691" y="266950"/>
                  <a:pt x="165925" y="250118"/>
                  <a:pt x="165925" y="228386"/>
                </a:cubicBezTo>
                <a:lnTo>
                  <a:pt x="165925" y="68196"/>
                </a:lnTo>
                <a:cubicBezTo>
                  <a:pt x="165925" y="46464"/>
                  <a:pt x="171691" y="29665"/>
                  <a:pt x="183224" y="17799"/>
                </a:cubicBezTo>
                <a:cubicBezTo>
                  <a:pt x="194756" y="5933"/>
                  <a:pt x="210989" y="0"/>
                  <a:pt x="231921" y="0"/>
                </a:cubicBezTo>
                <a:close/>
                <a:moveTo>
                  <a:pt x="66996" y="0"/>
                </a:moveTo>
                <a:cubicBezTo>
                  <a:pt x="81928" y="0"/>
                  <a:pt x="94361" y="2600"/>
                  <a:pt x="104294" y="7800"/>
                </a:cubicBezTo>
                <a:cubicBezTo>
                  <a:pt x="114226" y="12999"/>
                  <a:pt x="121693" y="20765"/>
                  <a:pt x="126692" y="31098"/>
                </a:cubicBezTo>
                <a:cubicBezTo>
                  <a:pt x="131692" y="41431"/>
                  <a:pt x="134192" y="54330"/>
                  <a:pt x="134192" y="69796"/>
                </a:cubicBezTo>
                <a:lnTo>
                  <a:pt x="134192" y="71796"/>
                </a:lnTo>
                <a:cubicBezTo>
                  <a:pt x="134192" y="82995"/>
                  <a:pt x="131859" y="95728"/>
                  <a:pt x="127192" y="109993"/>
                </a:cubicBezTo>
                <a:cubicBezTo>
                  <a:pt x="122526" y="124259"/>
                  <a:pt x="115526" y="140058"/>
                  <a:pt x="106194" y="157390"/>
                </a:cubicBezTo>
                <a:lnTo>
                  <a:pt x="55597" y="251385"/>
                </a:lnTo>
                <a:lnTo>
                  <a:pt x="133792" y="251385"/>
                </a:lnTo>
                <a:lnTo>
                  <a:pt x="133792" y="293782"/>
                </a:lnTo>
                <a:lnTo>
                  <a:pt x="1600" y="293782"/>
                </a:lnTo>
                <a:lnTo>
                  <a:pt x="1600" y="254785"/>
                </a:lnTo>
                <a:lnTo>
                  <a:pt x="63396" y="145791"/>
                </a:lnTo>
                <a:cubicBezTo>
                  <a:pt x="72196" y="130592"/>
                  <a:pt x="78729" y="116793"/>
                  <a:pt x="82995" y="104394"/>
                </a:cubicBezTo>
                <a:cubicBezTo>
                  <a:pt x="87261" y="91994"/>
                  <a:pt x="89395" y="81062"/>
                  <a:pt x="89395" y="71596"/>
                </a:cubicBezTo>
                <a:lnTo>
                  <a:pt x="89395" y="69396"/>
                </a:lnTo>
                <a:cubicBezTo>
                  <a:pt x="89395" y="60596"/>
                  <a:pt x="87695" y="53963"/>
                  <a:pt x="84295" y="49497"/>
                </a:cubicBezTo>
                <a:cubicBezTo>
                  <a:pt x="80895" y="45031"/>
                  <a:pt x="75729" y="42797"/>
                  <a:pt x="68796" y="42797"/>
                </a:cubicBezTo>
                <a:cubicBezTo>
                  <a:pt x="60663" y="42797"/>
                  <a:pt x="54597" y="45797"/>
                  <a:pt x="50597" y="51797"/>
                </a:cubicBezTo>
                <a:cubicBezTo>
                  <a:pt x="46597" y="57797"/>
                  <a:pt x="44597" y="66796"/>
                  <a:pt x="44597" y="78795"/>
                </a:cubicBezTo>
                <a:lnTo>
                  <a:pt x="44597" y="84395"/>
                </a:lnTo>
                <a:lnTo>
                  <a:pt x="0" y="84395"/>
                </a:lnTo>
                <a:lnTo>
                  <a:pt x="0" y="78795"/>
                </a:lnTo>
                <a:cubicBezTo>
                  <a:pt x="0" y="61330"/>
                  <a:pt x="2467" y="46764"/>
                  <a:pt x="7400" y="35098"/>
                </a:cubicBezTo>
                <a:cubicBezTo>
                  <a:pt x="12333" y="23432"/>
                  <a:pt x="19766" y="14666"/>
                  <a:pt x="29698" y="8800"/>
                </a:cubicBezTo>
                <a:cubicBezTo>
                  <a:pt x="39631" y="2933"/>
                  <a:pt x="52064" y="0"/>
                  <a:pt x="66996" y="0"/>
                </a:cubicBezTo>
                <a:close/>
              </a:path>
            </a:pathLst>
          </a:custGeom>
          <a:solidFill>
            <a:schemeClr val="bg1">
              <a:lumMod val="50000"/>
            </a:schemeClr>
          </a:solidFill>
          <a:ln w="12700" cap="flat" cmpd="sng" algn="ctr">
            <a:noFill/>
            <a:prstDash val="solid"/>
            <a:miter lim="800000"/>
          </a:ln>
          <a:effectLst/>
          <a:scene3d>
            <a:camera prst="perspectiveHeroicExtremeLeftFacing">
              <a:rot lat="1561319" lon="19047643" rev="303359"/>
            </a:camera>
            <a:lightRig rig="threePt" dir="t"/>
          </a:scene3d>
          <a:sp3d>
            <a:extrusionClr>
              <a:schemeClr val="tx1"/>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11">
            <a:extLst>
              <a:ext uri="{FF2B5EF4-FFF2-40B4-BE49-F238E27FC236}">
                <a16:creationId xmlns:a16="http://schemas.microsoft.com/office/drawing/2014/main" id="{5F82FABA-E870-FDFF-D5EF-C45D8F2E8EC9}"/>
              </a:ext>
            </a:extLst>
          </p:cNvPr>
          <p:cNvSpPr/>
          <p:nvPr/>
        </p:nvSpPr>
        <p:spPr>
          <a:xfrm>
            <a:off x="-327551" y="2098331"/>
            <a:ext cx="11027738" cy="4095083"/>
          </a:xfrm>
          <a:custGeom>
            <a:avLst/>
            <a:gdLst>
              <a:gd name="connsiteX0" fmla="*/ 15097036 w 15722442"/>
              <a:gd name="connsiteY0" fmla="*/ 0 h 6747938"/>
              <a:gd name="connsiteX1" fmla="*/ 15288135 w 15722442"/>
              <a:gd name="connsiteY1" fmla="*/ 0 h 6747938"/>
              <a:gd name="connsiteX2" fmla="*/ 15392487 w 15722442"/>
              <a:gd name="connsiteY2" fmla="*/ 192254 h 6747938"/>
              <a:gd name="connsiteX3" fmla="*/ 15722442 w 15722442"/>
              <a:gd name="connsiteY3" fmla="*/ 1601229 h 6747938"/>
              <a:gd name="connsiteX4" fmla="*/ 7024681 w 15722442"/>
              <a:gd name="connsiteY4" fmla="*/ 6747938 h 6747938"/>
              <a:gd name="connsiteX5" fmla="*/ 54856 w 15722442"/>
              <a:gd name="connsiteY5" fmla="*/ 4680587 h 6747938"/>
              <a:gd name="connsiteX6" fmla="*/ 0 w 15722442"/>
              <a:gd name="connsiteY6" fmla="*/ 4634942 h 6747938"/>
              <a:gd name="connsiteX7" fmla="*/ 285947 w 15722442"/>
              <a:gd name="connsiteY7" fmla="*/ 4810141 h 6747938"/>
              <a:gd name="connsiteX8" fmla="*/ 6515932 w 15722442"/>
              <a:gd name="connsiteY8" fmla="*/ 6317577 h 6747938"/>
              <a:gd name="connsiteX9" fmla="*/ 15326460 w 15722442"/>
              <a:gd name="connsiteY9" fmla="*/ 1170868 h 6747938"/>
              <a:gd name="connsiteX10" fmla="*/ 15100849 w 15722442"/>
              <a:gd name="connsiteY10" fmla="*/ 8550 h 674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22442" h="6747938">
                <a:moveTo>
                  <a:pt x="15097036" y="0"/>
                </a:moveTo>
                <a:lnTo>
                  <a:pt x="15288135" y="0"/>
                </a:lnTo>
                <a:lnTo>
                  <a:pt x="15392487" y="192254"/>
                </a:lnTo>
                <a:cubicBezTo>
                  <a:pt x="15607406" y="640036"/>
                  <a:pt x="15722442" y="1112683"/>
                  <a:pt x="15722442" y="1601229"/>
                </a:cubicBezTo>
                <a:cubicBezTo>
                  <a:pt x="15722442" y="4443678"/>
                  <a:pt x="11828322" y="6747938"/>
                  <a:pt x="7024681" y="6747938"/>
                </a:cubicBezTo>
                <a:cubicBezTo>
                  <a:pt x="4172518" y="6747938"/>
                  <a:pt x="1640997" y="5935597"/>
                  <a:pt x="54856" y="4680587"/>
                </a:cubicBezTo>
                <a:lnTo>
                  <a:pt x="0" y="4634942"/>
                </a:lnTo>
                <a:lnTo>
                  <a:pt x="285947" y="4810141"/>
                </a:lnTo>
                <a:cubicBezTo>
                  <a:pt x="1880339" y="5741512"/>
                  <a:pt x="4082972" y="6317577"/>
                  <a:pt x="6515932" y="6317577"/>
                </a:cubicBezTo>
                <a:cubicBezTo>
                  <a:pt x="11381852" y="6317577"/>
                  <a:pt x="15326460" y="4013317"/>
                  <a:pt x="15326460" y="1170868"/>
                </a:cubicBezTo>
                <a:cubicBezTo>
                  <a:pt x="15326460" y="771149"/>
                  <a:pt x="15248454" y="382072"/>
                  <a:pt x="15100849" y="8550"/>
                </a:cubicBezTo>
                <a:close/>
              </a:path>
            </a:pathLst>
          </a:custGeom>
          <a:gradFill flip="none" rotWithShape="1">
            <a:gsLst>
              <a:gs pos="20000">
                <a:srgbClr val="FF6C00">
                  <a:alpha val="62000"/>
                </a:srgbClr>
              </a:gs>
              <a:gs pos="3000">
                <a:srgbClr val="00B0F0">
                  <a:alpha val="0"/>
                </a:srgbClr>
              </a:gs>
              <a:gs pos="11000">
                <a:srgbClr val="00B0F0">
                  <a:alpha val="53000"/>
                </a:srgbClr>
              </a:gs>
              <a:gs pos="99083">
                <a:sysClr val="window" lastClr="FFFFFF">
                  <a:alpha val="0"/>
                </a:sysClr>
              </a:gs>
              <a:gs pos="75000">
                <a:sysClr val="window" lastClr="FFFFFF">
                  <a:alpha val="42000"/>
                </a:sysClr>
              </a:gs>
            </a:gsLst>
            <a:lin ang="10800000" scaled="1"/>
            <a:tileRect/>
          </a:gra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43A0BC9-1FF5-1605-1659-4612274533FC}"/>
              </a:ext>
            </a:extLst>
          </p:cNvPr>
          <p:cNvSpPr txBox="1"/>
          <p:nvPr/>
        </p:nvSpPr>
        <p:spPr>
          <a:xfrm rot="242178">
            <a:off x="7935896" y="3340220"/>
            <a:ext cx="2338960" cy="1015663"/>
          </a:xfrm>
          <a:prstGeom prst="rect">
            <a:avLst/>
          </a:prstGeom>
          <a:noFill/>
          <a:scene3d>
            <a:camera prst="isometricOffAxis1Top">
              <a:rot lat="19570952" lon="18877629" rev="3803444"/>
            </a:camera>
            <a:lightRig rig="threePt" dir="t"/>
          </a:scene3d>
        </p:spPr>
        <p:txBody>
          <a:bodyPr wrap="square" rtlCol="0">
            <a:spAutoFit/>
          </a:bodyPr>
          <a:lstStyle/>
          <a:p>
            <a:r>
              <a:rPr lang="zh-CN" altLang="en-US" sz="2000">
                <a:solidFill>
                  <a:schemeClr val="bg1"/>
                </a:solidFill>
              </a:rPr>
              <a:t>信息数据分析</a:t>
            </a:r>
            <a:r>
              <a:rPr lang="en-US" altLang="zh-CN" sz="2000">
                <a:solidFill>
                  <a:schemeClr val="bg1"/>
                </a:solidFill>
              </a:rPr>
              <a:t>In</a:t>
            </a:r>
            <a:r>
              <a:rPr lang="en-US" sz="2000">
                <a:solidFill>
                  <a:schemeClr val="bg1"/>
                </a:solidFill>
              </a:rPr>
              <a:t>formation </a:t>
            </a:r>
          </a:p>
          <a:p>
            <a:r>
              <a:rPr lang="en-US" sz="2000">
                <a:solidFill>
                  <a:schemeClr val="bg1"/>
                </a:solidFill>
              </a:rPr>
              <a:t>&amp; Analytics</a:t>
            </a:r>
          </a:p>
        </p:txBody>
      </p:sp>
      <p:sp>
        <p:nvSpPr>
          <p:cNvPr id="63" name="TextBox 62">
            <a:extLst>
              <a:ext uri="{FF2B5EF4-FFF2-40B4-BE49-F238E27FC236}">
                <a16:creationId xmlns:a16="http://schemas.microsoft.com/office/drawing/2014/main" id="{F04F97CB-E78F-0309-7B9B-29A25F276C00}"/>
              </a:ext>
            </a:extLst>
          </p:cNvPr>
          <p:cNvSpPr txBox="1"/>
          <p:nvPr/>
        </p:nvSpPr>
        <p:spPr>
          <a:xfrm rot="980691">
            <a:off x="6143887" y="4146987"/>
            <a:ext cx="2936840" cy="954107"/>
          </a:xfrm>
          <a:prstGeom prst="rect">
            <a:avLst/>
          </a:prstGeom>
          <a:noFill/>
          <a:scene3d>
            <a:camera prst="isometricOffAxis1Top">
              <a:rot lat="19570952" lon="18877629" rev="3803444"/>
            </a:camera>
            <a:lightRig rig="threePt" dir="t"/>
          </a:scene3d>
        </p:spPr>
        <p:txBody>
          <a:bodyPr wrap="square" rtlCol="0">
            <a:spAutoFit/>
          </a:bodyPr>
          <a:lstStyle/>
          <a:p>
            <a:r>
              <a:rPr lang="zh-CN" altLang="en-US" sz="2000">
                <a:solidFill>
                  <a:schemeClr val="bg1"/>
                </a:solidFill>
              </a:rPr>
              <a:t>信息产品和服务</a:t>
            </a:r>
            <a:r>
              <a:rPr lang="en-US" altLang="zh-CN">
                <a:solidFill>
                  <a:schemeClr val="bg1"/>
                </a:solidFill>
              </a:rPr>
              <a:t>I</a:t>
            </a:r>
            <a:r>
              <a:rPr lang="en-US">
                <a:solidFill>
                  <a:schemeClr val="bg1"/>
                </a:solidFill>
              </a:rPr>
              <a:t>nformation </a:t>
            </a:r>
            <a:r>
              <a:rPr lang="en-US" altLang="zh-CN">
                <a:solidFill>
                  <a:schemeClr val="bg1"/>
                </a:solidFill>
              </a:rPr>
              <a:t>Products</a:t>
            </a:r>
          </a:p>
          <a:p>
            <a:r>
              <a:rPr lang="en-US" altLang="zh-CN">
                <a:solidFill>
                  <a:schemeClr val="bg1"/>
                </a:solidFill>
              </a:rPr>
              <a:t> &amp; Services</a:t>
            </a:r>
            <a:endParaRPr lang="en-US">
              <a:solidFill>
                <a:schemeClr val="bg1"/>
              </a:solidFill>
            </a:endParaRPr>
          </a:p>
        </p:txBody>
      </p:sp>
      <p:sp>
        <p:nvSpPr>
          <p:cNvPr id="64" name="TextBox 63">
            <a:extLst>
              <a:ext uri="{FF2B5EF4-FFF2-40B4-BE49-F238E27FC236}">
                <a16:creationId xmlns:a16="http://schemas.microsoft.com/office/drawing/2014/main" id="{90B111FF-0663-9A41-7332-07C2C7F7E858}"/>
              </a:ext>
            </a:extLst>
          </p:cNvPr>
          <p:cNvSpPr txBox="1"/>
          <p:nvPr/>
        </p:nvSpPr>
        <p:spPr>
          <a:xfrm rot="21409729">
            <a:off x="4418125" y="4797350"/>
            <a:ext cx="1902442" cy="646331"/>
          </a:xfrm>
          <a:prstGeom prst="rect">
            <a:avLst/>
          </a:prstGeom>
          <a:noFill/>
          <a:scene3d>
            <a:camera prst="isometricOffAxis2Top">
              <a:rot lat="19892454" lon="20735210" rev="514962"/>
            </a:camera>
            <a:lightRig rig="threePt" dir="t">
              <a:rot lat="0" lon="0" rev="0"/>
            </a:lightRig>
          </a:scene3d>
          <a:sp3d/>
        </p:spPr>
        <p:txBody>
          <a:bodyPr wrap="square" rtlCol="0">
            <a:spAutoFit/>
          </a:bodyPr>
          <a:lstStyle/>
          <a:p>
            <a:r>
              <a:rPr lang="zh-CN" altLang="en-US" sz="2000">
                <a:solidFill>
                  <a:schemeClr val="bg1"/>
                </a:solidFill>
              </a:rPr>
              <a:t>互联网出版</a:t>
            </a:r>
            <a:endParaRPr lang="en-US" altLang="zh-CN" sz="2000">
              <a:solidFill>
                <a:schemeClr val="bg1"/>
              </a:solidFill>
            </a:endParaRPr>
          </a:p>
          <a:p>
            <a:r>
              <a:rPr lang="en-US" altLang="zh-CN" sz="1600">
                <a:solidFill>
                  <a:schemeClr val="bg1"/>
                </a:solidFill>
              </a:rPr>
              <a:t>Internet Publishing</a:t>
            </a:r>
            <a:endParaRPr lang="en-US" sz="1400">
              <a:solidFill>
                <a:schemeClr val="bg1"/>
              </a:solidFill>
            </a:endParaRPr>
          </a:p>
        </p:txBody>
      </p:sp>
      <p:sp>
        <p:nvSpPr>
          <p:cNvPr id="65" name="TextBox 64">
            <a:extLst>
              <a:ext uri="{FF2B5EF4-FFF2-40B4-BE49-F238E27FC236}">
                <a16:creationId xmlns:a16="http://schemas.microsoft.com/office/drawing/2014/main" id="{F22E1503-9F35-FD30-26DF-622465838539}"/>
              </a:ext>
            </a:extLst>
          </p:cNvPr>
          <p:cNvSpPr txBox="1"/>
          <p:nvPr/>
        </p:nvSpPr>
        <p:spPr>
          <a:xfrm rot="21409729">
            <a:off x="2387547" y="4706109"/>
            <a:ext cx="1902442" cy="984885"/>
          </a:xfrm>
          <a:prstGeom prst="rect">
            <a:avLst/>
          </a:prstGeom>
          <a:noFill/>
          <a:scene3d>
            <a:camera prst="isometricOffAxis2Top">
              <a:rot lat="19004744" lon="1186580" rev="20008449"/>
            </a:camera>
            <a:lightRig rig="threePt" dir="t">
              <a:rot lat="0" lon="0" rev="0"/>
            </a:lightRig>
          </a:scene3d>
          <a:sp3d/>
        </p:spPr>
        <p:txBody>
          <a:bodyPr wrap="square" rtlCol="0">
            <a:spAutoFit/>
          </a:bodyPr>
          <a:lstStyle/>
          <a:p>
            <a:r>
              <a:rPr lang="zh-CN" altLang="en-US" sz="2200">
                <a:solidFill>
                  <a:schemeClr val="bg1"/>
                </a:solidFill>
              </a:rPr>
              <a:t>电子出版</a:t>
            </a:r>
            <a:r>
              <a:rPr lang="en-US" altLang="zh-CN">
                <a:solidFill>
                  <a:schemeClr val="bg1"/>
                </a:solidFill>
              </a:rPr>
              <a:t> Electronic Publishing</a:t>
            </a:r>
            <a:endParaRPr lang="en-US" sz="1600">
              <a:solidFill>
                <a:schemeClr val="bg1"/>
              </a:solidFill>
            </a:endParaRPr>
          </a:p>
        </p:txBody>
      </p:sp>
      <p:sp>
        <p:nvSpPr>
          <p:cNvPr id="66" name="TextBox 65">
            <a:extLst>
              <a:ext uri="{FF2B5EF4-FFF2-40B4-BE49-F238E27FC236}">
                <a16:creationId xmlns:a16="http://schemas.microsoft.com/office/drawing/2014/main" id="{0FDE6E91-3BB3-5C2A-5599-E76845A8E3B1}"/>
              </a:ext>
            </a:extLst>
          </p:cNvPr>
          <p:cNvSpPr txBox="1"/>
          <p:nvPr/>
        </p:nvSpPr>
        <p:spPr>
          <a:xfrm rot="466129">
            <a:off x="506540" y="4386968"/>
            <a:ext cx="1902442" cy="738664"/>
          </a:xfrm>
          <a:prstGeom prst="rect">
            <a:avLst/>
          </a:prstGeom>
          <a:noFill/>
          <a:scene3d>
            <a:camera prst="isometricOffAxis2Top">
              <a:rot lat="19865661" lon="2706723" rev="18865218"/>
            </a:camera>
            <a:lightRig rig="threePt" dir="t">
              <a:rot lat="0" lon="0" rev="0"/>
            </a:lightRig>
          </a:scene3d>
          <a:sp3d/>
        </p:spPr>
        <p:txBody>
          <a:bodyPr wrap="square" rtlCol="0">
            <a:spAutoFit/>
          </a:bodyPr>
          <a:lstStyle/>
          <a:p>
            <a:r>
              <a:rPr lang="zh-CN" altLang="en-US" sz="2400">
                <a:solidFill>
                  <a:schemeClr val="bg1"/>
                </a:solidFill>
              </a:rPr>
              <a:t>出版</a:t>
            </a:r>
            <a:r>
              <a:rPr lang="en-US" altLang="zh-CN">
                <a:solidFill>
                  <a:schemeClr val="bg1"/>
                </a:solidFill>
              </a:rPr>
              <a:t> </a:t>
            </a:r>
          </a:p>
          <a:p>
            <a:r>
              <a:rPr lang="en-US" altLang="zh-CN">
                <a:solidFill>
                  <a:schemeClr val="bg1"/>
                </a:solidFill>
              </a:rPr>
              <a:t>Publishing</a:t>
            </a:r>
            <a:endParaRPr lang="en-US" sz="1600">
              <a:solidFill>
                <a:schemeClr val="bg1"/>
              </a:solidFill>
            </a:endParaRPr>
          </a:p>
        </p:txBody>
      </p:sp>
      <p:sp>
        <p:nvSpPr>
          <p:cNvPr id="67" name="[T2O] TextBox 133">
            <a:extLst>
              <a:ext uri="{FF2B5EF4-FFF2-40B4-BE49-F238E27FC236}">
                <a16:creationId xmlns:a16="http://schemas.microsoft.com/office/drawing/2014/main" id="{51FA018A-0BDB-A8E8-89C2-3BAAD575EAA6}"/>
              </a:ext>
            </a:extLst>
          </p:cNvPr>
          <p:cNvSpPr/>
          <p:nvPr/>
        </p:nvSpPr>
        <p:spPr>
          <a:xfrm>
            <a:off x="9727742" y="1376035"/>
            <a:ext cx="2020760" cy="453995"/>
          </a:xfrm>
          <a:custGeom>
            <a:avLst/>
            <a:gdLst/>
            <a:ahLst/>
            <a:cxnLst/>
            <a:rect l="l" t="t" r="r" b="b"/>
            <a:pathLst>
              <a:path w="2505001" h="407212">
                <a:moveTo>
                  <a:pt x="2298511" y="113602"/>
                </a:moveTo>
                <a:lnTo>
                  <a:pt x="2267993" y="272206"/>
                </a:lnTo>
                <a:lnTo>
                  <a:pt x="2329179" y="272206"/>
                </a:lnTo>
                <a:close/>
                <a:moveTo>
                  <a:pt x="1260285" y="113602"/>
                </a:moveTo>
                <a:lnTo>
                  <a:pt x="1229767" y="272206"/>
                </a:lnTo>
                <a:lnTo>
                  <a:pt x="1290954" y="272206"/>
                </a:lnTo>
                <a:close/>
                <a:moveTo>
                  <a:pt x="983196" y="61191"/>
                </a:moveTo>
                <a:lnTo>
                  <a:pt x="983196" y="176989"/>
                </a:lnTo>
                <a:lnTo>
                  <a:pt x="1024081" y="176989"/>
                </a:lnTo>
                <a:cubicBezTo>
                  <a:pt x="1031582" y="176989"/>
                  <a:pt x="1038076" y="175571"/>
                  <a:pt x="1043564" y="172736"/>
                </a:cubicBezTo>
                <a:cubicBezTo>
                  <a:pt x="1049052" y="169900"/>
                  <a:pt x="1053214" y="165876"/>
                  <a:pt x="1056049" y="160662"/>
                </a:cubicBezTo>
                <a:cubicBezTo>
                  <a:pt x="1058885" y="155448"/>
                  <a:pt x="1060302" y="149091"/>
                  <a:pt x="1060303" y="141591"/>
                </a:cubicBezTo>
                <a:lnTo>
                  <a:pt x="1060303" y="99059"/>
                </a:lnTo>
                <a:cubicBezTo>
                  <a:pt x="1060302" y="91193"/>
                  <a:pt x="1058885" y="84378"/>
                  <a:pt x="1056049" y="78616"/>
                </a:cubicBezTo>
                <a:cubicBezTo>
                  <a:pt x="1053214" y="72853"/>
                  <a:pt x="1049052" y="68509"/>
                  <a:pt x="1043564" y="65582"/>
                </a:cubicBezTo>
                <a:cubicBezTo>
                  <a:pt x="1038076" y="62655"/>
                  <a:pt x="1031582" y="61191"/>
                  <a:pt x="1024081" y="61191"/>
                </a:cubicBezTo>
                <a:close/>
                <a:moveTo>
                  <a:pt x="2444907" y="4116"/>
                </a:moveTo>
                <a:lnTo>
                  <a:pt x="2505001" y="4116"/>
                </a:lnTo>
                <a:lnTo>
                  <a:pt x="2505001" y="403096"/>
                </a:lnTo>
                <a:lnTo>
                  <a:pt x="2444907" y="403096"/>
                </a:lnTo>
                <a:close/>
                <a:moveTo>
                  <a:pt x="2274638" y="4116"/>
                </a:moveTo>
                <a:lnTo>
                  <a:pt x="2322383" y="4116"/>
                </a:lnTo>
                <a:lnTo>
                  <a:pt x="2416229" y="403096"/>
                </a:lnTo>
                <a:lnTo>
                  <a:pt x="2354489" y="403096"/>
                </a:lnTo>
                <a:lnTo>
                  <a:pt x="2340056" y="328459"/>
                </a:lnTo>
                <a:lnTo>
                  <a:pt x="2257169" y="328459"/>
                </a:lnTo>
                <a:lnTo>
                  <a:pt x="2242807" y="403096"/>
                </a:lnTo>
                <a:lnTo>
                  <a:pt x="2181067" y="403096"/>
                </a:lnTo>
                <a:close/>
                <a:moveTo>
                  <a:pt x="1924050" y="4116"/>
                </a:moveTo>
                <a:lnTo>
                  <a:pt x="1952587" y="4116"/>
                </a:lnTo>
                <a:lnTo>
                  <a:pt x="1984144" y="4116"/>
                </a:lnTo>
                <a:lnTo>
                  <a:pt x="2098295" y="4116"/>
                </a:lnTo>
                <a:lnTo>
                  <a:pt x="2098295" y="62015"/>
                </a:lnTo>
                <a:lnTo>
                  <a:pt x="1984144" y="62015"/>
                </a:lnTo>
                <a:lnTo>
                  <a:pt x="1984144" y="175891"/>
                </a:lnTo>
                <a:lnTo>
                  <a:pt x="2084575" y="175891"/>
                </a:lnTo>
                <a:lnTo>
                  <a:pt x="2084575" y="233790"/>
                </a:lnTo>
                <a:lnTo>
                  <a:pt x="1984144" y="233790"/>
                </a:lnTo>
                <a:lnTo>
                  <a:pt x="1984144" y="345197"/>
                </a:lnTo>
                <a:lnTo>
                  <a:pt x="2098295" y="345197"/>
                </a:lnTo>
                <a:lnTo>
                  <a:pt x="2098295" y="403096"/>
                </a:lnTo>
                <a:lnTo>
                  <a:pt x="1984144" y="403096"/>
                </a:lnTo>
                <a:lnTo>
                  <a:pt x="1952587" y="403096"/>
                </a:lnTo>
                <a:lnTo>
                  <a:pt x="1924050" y="403096"/>
                </a:lnTo>
                <a:close/>
                <a:moveTo>
                  <a:pt x="1680279" y="4116"/>
                </a:moveTo>
                <a:lnTo>
                  <a:pt x="1743391" y="4116"/>
                </a:lnTo>
                <a:lnTo>
                  <a:pt x="1788942" y="294982"/>
                </a:lnTo>
                <a:lnTo>
                  <a:pt x="1834493" y="4116"/>
                </a:lnTo>
                <a:lnTo>
                  <a:pt x="1897879" y="4116"/>
                </a:lnTo>
                <a:lnTo>
                  <a:pt x="1821047" y="403096"/>
                </a:lnTo>
                <a:lnTo>
                  <a:pt x="1757111" y="403096"/>
                </a:lnTo>
                <a:close/>
                <a:moveTo>
                  <a:pt x="1597181" y="4116"/>
                </a:moveTo>
                <a:lnTo>
                  <a:pt x="1657275" y="4116"/>
                </a:lnTo>
                <a:lnTo>
                  <a:pt x="1657275" y="403096"/>
                </a:lnTo>
                <a:lnTo>
                  <a:pt x="1597181" y="403096"/>
                </a:lnTo>
                <a:close/>
                <a:moveTo>
                  <a:pt x="1372735" y="4116"/>
                </a:moveTo>
                <a:lnTo>
                  <a:pt x="1569481" y="4116"/>
                </a:lnTo>
                <a:lnTo>
                  <a:pt x="1569481" y="61466"/>
                </a:lnTo>
                <a:lnTo>
                  <a:pt x="1501155" y="61466"/>
                </a:lnTo>
                <a:lnTo>
                  <a:pt x="1501155" y="403096"/>
                </a:lnTo>
                <a:lnTo>
                  <a:pt x="1441061" y="403096"/>
                </a:lnTo>
                <a:lnTo>
                  <a:pt x="1441061" y="61466"/>
                </a:lnTo>
                <a:lnTo>
                  <a:pt x="1372735" y="61466"/>
                </a:lnTo>
                <a:close/>
                <a:moveTo>
                  <a:pt x="1236413" y="4116"/>
                </a:moveTo>
                <a:lnTo>
                  <a:pt x="1284159" y="4116"/>
                </a:lnTo>
                <a:lnTo>
                  <a:pt x="1378004" y="403096"/>
                </a:lnTo>
                <a:lnTo>
                  <a:pt x="1316263" y="403096"/>
                </a:lnTo>
                <a:lnTo>
                  <a:pt x="1301831" y="328459"/>
                </a:lnTo>
                <a:lnTo>
                  <a:pt x="1218943" y="328459"/>
                </a:lnTo>
                <a:lnTo>
                  <a:pt x="1204582" y="403096"/>
                </a:lnTo>
                <a:lnTo>
                  <a:pt x="1142842" y="403096"/>
                </a:lnTo>
                <a:close/>
                <a:moveTo>
                  <a:pt x="714375" y="4116"/>
                </a:moveTo>
                <a:lnTo>
                  <a:pt x="742913" y="4116"/>
                </a:lnTo>
                <a:lnTo>
                  <a:pt x="774469" y="4116"/>
                </a:lnTo>
                <a:lnTo>
                  <a:pt x="888620" y="4116"/>
                </a:lnTo>
                <a:lnTo>
                  <a:pt x="888620" y="62015"/>
                </a:lnTo>
                <a:lnTo>
                  <a:pt x="774469" y="62015"/>
                </a:lnTo>
                <a:lnTo>
                  <a:pt x="774469" y="175891"/>
                </a:lnTo>
                <a:lnTo>
                  <a:pt x="874900" y="175891"/>
                </a:lnTo>
                <a:lnTo>
                  <a:pt x="874900" y="233790"/>
                </a:lnTo>
                <a:lnTo>
                  <a:pt x="774469" y="233790"/>
                </a:lnTo>
                <a:lnTo>
                  <a:pt x="774469" y="345197"/>
                </a:lnTo>
                <a:lnTo>
                  <a:pt x="888620" y="345197"/>
                </a:lnTo>
                <a:lnTo>
                  <a:pt x="888620" y="403096"/>
                </a:lnTo>
                <a:lnTo>
                  <a:pt x="774469" y="403096"/>
                </a:lnTo>
                <a:lnTo>
                  <a:pt x="742913" y="403096"/>
                </a:lnTo>
                <a:lnTo>
                  <a:pt x="714375" y="403096"/>
                </a:lnTo>
                <a:close/>
                <a:moveTo>
                  <a:pt x="457200" y="4116"/>
                </a:moveTo>
                <a:lnTo>
                  <a:pt x="506592" y="4116"/>
                </a:lnTo>
                <a:lnTo>
                  <a:pt x="600163" y="267632"/>
                </a:lnTo>
                <a:lnTo>
                  <a:pt x="600163" y="4116"/>
                </a:lnTo>
                <a:lnTo>
                  <a:pt x="656141" y="4116"/>
                </a:lnTo>
                <a:lnTo>
                  <a:pt x="656141" y="402822"/>
                </a:lnTo>
                <a:lnTo>
                  <a:pt x="605925" y="402822"/>
                </a:lnTo>
                <a:lnTo>
                  <a:pt x="513178" y="150861"/>
                </a:lnTo>
                <a:lnTo>
                  <a:pt x="513178" y="402822"/>
                </a:lnTo>
                <a:lnTo>
                  <a:pt x="457200" y="402822"/>
                </a:lnTo>
                <a:close/>
                <a:moveTo>
                  <a:pt x="247650" y="4116"/>
                </a:moveTo>
                <a:lnTo>
                  <a:pt x="276188" y="4116"/>
                </a:lnTo>
                <a:lnTo>
                  <a:pt x="307744" y="4116"/>
                </a:lnTo>
                <a:lnTo>
                  <a:pt x="421895" y="4116"/>
                </a:lnTo>
                <a:lnTo>
                  <a:pt x="421895" y="62015"/>
                </a:lnTo>
                <a:lnTo>
                  <a:pt x="307744" y="62015"/>
                </a:lnTo>
                <a:lnTo>
                  <a:pt x="307744" y="175891"/>
                </a:lnTo>
                <a:lnTo>
                  <a:pt x="408175" y="175891"/>
                </a:lnTo>
                <a:lnTo>
                  <a:pt x="408175" y="233790"/>
                </a:lnTo>
                <a:lnTo>
                  <a:pt x="307744" y="233790"/>
                </a:lnTo>
                <a:lnTo>
                  <a:pt x="307744" y="345197"/>
                </a:lnTo>
                <a:lnTo>
                  <a:pt x="421895" y="345197"/>
                </a:lnTo>
                <a:lnTo>
                  <a:pt x="421895" y="403096"/>
                </a:lnTo>
                <a:lnTo>
                  <a:pt x="307744" y="403096"/>
                </a:lnTo>
                <a:lnTo>
                  <a:pt x="276188" y="403096"/>
                </a:lnTo>
                <a:lnTo>
                  <a:pt x="247650" y="403096"/>
                </a:lnTo>
                <a:close/>
                <a:moveTo>
                  <a:pt x="923925" y="3841"/>
                </a:moveTo>
                <a:lnTo>
                  <a:pt x="951365" y="3841"/>
                </a:lnTo>
                <a:lnTo>
                  <a:pt x="983196" y="3841"/>
                </a:lnTo>
                <a:lnTo>
                  <a:pt x="1019691" y="3841"/>
                </a:lnTo>
                <a:cubicBezTo>
                  <a:pt x="1041094" y="3841"/>
                  <a:pt x="1059388" y="7363"/>
                  <a:pt x="1074571" y="14406"/>
                </a:cubicBezTo>
                <a:cubicBezTo>
                  <a:pt x="1089755" y="21449"/>
                  <a:pt x="1101371" y="31785"/>
                  <a:pt x="1109420" y="45413"/>
                </a:cubicBezTo>
                <a:cubicBezTo>
                  <a:pt x="1117469" y="59042"/>
                  <a:pt x="1121494" y="75369"/>
                  <a:pt x="1121494" y="94394"/>
                </a:cubicBezTo>
                <a:lnTo>
                  <a:pt x="1121494" y="141042"/>
                </a:lnTo>
                <a:cubicBezTo>
                  <a:pt x="1121494" y="160616"/>
                  <a:pt x="1117469" y="177401"/>
                  <a:pt x="1109420" y="191395"/>
                </a:cubicBezTo>
                <a:cubicBezTo>
                  <a:pt x="1101371" y="205390"/>
                  <a:pt x="1089709" y="216045"/>
                  <a:pt x="1074434" y="223363"/>
                </a:cubicBezTo>
                <a:lnTo>
                  <a:pt x="1073755" y="223585"/>
                </a:lnTo>
                <a:lnTo>
                  <a:pt x="1132744" y="403096"/>
                </a:lnTo>
                <a:lnTo>
                  <a:pt x="1067711" y="403096"/>
                </a:lnTo>
                <a:lnTo>
                  <a:pt x="1017084" y="234339"/>
                </a:lnTo>
                <a:lnTo>
                  <a:pt x="983196" y="234339"/>
                </a:lnTo>
                <a:lnTo>
                  <a:pt x="983196" y="403096"/>
                </a:lnTo>
                <a:lnTo>
                  <a:pt x="923925" y="403096"/>
                </a:lnTo>
                <a:close/>
                <a:moveTo>
                  <a:pt x="97138" y="0"/>
                </a:moveTo>
                <a:cubicBezTo>
                  <a:pt x="117261" y="0"/>
                  <a:pt x="134457" y="3887"/>
                  <a:pt x="148726" y="11662"/>
                </a:cubicBezTo>
                <a:cubicBezTo>
                  <a:pt x="162994" y="19437"/>
                  <a:pt x="173925" y="30824"/>
                  <a:pt x="181517" y="45825"/>
                </a:cubicBezTo>
                <a:cubicBezTo>
                  <a:pt x="189108" y="60825"/>
                  <a:pt x="192904" y="78753"/>
                  <a:pt x="192904" y="99608"/>
                </a:cubicBezTo>
                <a:lnTo>
                  <a:pt x="192904" y="124853"/>
                </a:lnTo>
                <a:lnTo>
                  <a:pt x="130066" y="124853"/>
                </a:lnTo>
                <a:lnTo>
                  <a:pt x="130066" y="99608"/>
                </a:lnTo>
                <a:cubicBezTo>
                  <a:pt x="130066" y="91193"/>
                  <a:pt x="128786" y="84012"/>
                  <a:pt x="126225" y="78067"/>
                </a:cubicBezTo>
                <a:cubicBezTo>
                  <a:pt x="123663" y="72122"/>
                  <a:pt x="119913" y="67594"/>
                  <a:pt x="114974" y="64484"/>
                </a:cubicBezTo>
                <a:cubicBezTo>
                  <a:pt x="110035" y="61374"/>
                  <a:pt x="104089" y="59819"/>
                  <a:pt x="97138" y="59819"/>
                </a:cubicBezTo>
                <a:cubicBezTo>
                  <a:pt x="89638" y="59819"/>
                  <a:pt x="83098" y="61511"/>
                  <a:pt x="77518" y="64896"/>
                </a:cubicBezTo>
                <a:cubicBezTo>
                  <a:pt x="71939" y="68280"/>
                  <a:pt x="67731" y="73174"/>
                  <a:pt x="64896" y="79576"/>
                </a:cubicBezTo>
                <a:cubicBezTo>
                  <a:pt x="62060" y="85979"/>
                  <a:pt x="60643" y="93662"/>
                  <a:pt x="60643" y="102626"/>
                </a:cubicBezTo>
                <a:lnTo>
                  <a:pt x="60643" y="310074"/>
                </a:lnTo>
                <a:cubicBezTo>
                  <a:pt x="60643" y="317757"/>
                  <a:pt x="62152" y="324388"/>
                  <a:pt x="65170" y="329968"/>
                </a:cubicBezTo>
                <a:cubicBezTo>
                  <a:pt x="68189" y="335548"/>
                  <a:pt x="72579" y="339801"/>
                  <a:pt x="78341" y="342728"/>
                </a:cubicBezTo>
                <a:cubicBezTo>
                  <a:pt x="84104" y="345655"/>
                  <a:pt x="90918" y="347118"/>
                  <a:pt x="98784" y="347118"/>
                </a:cubicBezTo>
                <a:cubicBezTo>
                  <a:pt x="106651" y="347118"/>
                  <a:pt x="113419" y="345563"/>
                  <a:pt x="119090" y="342453"/>
                </a:cubicBezTo>
                <a:cubicBezTo>
                  <a:pt x="124761" y="339343"/>
                  <a:pt x="129106" y="334724"/>
                  <a:pt x="132124" y="328596"/>
                </a:cubicBezTo>
                <a:cubicBezTo>
                  <a:pt x="135143" y="322468"/>
                  <a:pt x="136652" y="315105"/>
                  <a:pt x="136652" y="306507"/>
                </a:cubicBezTo>
                <a:lnTo>
                  <a:pt x="136652" y="245315"/>
                </a:lnTo>
                <a:lnTo>
                  <a:pt x="97412" y="245315"/>
                </a:lnTo>
                <a:lnTo>
                  <a:pt x="97412" y="187965"/>
                </a:lnTo>
                <a:lnTo>
                  <a:pt x="196197" y="187965"/>
                </a:lnTo>
                <a:lnTo>
                  <a:pt x="196197" y="305958"/>
                </a:lnTo>
                <a:cubicBezTo>
                  <a:pt x="196197" y="327178"/>
                  <a:pt x="192355" y="345334"/>
                  <a:pt x="184672" y="360427"/>
                </a:cubicBezTo>
                <a:cubicBezTo>
                  <a:pt x="176989" y="375519"/>
                  <a:pt x="165876" y="387089"/>
                  <a:pt x="151332" y="395138"/>
                </a:cubicBezTo>
                <a:cubicBezTo>
                  <a:pt x="136789" y="403188"/>
                  <a:pt x="119273" y="407212"/>
                  <a:pt x="98784" y="407212"/>
                </a:cubicBezTo>
                <a:cubicBezTo>
                  <a:pt x="78113" y="407212"/>
                  <a:pt x="60368" y="403370"/>
                  <a:pt x="45550" y="395687"/>
                </a:cubicBezTo>
                <a:cubicBezTo>
                  <a:pt x="30733" y="388004"/>
                  <a:pt x="19437" y="376891"/>
                  <a:pt x="11662" y="362347"/>
                </a:cubicBezTo>
                <a:cubicBezTo>
                  <a:pt x="3887" y="347804"/>
                  <a:pt x="0" y="330380"/>
                  <a:pt x="0" y="310074"/>
                </a:cubicBezTo>
                <a:lnTo>
                  <a:pt x="0" y="102626"/>
                </a:lnTo>
                <a:cubicBezTo>
                  <a:pt x="0" y="81040"/>
                  <a:pt x="3796" y="62563"/>
                  <a:pt x="11387" y="47197"/>
                </a:cubicBezTo>
                <a:cubicBezTo>
                  <a:pt x="18979" y="31830"/>
                  <a:pt x="30092" y="20123"/>
                  <a:pt x="44727" y="12073"/>
                </a:cubicBezTo>
                <a:cubicBezTo>
                  <a:pt x="59362" y="4024"/>
                  <a:pt x="76832" y="0"/>
                  <a:pt x="97138" y="0"/>
                </a:cubicBezTo>
                <a:close/>
              </a:path>
            </a:pathLst>
          </a:custGeom>
          <a:solidFill>
            <a:schemeClr val="bg1"/>
          </a:solidFill>
          <a:ln w="12700" cap="flat" cmpd="sng" algn="ctr">
            <a:noFill/>
            <a:prstDash val="solid"/>
            <a:miter lim="800000"/>
          </a:ln>
          <a:effectLst/>
          <a:scene3d>
            <a:camera prst="perspectiveHeroicExtremeLeftFacing">
              <a:rot lat="1744022" lon="688833" rev="346097"/>
            </a:camera>
            <a:lightRig rig="threePt" dir="t"/>
          </a:scene3d>
          <a:sp3d extrusionH="69850" contourW="12700">
            <a:extrusionClr>
              <a:schemeClr val="accent3"/>
            </a:extrusionClr>
            <a:contourClr>
              <a:schemeClr val="bg1">
                <a:lumMod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2O] TextBox 73">
            <a:extLst>
              <a:ext uri="{FF2B5EF4-FFF2-40B4-BE49-F238E27FC236}">
                <a16:creationId xmlns:a16="http://schemas.microsoft.com/office/drawing/2014/main" id="{5DDEB822-0468-FD3C-E54B-F6DFECE15F08}"/>
              </a:ext>
            </a:extLst>
          </p:cNvPr>
          <p:cNvSpPr/>
          <p:nvPr/>
        </p:nvSpPr>
        <p:spPr>
          <a:xfrm rot="535813">
            <a:off x="9342898" y="2795048"/>
            <a:ext cx="698249" cy="349845"/>
          </a:xfrm>
          <a:custGeom>
            <a:avLst/>
            <a:gdLst/>
            <a:ahLst/>
            <a:cxnLst/>
            <a:rect l="l" t="t" r="r" b="b"/>
            <a:pathLst>
              <a:path w="951904" h="441722">
                <a:moveTo>
                  <a:pt x="351829" y="63103"/>
                </a:moveTo>
                <a:cubicBezTo>
                  <a:pt x="341511" y="63103"/>
                  <a:pt x="333424" y="66477"/>
                  <a:pt x="327570" y="73223"/>
                </a:cubicBezTo>
                <a:cubicBezTo>
                  <a:pt x="321717" y="79970"/>
                  <a:pt x="318789" y="89396"/>
                  <a:pt x="318789" y="101501"/>
                </a:cubicBezTo>
                <a:lnTo>
                  <a:pt x="318789" y="339924"/>
                </a:lnTo>
                <a:cubicBezTo>
                  <a:pt x="318789" y="352227"/>
                  <a:pt x="321717" y="361752"/>
                  <a:pt x="327570" y="368499"/>
                </a:cubicBezTo>
                <a:cubicBezTo>
                  <a:pt x="333424" y="375245"/>
                  <a:pt x="341511" y="378619"/>
                  <a:pt x="351829" y="378619"/>
                </a:cubicBezTo>
                <a:cubicBezTo>
                  <a:pt x="362347" y="378619"/>
                  <a:pt x="370532" y="375245"/>
                  <a:pt x="376386" y="368499"/>
                </a:cubicBezTo>
                <a:cubicBezTo>
                  <a:pt x="382240" y="361752"/>
                  <a:pt x="385167" y="352227"/>
                  <a:pt x="385167" y="339924"/>
                </a:cubicBezTo>
                <a:lnTo>
                  <a:pt x="385167" y="101501"/>
                </a:lnTo>
                <a:cubicBezTo>
                  <a:pt x="385167" y="89396"/>
                  <a:pt x="382240" y="79970"/>
                  <a:pt x="376386" y="73223"/>
                </a:cubicBezTo>
                <a:cubicBezTo>
                  <a:pt x="370532" y="66477"/>
                  <a:pt x="362347" y="63103"/>
                  <a:pt x="351829" y="63103"/>
                </a:cubicBezTo>
                <a:close/>
                <a:moveTo>
                  <a:pt x="815578" y="4763"/>
                </a:moveTo>
                <a:lnTo>
                  <a:pt x="883443" y="4763"/>
                </a:lnTo>
                <a:lnTo>
                  <a:pt x="795635" y="308074"/>
                </a:lnTo>
                <a:lnTo>
                  <a:pt x="859929" y="308074"/>
                </a:lnTo>
                <a:lnTo>
                  <a:pt x="859929" y="191095"/>
                </a:lnTo>
                <a:lnTo>
                  <a:pt x="923925" y="191095"/>
                </a:lnTo>
                <a:lnTo>
                  <a:pt x="923925" y="308074"/>
                </a:lnTo>
                <a:lnTo>
                  <a:pt x="951904" y="308074"/>
                </a:lnTo>
                <a:lnTo>
                  <a:pt x="951904" y="370880"/>
                </a:lnTo>
                <a:lnTo>
                  <a:pt x="923925" y="370880"/>
                </a:lnTo>
                <a:lnTo>
                  <a:pt x="923925" y="437555"/>
                </a:lnTo>
                <a:lnTo>
                  <a:pt x="859929" y="437555"/>
                </a:lnTo>
                <a:lnTo>
                  <a:pt x="859929" y="370880"/>
                </a:lnTo>
                <a:lnTo>
                  <a:pt x="723900" y="370880"/>
                </a:lnTo>
                <a:lnTo>
                  <a:pt x="723900" y="311646"/>
                </a:lnTo>
                <a:close/>
                <a:moveTo>
                  <a:pt x="595015" y="0"/>
                </a:moveTo>
                <a:cubicBezTo>
                  <a:pt x="617239" y="0"/>
                  <a:pt x="635744" y="3870"/>
                  <a:pt x="650527" y="11609"/>
                </a:cubicBezTo>
                <a:cubicBezTo>
                  <a:pt x="665311" y="19348"/>
                  <a:pt x="676423" y="30907"/>
                  <a:pt x="683865" y="46286"/>
                </a:cubicBezTo>
                <a:cubicBezTo>
                  <a:pt x="691306" y="61665"/>
                  <a:pt x="695027" y="80863"/>
                  <a:pt x="695027" y="103882"/>
                </a:cubicBezTo>
                <a:lnTo>
                  <a:pt x="695027" y="106859"/>
                </a:lnTo>
                <a:cubicBezTo>
                  <a:pt x="695027" y="123527"/>
                  <a:pt x="691555" y="142478"/>
                  <a:pt x="684609" y="163711"/>
                </a:cubicBezTo>
                <a:cubicBezTo>
                  <a:pt x="677664" y="184944"/>
                  <a:pt x="667246" y="208459"/>
                  <a:pt x="653355" y="234256"/>
                </a:cubicBezTo>
                <a:lnTo>
                  <a:pt x="578048" y="374154"/>
                </a:lnTo>
                <a:lnTo>
                  <a:pt x="694432" y="374154"/>
                </a:lnTo>
                <a:lnTo>
                  <a:pt x="694432" y="437257"/>
                </a:lnTo>
                <a:lnTo>
                  <a:pt x="497681" y="437257"/>
                </a:lnTo>
                <a:lnTo>
                  <a:pt x="497681" y="379214"/>
                </a:lnTo>
                <a:lnTo>
                  <a:pt x="589657" y="216992"/>
                </a:lnTo>
                <a:cubicBezTo>
                  <a:pt x="602754" y="194370"/>
                  <a:pt x="612477" y="173831"/>
                  <a:pt x="618827" y="155377"/>
                </a:cubicBezTo>
                <a:cubicBezTo>
                  <a:pt x="625177" y="136922"/>
                  <a:pt x="628352" y="120650"/>
                  <a:pt x="628352" y="106561"/>
                </a:cubicBezTo>
                <a:lnTo>
                  <a:pt x="628352" y="103287"/>
                </a:lnTo>
                <a:cubicBezTo>
                  <a:pt x="628352" y="90190"/>
                  <a:pt x="625822" y="80318"/>
                  <a:pt x="620762" y="73670"/>
                </a:cubicBezTo>
                <a:cubicBezTo>
                  <a:pt x="615702" y="67022"/>
                  <a:pt x="608012" y="63698"/>
                  <a:pt x="597693" y="63698"/>
                </a:cubicBezTo>
                <a:cubicBezTo>
                  <a:pt x="585589" y="63698"/>
                  <a:pt x="576560" y="68163"/>
                  <a:pt x="570607" y="77093"/>
                </a:cubicBezTo>
                <a:cubicBezTo>
                  <a:pt x="564654" y="86023"/>
                  <a:pt x="561677" y="99417"/>
                  <a:pt x="561677" y="117277"/>
                </a:cubicBezTo>
                <a:lnTo>
                  <a:pt x="561677" y="125611"/>
                </a:lnTo>
                <a:lnTo>
                  <a:pt x="495300" y="125611"/>
                </a:lnTo>
                <a:lnTo>
                  <a:pt x="495300" y="117277"/>
                </a:lnTo>
                <a:cubicBezTo>
                  <a:pt x="495300" y="91281"/>
                  <a:pt x="498971" y="69602"/>
                  <a:pt x="506313" y="52239"/>
                </a:cubicBezTo>
                <a:cubicBezTo>
                  <a:pt x="513655" y="34875"/>
                  <a:pt x="524718" y="21828"/>
                  <a:pt x="539502" y="13097"/>
                </a:cubicBezTo>
                <a:cubicBezTo>
                  <a:pt x="554285" y="4366"/>
                  <a:pt x="572790" y="0"/>
                  <a:pt x="595015" y="0"/>
                </a:cubicBezTo>
                <a:close/>
                <a:moveTo>
                  <a:pt x="351829" y="0"/>
                </a:moveTo>
                <a:cubicBezTo>
                  <a:pt x="383183" y="0"/>
                  <a:pt x="407441" y="8831"/>
                  <a:pt x="424606" y="26491"/>
                </a:cubicBezTo>
                <a:cubicBezTo>
                  <a:pt x="441771" y="44152"/>
                  <a:pt x="450354" y="69156"/>
                  <a:pt x="450354" y="101501"/>
                </a:cubicBezTo>
                <a:lnTo>
                  <a:pt x="450354" y="339924"/>
                </a:lnTo>
                <a:cubicBezTo>
                  <a:pt x="450354" y="372269"/>
                  <a:pt x="441771" y="397322"/>
                  <a:pt x="424606" y="415082"/>
                </a:cubicBezTo>
                <a:cubicBezTo>
                  <a:pt x="407441" y="432842"/>
                  <a:pt x="383183" y="441722"/>
                  <a:pt x="351829" y="441722"/>
                </a:cubicBezTo>
                <a:cubicBezTo>
                  <a:pt x="320675" y="441722"/>
                  <a:pt x="296515" y="432842"/>
                  <a:pt x="279350" y="415082"/>
                </a:cubicBezTo>
                <a:cubicBezTo>
                  <a:pt x="262185" y="397322"/>
                  <a:pt x="253603" y="372269"/>
                  <a:pt x="253603" y="339924"/>
                </a:cubicBezTo>
                <a:lnTo>
                  <a:pt x="253603" y="101501"/>
                </a:lnTo>
                <a:cubicBezTo>
                  <a:pt x="253603" y="69156"/>
                  <a:pt x="262185" y="44152"/>
                  <a:pt x="279350" y="26491"/>
                </a:cubicBezTo>
                <a:cubicBezTo>
                  <a:pt x="296515" y="8831"/>
                  <a:pt x="320675" y="0"/>
                  <a:pt x="351829" y="0"/>
                </a:cubicBezTo>
                <a:close/>
                <a:moveTo>
                  <a:pt x="99715" y="0"/>
                </a:moveTo>
                <a:cubicBezTo>
                  <a:pt x="121940" y="0"/>
                  <a:pt x="140444" y="3870"/>
                  <a:pt x="155227" y="11609"/>
                </a:cubicBezTo>
                <a:cubicBezTo>
                  <a:pt x="170011" y="19348"/>
                  <a:pt x="181124" y="30907"/>
                  <a:pt x="188565" y="46286"/>
                </a:cubicBezTo>
                <a:cubicBezTo>
                  <a:pt x="196006" y="61665"/>
                  <a:pt x="199727" y="80863"/>
                  <a:pt x="199727" y="103882"/>
                </a:cubicBezTo>
                <a:lnTo>
                  <a:pt x="199727" y="106859"/>
                </a:lnTo>
                <a:cubicBezTo>
                  <a:pt x="199727" y="123527"/>
                  <a:pt x="196254" y="142478"/>
                  <a:pt x="189309" y="163711"/>
                </a:cubicBezTo>
                <a:cubicBezTo>
                  <a:pt x="182364" y="184944"/>
                  <a:pt x="171946" y="208459"/>
                  <a:pt x="158055" y="234256"/>
                </a:cubicBezTo>
                <a:lnTo>
                  <a:pt x="82748" y="374154"/>
                </a:lnTo>
                <a:lnTo>
                  <a:pt x="199132" y="374154"/>
                </a:lnTo>
                <a:lnTo>
                  <a:pt x="199132" y="437257"/>
                </a:lnTo>
                <a:lnTo>
                  <a:pt x="2381" y="437257"/>
                </a:lnTo>
                <a:lnTo>
                  <a:pt x="2381" y="379214"/>
                </a:lnTo>
                <a:lnTo>
                  <a:pt x="94357" y="216992"/>
                </a:lnTo>
                <a:cubicBezTo>
                  <a:pt x="107454" y="194370"/>
                  <a:pt x="117177" y="173831"/>
                  <a:pt x="123527" y="155377"/>
                </a:cubicBezTo>
                <a:cubicBezTo>
                  <a:pt x="129877" y="136922"/>
                  <a:pt x="133052" y="120650"/>
                  <a:pt x="133052" y="106561"/>
                </a:cubicBezTo>
                <a:lnTo>
                  <a:pt x="133052" y="103287"/>
                </a:lnTo>
                <a:cubicBezTo>
                  <a:pt x="133052" y="90190"/>
                  <a:pt x="130522" y="80318"/>
                  <a:pt x="125462" y="73670"/>
                </a:cubicBezTo>
                <a:cubicBezTo>
                  <a:pt x="120402" y="67022"/>
                  <a:pt x="112712" y="63698"/>
                  <a:pt x="102393" y="63698"/>
                </a:cubicBezTo>
                <a:cubicBezTo>
                  <a:pt x="90289" y="63698"/>
                  <a:pt x="81260" y="68163"/>
                  <a:pt x="75307" y="77093"/>
                </a:cubicBezTo>
                <a:cubicBezTo>
                  <a:pt x="69354" y="86023"/>
                  <a:pt x="66377" y="99417"/>
                  <a:pt x="66377" y="117277"/>
                </a:cubicBezTo>
                <a:lnTo>
                  <a:pt x="66377" y="125611"/>
                </a:lnTo>
                <a:lnTo>
                  <a:pt x="0" y="125611"/>
                </a:lnTo>
                <a:lnTo>
                  <a:pt x="0" y="117277"/>
                </a:lnTo>
                <a:cubicBezTo>
                  <a:pt x="0" y="91281"/>
                  <a:pt x="3671" y="69602"/>
                  <a:pt x="11013" y="52239"/>
                </a:cubicBezTo>
                <a:cubicBezTo>
                  <a:pt x="18355" y="34875"/>
                  <a:pt x="29418" y="21828"/>
                  <a:pt x="44202" y="13097"/>
                </a:cubicBezTo>
                <a:cubicBezTo>
                  <a:pt x="58985" y="4366"/>
                  <a:pt x="77490" y="0"/>
                  <a:pt x="99715" y="0"/>
                </a:cubicBezTo>
                <a:close/>
              </a:path>
            </a:pathLst>
          </a:custGeom>
          <a:solidFill>
            <a:schemeClr val="bg1"/>
          </a:solidFill>
          <a:ln w="12700" cap="flat" cmpd="sng" algn="ctr">
            <a:noFill/>
            <a:prstDash val="solid"/>
            <a:miter lim="800000"/>
          </a:ln>
          <a:effectLst/>
          <a:scene3d>
            <a:camera prst="perspectiveHeroicExtremeLeftFacing">
              <a:rot lat="1706749" lon="1028419" rev="509573"/>
            </a:camera>
            <a:lightRig rig="threePt" dir="t"/>
          </a:scene3d>
          <a:sp3d extrusionH="120650">
            <a:extrusionClr>
              <a:schemeClr val="tx1"/>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itle 1">
            <a:extLst>
              <a:ext uri="{FF2B5EF4-FFF2-40B4-BE49-F238E27FC236}">
                <a16:creationId xmlns:a16="http://schemas.microsoft.com/office/drawing/2014/main" id="{9F759155-8B34-9C9B-A12A-19AA5EC28842}"/>
              </a:ext>
            </a:extLst>
          </p:cNvPr>
          <p:cNvSpPr txBox="1">
            <a:spLocks/>
          </p:cNvSpPr>
          <p:nvPr/>
        </p:nvSpPr>
        <p:spPr>
          <a:xfrm>
            <a:off x="28146" y="307501"/>
            <a:ext cx="11720356" cy="728161"/>
          </a:xfrm>
          <a:prstGeom prst="rect">
            <a:avLst/>
          </a:prstGeom>
          <a:solidFill>
            <a:schemeClr val="bg1"/>
          </a:solidFill>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600">
                <a:latin typeface="微软雅黑" panose="020B0503020204020204" pitchFamily="34" charset="-122"/>
                <a:ea typeface="微软雅黑" panose="020B0503020204020204" pitchFamily="34" charset="-122"/>
              </a:rPr>
              <a:t>爱思唯尔持续创新，以数智产品和服务支持高校科研发展</a:t>
            </a:r>
            <a:endParaRPr lang="en-US" altLang="zh-CN" sz="3600">
              <a:latin typeface="微软雅黑" panose="020B0503020204020204" pitchFamily="34" charset="-122"/>
              <a:ea typeface="微软雅黑" panose="020B0503020204020204" pitchFamily="34" charset="-122"/>
            </a:endParaRPr>
          </a:p>
        </p:txBody>
      </p:sp>
      <p:sp>
        <p:nvSpPr>
          <p:cNvPr id="70" name="TextBox 69">
            <a:extLst>
              <a:ext uri="{FF2B5EF4-FFF2-40B4-BE49-F238E27FC236}">
                <a16:creationId xmlns:a16="http://schemas.microsoft.com/office/drawing/2014/main" id="{A6B4E673-1A66-AA0F-C37C-581053316684}"/>
              </a:ext>
            </a:extLst>
          </p:cNvPr>
          <p:cNvSpPr txBox="1"/>
          <p:nvPr/>
        </p:nvSpPr>
        <p:spPr>
          <a:xfrm>
            <a:off x="10704152" y="2355804"/>
            <a:ext cx="1569630" cy="2129878"/>
          </a:xfrm>
          <a:prstGeom prst="rect">
            <a:avLst/>
          </a:prstGeom>
          <a:noFill/>
        </p:spPr>
        <p:txBody>
          <a:bodyPr wrap="square" rtlCol="0">
            <a:spAutoFit/>
          </a:bodyPr>
          <a:lstStyle/>
          <a:p>
            <a:pPr>
              <a:lnSpc>
                <a:spcPct val="150000"/>
              </a:lnSpc>
            </a:pPr>
            <a:r>
              <a:rPr lang="en-US" sz="2000" b="1" dirty="0">
                <a:solidFill>
                  <a:srgbClr val="ED7D31"/>
                </a:solidFill>
                <a:effectLst>
                  <a:outerShdw blurRad="38100" dist="38100" dir="2700000" algn="tl">
                    <a:srgbClr val="000000">
                      <a:alpha val="43137"/>
                    </a:srgbClr>
                  </a:outerShdw>
                </a:effectLst>
              </a:rPr>
              <a:t>Scopus AI</a:t>
            </a:r>
          </a:p>
          <a:p>
            <a:pPr>
              <a:lnSpc>
                <a:spcPct val="150000"/>
              </a:lnSpc>
            </a:pPr>
            <a:r>
              <a:rPr lang="en-US" sz="1400" b="1" dirty="0" err="1">
                <a:solidFill>
                  <a:srgbClr val="ED7D31"/>
                </a:solidFill>
              </a:rPr>
              <a:t>Reaxys</a:t>
            </a:r>
            <a:r>
              <a:rPr lang="en-US" sz="1400" b="1" dirty="0">
                <a:solidFill>
                  <a:srgbClr val="ED7D31"/>
                </a:solidFill>
              </a:rPr>
              <a:t> AI</a:t>
            </a:r>
          </a:p>
          <a:p>
            <a:pPr>
              <a:lnSpc>
                <a:spcPct val="150000"/>
              </a:lnSpc>
            </a:pPr>
            <a:r>
              <a:rPr lang="en-US" sz="1400" b="1" dirty="0">
                <a:solidFill>
                  <a:srgbClr val="ED7D31"/>
                </a:solidFill>
              </a:rPr>
              <a:t>Embase AI</a:t>
            </a:r>
          </a:p>
          <a:p>
            <a:pPr>
              <a:lnSpc>
                <a:spcPct val="150000"/>
              </a:lnSpc>
            </a:pPr>
            <a:r>
              <a:rPr lang="en-US" sz="1400" b="1" dirty="0" err="1">
                <a:solidFill>
                  <a:srgbClr val="ED7D31"/>
                </a:solidFill>
              </a:rPr>
              <a:t>ClinicalKey</a:t>
            </a:r>
            <a:r>
              <a:rPr lang="en-US" sz="1400" b="1" dirty="0">
                <a:solidFill>
                  <a:srgbClr val="ED7D31"/>
                </a:solidFill>
              </a:rPr>
              <a:t> AI</a:t>
            </a:r>
          </a:p>
          <a:p>
            <a:pPr>
              <a:lnSpc>
                <a:spcPct val="150000"/>
              </a:lnSpc>
            </a:pPr>
            <a:r>
              <a:rPr lang="en-US" altLang="zh-CN" sz="1400" b="1" dirty="0">
                <a:solidFill>
                  <a:srgbClr val="ED7D31"/>
                </a:solidFill>
              </a:rPr>
              <a:t>SD AI</a:t>
            </a:r>
            <a:endParaRPr lang="en-US" sz="1400" b="1" dirty="0">
              <a:solidFill>
                <a:srgbClr val="ED7D31"/>
              </a:solidFill>
            </a:endParaRPr>
          </a:p>
          <a:p>
            <a:pPr>
              <a:lnSpc>
                <a:spcPct val="150000"/>
              </a:lnSpc>
            </a:pPr>
            <a:endParaRPr lang="en-US" sz="1400" b="1" dirty="0">
              <a:solidFill>
                <a:srgbClr val="ED7D31"/>
              </a:solidFill>
            </a:endParaRPr>
          </a:p>
        </p:txBody>
      </p:sp>
      <p:pic>
        <p:nvPicPr>
          <p:cNvPr id="5122" name="Picture 2" descr="Book PNG images download, open book PNG">
            <a:extLst>
              <a:ext uri="{FF2B5EF4-FFF2-40B4-BE49-F238E27FC236}">
                <a16:creationId xmlns:a16="http://schemas.microsoft.com/office/drawing/2014/main" id="{40909208-27B2-E376-8227-5073C485B2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0548" y="2675249"/>
            <a:ext cx="903428" cy="8190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scape from Salesforce CRM">
            <a:extLst>
              <a:ext uri="{FF2B5EF4-FFF2-40B4-BE49-F238E27FC236}">
                <a16:creationId xmlns:a16="http://schemas.microsoft.com/office/drawing/2014/main" id="{6AC3FAAE-5E74-9094-8605-94CD1D82E0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52791" y="3027328"/>
            <a:ext cx="903428" cy="8445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ales In Tech History: The Floppy Disk">
            <a:extLst>
              <a:ext uri="{FF2B5EF4-FFF2-40B4-BE49-F238E27FC236}">
                <a16:creationId xmlns:a16="http://schemas.microsoft.com/office/drawing/2014/main" id="{A71CD566-C758-EBB6-7033-0585696841C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41102" y="3066388"/>
            <a:ext cx="1149628" cy="76641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ownload Networking Transparent HQ PNG Image | FreePNGImg">
            <a:extLst>
              <a:ext uri="{FF2B5EF4-FFF2-40B4-BE49-F238E27FC236}">
                <a16:creationId xmlns:a16="http://schemas.microsoft.com/office/drawing/2014/main" id="{26CF64E1-D860-4F20-ED1E-546DC935CF8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05541" y="2417632"/>
            <a:ext cx="1119928" cy="1119928"/>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Clear Analytics - Excel based Self Service analytics leveraging Power BI">
            <a:extLst>
              <a:ext uri="{FF2B5EF4-FFF2-40B4-BE49-F238E27FC236}">
                <a16:creationId xmlns:a16="http://schemas.microsoft.com/office/drawing/2014/main" id="{6A6FD34C-E32E-7625-6BCD-A14960DED9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47878" y="1938059"/>
            <a:ext cx="1323960" cy="83078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AI Demos">
            <a:extLst>
              <a:ext uri="{FF2B5EF4-FFF2-40B4-BE49-F238E27FC236}">
                <a16:creationId xmlns:a16="http://schemas.microsoft.com/office/drawing/2014/main" id="{7AC9ED4A-F95C-3C8F-2D8D-82826480B7F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773811" y="1133865"/>
            <a:ext cx="958498" cy="95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34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3.xml><?xml version="1.0" encoding="utf-8"?>
<a:theme xmlns:a="http://schemas.openxmlformats.org/drawingml/2006/main" name="1_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4.xml><?xml version="1.0" encoding="utf-8"?>
<a:theme xmlns:a="http://schemas.openxmlformats.org/drawingml/2006/main" name="1_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1-PPT_Template2019</Template>
  <TotalTime>7</TotalTime>
  <Words>4070</Words>
  <Application>Microsoft Office PowerPoint</Application>
  <PresentationFormat>宽屏</PresentationFormat>
  <Paragraphs>415</Paragraphs>
  <Slides>29</Slides>
  <Notes>21</Notes>
  <HiddenSlides>1</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29</vt:i4>
      </vt:variant>
    </vt:vector>
  </HeadingPairs>
  <TitlesOfParts>
    <vt:vector size="53" baseType="lpstr">
      <vt:lpstr>Aptos</vt:lpstr>
      <vt:lpstr>Elsevier Display Light</vt:lpstr>
      <vt:lpstr>Elsevier Sans</vt:lpstr>
      <vt:lpstr>Microsoft YaHei UI</vt:lpstr>
      <vt:lpstr>MS PGothic</vt:lpstr>
      <vt:lpstr>NexusSansPro</vt:lpstr>
      <vt:lpstr>NexusSansPro-BoldItalic</vt:lpstr>
      <vt:lpstr>NexusSansPro-Italic</vt:lpstr>
      <vt:lpstr>Open Sans</vt:lpstr>
      <vt:lpstr>等线</vt:lpstr>
      <vt:lpstr>等线</vt:lpstr>
      <vt:lpstr>黑体</vt:lpstr>
      <vt:lpstr>微软雅黑</vt:lpstr>
      <vt:lpstr>微软雅黑</vt:lpstr>
      <vt:lpstr>微软雅黑 Light</vt:lpstr>
      <vt:lpstr>Arial</vt:lpstr>
      <vt:lpstr>Calibri</vt:lpstr>
      <vt:lpstr>Courier New</vt:lpstr>
      <vt:lpstr>Times New Roman</vt:lpstr>
      <vt:lpstr>Wingdings</vt:lpstr>
      <vt:lpstr>Elsevier</vt:lpstr>
      <vt:lpstr>Elsevier light</vt:lpstr>
      <vt:lpstr>1_Elsevier</vt:lpstr>
      <vt:lpstr>1_Elsevier light</vt:lpstr>
      <vt:lpstr>新一代AI科研工具助力高校未来发展</vt:lpstr>
      <vt:lpstr>主要内容</vt:lpstr>
      <vt:lpstr>生成式AI应用于教育/科研场景的挑战和争论</vt:lpstr>
      <vt:lpstr>科技部监督司《负责任研究行为规范指引(2023)》2023.12</vt:lpstr>
      <vt:lpstr>国家自然科学基金《科研诚信规范手册》2023.12</vt:lpstr>
      <vt:lpstr>PowerPoint 演示文稿</vt:lpstr>
      <vt:lpstr>爱思唯尔全球观察：来自科研人员的需求</vt:lpstr>
      <vt:lpstr>PowerPoint 演示文稿</vt:lpstr>
      <vt:lpstr>PowerPoint 演示文稿</vt:lpstr>
      <vt:lpstr>爱思唯尔负责任的AI原则</vt:lpstr>
      <vt:lpstr>以Scopus AI为例</vt:lpstr>
      <vt:lpstr>PowerPoint 演示文稿</vt:lpstr>
      <vt:lpstr>PowerPoint 演示文稿</vt:lpstr>
      <vt:lpstr>公开透明：Scopus AI 整合多种先进技术</vt:lpstr>
      <vt:lpstr>公开透明：Scopus AI 结果细节揭示</vt:lpstr>
      <vt:lpstr>公开透明：提供 Scopus AI 响应的置信度</vt:lpstr>
      <vt:lpstr>PowerPoint 演示文稿</vt:lpstr>
      <vt:lpstr>PowerPoint 演示文稿</vt:lpstr>
      <vt:lpstr>PowerPoint 演示文稿</vt:lpstr>
      <vt:lpstr>基于Scopus AI的领域发现 (一）</vt:lpstr>
      <vt:lpstr>基于Scopus AI的领域发现(二）</vt:lpstr>
      <vt:lpstr>Scopus AI 的应用场景 </vt:lpstr>
      <vt:lpstr>PowerPoint 演示文稿</vt:lpstr>
      <vt:lpstr>基金不立项原因分析</vt:lpstr>
      <vt:lpstr>爱思唯尔AI工具已融入全球数千位科研人员、高校管理者和图书馆员的持续反馈</vt:lpstr>
      <vt:lpstr>Scopus AI：2024 年将有哪些新动向？</vt:lpstr>
      <vt:lpstr>Scopus AI bootcamp</vt:lpstr>
      <vt:lpstr>谢谢！</vt:lpstr>
      <vt:lpstr>Scopus AI 减少”幻觉” hallucinations的多种举措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全球学科发展现状</dc:title>
  <dc:creator>Hua, Fianna (ELS-SHA)</dc:creator>
  <cp:lastModifiedBy>dell</cp:lastModifiedBy>
  <cp:revision>7</cp:revision>
  <dcterms:created xsi:type="dcterms:W3CDTF">2023-10-12T03:26:56Z</dcterms:created>
  <dcterms:modified xsi:type="dcterms:W3CDTF">2024-12-03T09:03:14Z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2023-10-12T04:12:44Z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4411b98c-3593-49d8-8b33-4e227de4da3e</vt:lpwstr>
  </property>
  <property fmtid="{D5CDD505-2E9C-101B-9397-08002B2CF9AE}" pid="8" name="MSIP_Label_549ac42a-3eb4-4074-b885-aea26bd6241e_ContentBits">
    <vt:lpwstr>0</vt:lpwstr>
  </property>
</Properties>
</file>